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99" r:id="rId2"/>
    <p:sldId id="319" r:id="rId3"/>
    <p:sldId id="311" r:id="rId4"/>
    <p:sldId id="320" r:id="rId5"/>
    <p:sldId id="302" r:id="rId6"/>
    <p:sldId id="321" r:id="rId7"/>
    <p:sldId id="322" r:id="rId8"/>
    <p:sldId id="323" r:id="rId9"/>
    <p:sldId id="324" r:id="rId10"/>
    <p:sldId id="325" r:id="rId11"/>
    <p:sldId id="326" r:id="rId12"/>
    <p:sldId id="330" r:id="rId13"/>
    <p:sldId id="327" r:id="rId14"/>
    <p:sldId id="328" r:id="rId15"/>
    <p:sldId id="315" r:id="rId16"/>
    <p:sldId id="329" r:id="rId1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7D313782-501A-4432-9092-AAA85F06EFD1}">
          <p14:sldIdLst>
            <p14:sldId id="299"/>
          </p14:sldIdLst>
        </p14:section>
        <p14:section name="Summary of Research Topics - One slide" id="{CA8D7AFA-D0B8-426F-ACF8-C364FFD46C60}">
          <p14:sldIdLst>
            <p14:sldId id="319"/>
          </p14:sldIdLst>
        </p14:section>
        <p14:section name="Detail on Research - 15 slides MAX" id="{39CBF02E-B4CE-44C3-B2E2-74B7B1E79683}">
          <p14:sldIdLst>
            <p14:sldId id="311"/>
            <p14:sldId id="320"/>
            <p14:sldId id="302"/>
            <p14:sldId id="321"/>
            <p14:sldId id="322"/>
            <p14:sldId id="323"/>
            <p14:sldId id="324"/>
            <p14:sldId id="325"/>
            <p14:sldId id="326"/>
            <p14:sldId id="330"/>
            <p14:sldId id="327"/>
            <p14:sldId id="328"/>
            <p14:sldId id="315"/>
          </p14:sldIdLst>
        </p14:section>
        <p14:section name="Final Slides" id="{1E18751F-7B58-40B2-A45C-CE67CB63F0D5}">
          <p14:sldIdLst>
            <p14:sldId id="32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CF1147-DB38-5A45-9095-75C18A992EB1}" v="1" dt="2023-10-06T16:32:00.201"/>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01"/>
    <p:restoredTop sz="78705" autoAdjust="0"/>
  </p:normalViewPr>
  <p:slideViewPr>
    <p:cSldViewPr snapToGrid="0">
      <p:cViewPr varScale="1">
        <p:scale>
          <a:sx n="66" d="100"/>
          <a:sy n="66" d="100"/>
        </p:scale>
        <p:origin x="1608" y="2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D74995-3ADF-4F39-A783-472CE2D766E2}" type="datetimeFigureOut">
              <a:rPr lang="en-US" smtClean="0"/>
              <a:t>10/29/2025</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959295-0B7F-41BD-9484-CC85ED7355C9}" type="slidenum">
              <a:rPr lang="en-US" smtClean="0"/>
              <a:t>‹Nº›</a:t>
            </a:fld>
            <a:endParaRPr lang="en-US"/>
          </a:p>
        </p:txBody>
      </p:sp>
    </p:spTree>
    <p:extLst>
      <p:ext uri="{BB962C8B-B14F-4D97-AF65-F5344CB8AC3E}">
        <p14:creationId xmlns:p14="http://schemas.microsoft.com/office/powerpoint/2010/main" val="1077853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cs typeface="Calibri"/>
            </a:endParaRPr>
          </a:p>
        </p:txBody>
      </p:sp>
      <p:sp>
        <p:nvSpPr>
          <p:cNvPr id="4" name="Segnaposto numero diapositiva 3"/>
          <p:cNvSpPr>
            <a:spLocks noGrp="1"/>
          </p:cNvSpPr>
          <p:nvPr>
            <p:ph type="sldNum" sz="quarter" idx="5"/>
          </p:nvPr>
        </p:nvSpPr>
        <p:spPr/>
        <p:txBody>
          <a:bodyPr/>
          <a:lstStyle/>
          <a:p>
            <a:fld id="{D5AB14AF-78CF-4BDA-B355-636034D95B71}" type="slidenum">
              <a:rPr lang="en-US" smtClean="0"/>
              <a:t>1</a:t>
            </a:fld>
            <a:endParaRPr lang="en-US"/>
          </a:p>
        </p:txBody>
      </p:sp>
    </p:spTree>
    <p:extLst>
      <p:ext uri="{BB962C8B-B14F-4D97-AF65-F5344CB8AC3E}">
        <p14:creationId xmlns:p14="http://schemas.microsoft.com/office/powerpoint/2010/main" val="7971104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animation</a:t>
            </a:r>
          </a:p>
          <a:p>
            <a:r>
              <a:rPr lang="en-US" dirty="0"/>
              <a:t>Add time unit </a:t>
            </a:r>
          </a:p>
          <a:p>
            <a:r>
              <a:rPr lang="en-US" dirty="0"/>
              <a:t>Take out the yellow bubbles</a:t>
            </a:r>
          </a:p>
          <a:p>
            <a:r>
              <a:rPr lang="en-US" dirty="0"/>
              <a:t>After a careful on-site observation, operators interview and manual data collection, I was able to build this VSM, that helped me realize some important points:</a:t>
            </a:r>
          </a:p>
          <a:p>
            <a:pPr marL="171450" indent="-171450">
              <a:buFontTx/>
              <a:buChar char="-"/>
            </a:pPr>
            <a:r>
              <a:rPr lang="en-US" dirty="0"/>
              <a:t>I found long lead times, mostly due to waiting times and overprocessing. Also, I could see some excess in transportation and inventory. </a:t>
            </a:r>
          </a:p>
          <a:p>
            <a:pPr marL="171450" indent="-171450">
              <a:buFontTx/>
              <a:buChar char="-"/>
            </a:pPr>
            <a:r>
              <a:rPr lang="en-US" dirty="0"/>
              <a:t>These inefficiencies showed the opportunity for improvement in the production process.</a:t>
            </a:r>
          </a:p>
        </p:txBody>
      </p:sp>
      <p:sp>
        <p:nvSpPr>
          <p:cNvPr id="4" name="Slide Number Placeholder 3"/>
          <p:cNvSpPr>
            <a:spLocks noGrp="1"/>
          </p:cNvSpPr>
          <p:nvPr>
            <p:ph type="sldNum" sz="quarter" idx="5"/>
          </p:nvPr>
        </p:nvSpPr>
        <p:spPr/>
        <p:txBody>
          <a:bodyPr/>
          <a:lstStyle/>
          <a:p>
            <a:fld id="{22959295-0B7F-41BD-9484-CC85ED7355C9}" type="slidenum">
              <a:rPr lang="en-US" smtClean="0"/>
              <a:t>10</a:t>
            </a:fld>
            <a:endParaRPr lang="en-US"/>
          </a:p>
        </p:txBody>
      </p:sp>
    </p:spTree>
    <p:extLst>
      <p:ext uri="{BB962C8B-B14F-4D97-AF65-F5344CB8AC3E}">
        <p14:creationId xmlns:p14="http://schemas.microsoft.com/office/powerpoint/2010/main" val="24780654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 analysis had several tools involved. The first one was a spaghetti map, that showed a very disorganized movement of the product, which indeed was creating transportation waste. </a:t>
            </a:r>
          </a:p>
          <a:p>
            <a:r>
              <a:rPr lang="en-US" dirty="0"/>
              <a:t>Also, a fishbone diagram was elaborated to analyze the long delivery time, identifying main causes related to this problem. </a:t>
            </a:r>
          </a:p>
          <a:p>
            <a:r>
              <a:rPr lang="en-US" dirty="0"/>
              <a:t>Finally, a 5Whys form was used to search for the root cause of the problem identify in the fishbone diagram. This tool proposed a challenge for the engineering department, consisting in the simplification of the workflow given the amount of overprocessing and transportation of the process.</a:t>
            </a:r>
          </a:p>
          <a:p>
            <a:endParaRPr lang="en-US" dirty="0"/>
          </a:p>
        </p:txBody>
      </p:sp>
      <p:sp>
        <p:nvSpPr>
          <p:cNvPr id="4" name="Slide Number Placeholder 3"/>
          <p:cNvSpPr>
            <a:spLocks noGrp="1"/>
          </p:cNvSpPr>
          <p:nvPr>
            <p:ph type="sldNum" sz="quarter" idx="5"/>
          </p:nvPr>
        </p:nvSpPr>
        <p:spPr/>
        <p:txBody>
          <a:bodyPr/>
          <a:lstStyle/>
          <a:p>
            <a:fld id="{22959295-0B7F-41BD-9484-CC85ED7355C9}" type="slidenum">
              <a:rPr lang="en-US" smtClean="0"/>
              <a:t>11</a:t>
            </a:fld>
            <a:endParaRPr lang="en-US"/>
          </a:p>
        </p:txBody>
      </p:sp>
    </p:spTree>
    <p:extLst>
      <p:ext uri="{BB962C8B-B14F-4D97-AF65-F5344CB8AC3E}">
        <p14:creationId xmlns:p14="http://schemas.microsoft.com/office/powerpoint/2010/main" val="35193606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D8B294-AD96-05AE-2B1E-E8B34B8703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6B6F4F-15A6-3222-4973-2214B4277B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85F043C-7442-D3D6-F3AC-6FD7CF5002BF}"/>
              </a:ext>
            </a:extLst>
          </p:cNvPr>
          <p:cNvSpPr>
            <a:spLocks noGrp="1"/>
          </p:cNvSpPr>
          <p:nvPr>
            <p:ph type="body" idx="1"/>
          </p:nvPr>
        </p:nvSpPr>
        <p:spPr/>
        <p:txBody>
          <a:bodyPr/>
          <a:lstStyle/>
          <a:p>
            <a:r>
              <a:rPr lang="en-US" dirty="0"/>
              <a:t>Add animation</a:t>
            </a:r>
          </a:p>
          <a:p>
            <a:r>
              <a:rPr lang="en-US" dirty="0"/>
              <a:t>Add time unit </a:t>
            </a:r>
          </a:p>
          <a:p>
            <a:r>
              <a:rPr lang="en-US" dirty="0"/>
              <a:t>After a careful on-site observation, operators interview and manual data collection, I was able to build this VSM, that helped me realize some important points:</a:t>
            </a:r>
          </a:p>
          <a:p>
            <a:pPr marL="171450" indent="-171450">
              <a:buFontTx/>
              <a:buChar char="-"/>
            </a:pPr>
            <a:r>
              <a:rPr lang="en-US" dirty="0"/>
              <a:t>I found long lead times, mostly due to waiting times and overprocessing. Also, I could see some excess in transportation and inventory. </a:t>
            </a:r>
          </a:p>
          <a:p>
            <a:pPr marL="171450" indent="-171450">
              <a:buFontTx/>
              <a:buChar char="-"/>
            </a:pPr>
            <a:r>
              <a:rPr lang="en-US" dirty="0"/>
              <a:t>These inefficiencies showed the opportunity for improvement in the production process.</a:t>
            </a:r>
          </a:p>
        </p:txBody>
      </p:sp>
      <p:sp>
        <p:nvSpPr>
          <p:cNvPr id="4" name="Slide Number Placeholder 3">
            <a:extLst>
              <a:ext uri="{FF2B5EF4-FFF2-40B4-BE49-F238E27FC236}">
                <a16:creationId xmlns:a16="http://schemas.microsoft.com/office/drawing/2014/main" id="{C21BA719-26CA-5E82-787C-F71DB1173DA1}"/>
              </a:ext>
            </a:extLst>
          </p:cNvPr>
          <p:cNvSpPr>
            <a:spLocks noGrp="1"/>
          </p:cNvSpPr>
          <p:nvPr>
            <p:ph type="sldNum" sz="quarter" idx="5"/>
          </p:nvPr>
        </p:nvSpPr>
        <p:spPr/>
        <p:txBody>
          <a:bodyPr/>
          <a:lstStyle/>
          <a:p>
            <a:fld id="{22959295-0B7F-41BD-9484-CC85ED7355C9}" type="slidenum">
              <a:rPr lang="en-US" smtClean="0"/>
              <a:t>12</a:t>
            </a:fld>
            <a:endParaRPr lang="en-US"/>
          </a:p>
        </p:txBody>
      </p:sp>
    </p:spTree>
    <p:extLst>
      <p:ext uri="{BB962C8B-B14F-4D97-AF65-F5344CB8AC3E}">
        <p14:creationId xmlns:p14="http://schemas.microsoft.com/office/powerpoint/2010/main" val="2212293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Highlight the time change, the process change </a:t>
            </a:r>
          </a:p>
          <a:p>
            <a:r>
              <a:rPr lang="en-US" dirty="0"/>
              <a:t>Add time unit</a:t>
            </a:r>
          </a:p>
          <a:p>
            <a:r>
              <a:rPr lang="en-US" dirty="0"/>
              <a:t>The engineering department along with the operators were able to propose an enhancement to the process, thanks to which a future state map was elaborated and worked to implement. </a:t>
            </a:r>
          </a:p>
          <a:p>
            <a:r>
              <a:rPr lang="en-US" dirty="0"/>
              <a:t>It is also important to mention that the future state map contemplates modifications due to other ongoing projects that would impact positively in the outcomes that were being tried to get improved.</a:t>
            </a:r>
          </a:p>
        </p:txBody>
      </p:sp>
      <p:sp>
        <p:nvSpPr>
          <p:cNvPr id="4" name="Slide Number Placeholder 3"/>
          <p:cNvSpPr>
            <a:spLocks noGrp="1"/>
          </p:cNvSpPr>
          <p:nvPr>
            <p:ph type="sldNum" sz="quarter" idx="5"/>
          </p:nvPr>
        </p:nvSpPr>
        <p:spPr/>
        <p:txBody>
          <a:bodyPr/>
          <a:lstStyle/>
          <a:p>
            <a:fld id="{22959295-0B7F-41BD-9484-CC85ED7355C9}" type="slidenum">
              <a:rPr lang="en-US" smtClean="0"/>
              <a:t>13</a:t>
            </a:fld>
            <a:endParaRPr lang="en-US"/>
          </a:p>
        </p:txBody>
      </p:sp>
    </p:spTree>
    <p:extLst>
      <p:ext uri="{BB962C8B-B14F-4D97-AF65-F5344CB8AC3E}">
        <p14:creationId xmlns:p14="http://schemas.microsoft.com/office/powerpoint/2010/main" val="17152378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 the implementation of the future state map, with the new layout and the modifications applied to the process, produced significant improvements in the process, getting much better numbers for all key indictors of the production process. </a:t>
            </a:r>
          </a:p>
          <a:p>
            <a:r>
              <a:rPr lang="en-US" dirty="0"/>
              <a:t>The indicators measured are…</a:t>
            </a:r>
          </a:p>
        </p:txBody>
      </p:sp>
      <p:sp>
        <p:nvSpPr>
          <p:cNvPr id="4" name="Slide Number Placeholder 3"/>
          <p:cNvSpPr>
            <a:spLocks noGrp="1"/>
          </p:cNvSpPr>
          <p:nvPr>
            <p:ph type="sldNum" sz="quarter" idx="5"/>
          </p:nvPr>
        </p:nvSpPr>
        <p:spPr/>
        <p:txBody>
          <a:bodyPr/>
          <a:lstStyle/>
          <a:p>
            <a:fld id="{22959295-0B7F-41BD-9484-CC85ED7355C9}" type="slidenum">
              <a:rPr lang="en-US" smtClean="0"/>
              <a:t>14</a:t>
            </a:fld>
            <a:endParaRPr lang="en-US"/>
          </a:p>
        </p:txBody>
      </p:sp>
    </p:spTree>
    <p:extLst>
      <p:ext uri="{BB962C8B-B14F-4D97-AF65-F5344CB8AC3E}">
        <p14:creationId xmlns:p14="http://schemas.microsoft.com/office/powerpoint/2010/main" val="3165127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Begin with a brief intro and motivation</a:t>
            </a:r>
          </a:p>
          <a:p>
            <a:r>
              <a:rPr lang="en-US" dirty="0"/>
              <a:t>Summarize the state of the art analysis and foundations</a:t>
            </a:r>
          </a:p>
          <a:p>
            <a:r>
              <a:rPr lang="en-US" dirty="0"/>
              <a:t>Explain the methodology framework </a:t>
            </a:r>
          </a:p>
          <a:p>
            <a:r>
              <a:rPr lang="en-US" dirty="0"/>
              <a:t>Present the case study and its main findings</a:t>
            </a:r>
          </a:p>
          <a:p>
            <a:r>
              <a:rPr lang="en-US" dirty="0"/>
              <a:t>Conclude with key takeaways and future research directions</a:t>
            </a:r>
          </a:p>
        </p:txBody>
      </p:sp>
      <p:sp>
        <p:nvSpPr>
          <p:cNvPr id="4" name="Slide Number Placeholder 3"/>
          <p:cNvSpPr>
            <a:spLocks noGrp="1"/>
          </p:cNvSpPr>
          <p:nvPr>
            <p:ph type="sldNum" sz="quarter" idx="5"/>
          </p:nvPr>
        </p:nvSpPr>
        <p:spPr/>
        <p:txBody>
          <a:bodyPr/>
          <a:lstStyle/>
          <a:p>
            <a:fld id="{22959295-0B7F-41BD-9484-CC85ED7355C9}" type="slidenum">
              <a:rPr lang="en-US" smtClean="0"/>
              <a:t>2</a:t>
            </a:fld>
            <a:endParaRPr lang="en-US"/>
          </a:p>
        </p:txBody>
      </p:sp>
    </p:spTree>
    <p:extLst>
      <p:ext uri="{BB962C8B-B14F-4D97-AF65-F5344CB8AC3E}">
        <p14:creationId xmlns:p14="http://schemas.microsoft.com/office/powerpoint/2010/main" val="3226294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Animations</a:t>
            </a:r>
          </a:p>
          <a:p>
            <a:endParaRPr lang="en-US" dirty="0"/>
          </a:p>
          <a:p>
            <a:r>
              <a:rPr lang="en-US" dirty="0"/>
              <a:t>The goal of this work is to build on the evolution of production systems, from craft production back in the days, to the 50’s where Toyota production system was finally introduced. This served as the foundation for the development of Lean manufacturing, a philosophy that changed our way of seeing efficiency, focusing on waste identification and the concept of continuous improvement. </a:t>
            </a:r>
          </a:p>
          <a:p>
            <a:r>
              <a:rPr lang="en-US" dirty="0"/>
              <a:t>However, the industry keeps evolving, moving towards more customized products, leaving lean tools shorthanded facing new challenges in this new environment. </a:t>
            </a:r>
          </a:p>
          <a:p>
            <a:r>
              <a:rPr lang="en-US" dirty="0"/>
              <a:t>So this work investigates how lean tools can be tailored for a specific scenario. </a:t>
            </a:r>
          </a:p>
        </p:txBody>
      </p:sp>
      <p:sp>
        <p:nvSpPr>
          <p:cNvPr id="4" name="Slide Number Placeholder 3"/>
          <p:cNvSpPr>
            <a:spLocks noGrp="1"/>
          </p:cNvSpPr>
          <p:nvPr>
            <p:ph type="sldNum" sz="quarter" idx="5"/>
          </p:nvPr>
        </p:nvSpPr>
        <p:spPr/>
        <p:txBody>
          <a:bodyPr/>
          <a:lstStyle/>
          <a:p>
            <a:fld id="{22959295-0B7F-41BD-9484-CC85ED7355C9}" type="slidenum">
              <a:rPr lang="en-US" smtClean="0"/>
              <a:t>3</a:t>
            </a:fld>
            <a:endParaRPr lang="en-US"/>
          </a:p>
        </p:txBody>
      </p:sp>
    </p:spTree>
    <p:extLst>
      <p:ext uri="{BB962C8B-B14F-4D97-AF65-F5344CB8AC3E}">
        <p14:creationId xmlns:p14="http://schemas.microsoft.com/office/powerpoint/2010/main" val="1916656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Explain a bit better the graph to highlight the importance.</a:t>
            </a:r>
          </a:p>
          <a:p>
            <a:pPr marL="171450" indent="-171450">
              <a:buFontTx/>
              <a:buChar char="-"/>
            </a:pPr>
            <a:endParaRPr lang="en-US" dirty="0"/>
          </a:p>
          <a:p>
            <a:pPr marL="171450" indent="-171450">
              <a:buFontTx/>
              <a:buChar char="-"/>
            </a:pPr>
            <a:r>
              <a:rPr lang="en-US" dirty="0"/>
              <a:t>The scope of this work focuses on HMLV settings, as they are getting more relevant lately due to the market trend</a:t>
            </a:r>
          </a:p>
          <a:p>
            <a:pPr marL="171450" indent="-171450">
              <a:buFontTx/>
              <a:buChar char="-"/>
            </a:pPr>
            <a:r>
              <a:rPr lang="en-US" dirty="0"/>
              <a:t>The number of investigations in academia is naturally growing along</a:t>
            </a:r>
          </a:p>
          <a:p>
            <a:pPr marL="171450" indent="-171450">
              <a:buFontTx/>
              <a:buChar char="-"/>
            </a:pPr>
            <a:r>
              <a:rPr lang="en-US" dirty="0"/>
              <a:t>SMEs have a huge importance in the economy and have an important productivity gap</a:t>
            </a:r>
          </a:p>
          <a:p>
            <a:pPr marL="171450" indent="-171450">
              <a:buFontTx/>
              <a:buChar char="-"/>
            </a:pPr>
            <a:r>
              <a:rPr lang="en-US" dirty="0"/>
              <a:t>They could use lean tools to improve their productivity</a:t>
            </a:r>
          </a:p>
          <a:p>
            <a:pPr marL="171450" indent="-171450">
              <a:buFontTx/>
              <a:buChar char="-"/>
            </a:pPr>
            <a:r>
              <a:rPr lang="en-US" dirty="0"/>
              <a:t>All this gives us ground to deepen our exploration on how important tools can be of help</a:t>
            </a:r>
          </a:p>
        </p:txBody>
      </p:sp>
      <p:sp>
        <p:nvSpPr>
          <p:cNvPr id="4" name="Slide Number Placeholder 3"/>
          <p:cNvSpPr>
            <a:spLocks noGrp="1"/>
          </p:cNvSpPr>
          <p:nvPr>
            <p:ph type="sldNum" sz="quarter" idx="5"/>
          </p:nvPr>
        </p:nvSpPr>
        <p:spPr/>
        <p:txBody>
          <a:bodyPr/>
          <a:lstStyle/>
          <a:p>
            <a:fld id="{22959295-0B7F-41BD-9484-CC85ED7355C9}" type="slidenum">
              <a:rPr lang="en-US" smtClean="0"/>
              <a:t>4</a:t>
            </a:fld>
            <a:endParaRPr lang="en-US"/>
          </a:p>
        </p:txBody>
      </p:sp>
    </p:spTree>
    <p:extLst>
      <p:ext uri="{BB962C8B-B14F-4D97-AF65-F5344CB8AC3E}">
        <p14:creationId xmlns:p14="http://schemas.microsoft.com/office/powerpoint/2010/main" val="3843558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171450" indent="-171450">
              <a:buFontTx/>
              <a:buChar char="-"/>
            </a:pPr>
            <a:r>
              <a:rPr lang="it-IT" dirty="0"/>
              <a:t>Literature shows an </a:t>
            </a:r>
            <a:r>
              <a:rPr lang="it-IT" dirty="0" err="1"/>
              <a:t>increasing</a:t>
            </a:r>
            <a:r>
              <a:rPr lang="it-IT" dirty="0"/>
              <a:t> </a:t>
            </a:r>
            <a:r>
              <a:rPr lang="it-IT" dirty="0" err="1"/>
              <a:t>interest</a:t>
            </a:r>
            <a:r>
              <a:rPr lang="it-IT" dirty="0"/>
              <a:t> in </a:t>
            </a:r>
            <a:r>
              <a:rPr lang="it-IT" dirty="0" err="1"/>
              <a:t>applying</a:t>
            </a:r>
            <a:r>
              <a:rPr lang="it-IT" dirty="0"/>
              <a:t> VSM and </a:t>
            </a:r>
            <a:r>
              <a:rPr lang="it-IT" dirty="0" err="1"/>
              <a:t>lean</a:t>
            </a:r>
            <a:r>
              <a:rPr lang="it-IT" dirty="0"/>
              <a:t> tools to non-</a:t>
            </a:r>
            <a:r>
              <a:rPr lang="it-IT" dirty="0" err="1"/>
              <a:t>traditional</a:t>
            </a:r>
            <a:r>
              <a:rPr lang="it-IT" dirty="0"/>
              <a:t> settings, </a:t>
            </a:r>
            <a:r>
              <a:rPr lang="it-IT" dirty="0" err="1"/>
              <a:t>which</a:t>
            </a:r>
            <a:r>
              <a:rPr lang="it-IT" dirty="0"/>
              <a:t> </a:t>
            </a:r>
            <a:r>
              <a:rPr lang="it-IT" dirty="0" err="1"/>
              <a:t>could</a:t>
            </a:r>
            <a:r>
              <a:rPr lang="it-IT" dirty="0"/>
              <a:t> be </a:t>
            </a:r>
            <a:r>
              <a:rPr lang="it-IT" dirty="0" err="1"/>
              <a:t>infered</a:t>
            </a:r>
            <a:r>
              <a:rPr lang="it-IT" dirty="0"/>
              <a:t> </a:t>
            </a:r>
            <a:r>
              <a:rPr lang="it-IT" dirty="0" err="1"/>
              <a:t>is</a:t>
            </a:r>
            <a:r>
              <a:rPr lang="it-IT" dirty="0"/>
              <a:t> due to the </a:t>
            </a:r>
            <a:r>
              <a:rPr lang="it-IT" dirty="0" err="1"/>
              <a:t>productivity</a:t>
            </a:r>
            <a:r>
              <a:rPr lang="it-IT" dirty="0"/>
              <a:t> gaps </a:t>
            </a:r>
            <a:r>
              <a:rPr lang="it-IT" dirty="0" err="1"/>
              <a:t>they</a:t>
            </a:r>
            <a:r>
              <a:rPr lang="it-IT" dirty="0"/>
              <a:t> face.</a:t>
            </a:r>
          </a:p>
          <a:p>
            <a:pPr marL="171450" indent="-171450">
              <a:buFontTx/>
              <a:buChar char="-"/>
            </a:pPr>
            <a:r>
              <a:rPr lang="it-IT" dirty="0"/>
              <a:t>The </a:t>
            </a:r>
            <a:r>
              <a:rPr lang="it-IT" dirty="0" err="1"/>
              <a:t>analysis</a:t>
            </a:r>
            <a:r>
              <a:rPr lang="it-IT" dirty="0"/>
              <a:t> </a:t>
            </a:r>
            <a:r>
              <a:rPr lang="it-IT" dirty="0" err="1"/>
              <a:t>was</a:t>
            </a:r>
            <a:r>
              <a:rPr lang="it-IT" dirty="0"/>
              <a:t> </a:t>
            </a:r>
            <a:r>
              <a:rPr lang="it-IT" dirty="0" err="1"/>
              <a:t>basically</a:t>
            </a:r>
            <a:r>
              <a:rPr lang="it-IT" dirty="0"/>
              <a:t> </a:t>
            </a:r>
            <a:r>
              <a:rPr lang="it-IT" dirty="0" err="1"/>
              <a:t>organized</a:t>
            </a:r>
            <a:r>
              <a:rPr lang="it-IT" dirty="0"/>
              <a:t> in 3 group of papers:</a:t>
            </a:r>
          </a:p>
          <a:p>
            <a:pPr marL="171450" indent="-171450">
              <a:buFontTx/>
              <a:buChar char="-"/>
            </a:pPr>
            <a:r>
              <a:rPr lang="it-IT" dirty="0"/>
              <a:t>Review and frameworks: </a:t>
            </a:r>
            <a:r>
              <a:rPr lang="en-US" dirty="0"/>
              <a:t>These papers take a broad, synthesizing view, mapping what’s known about Lean (LM), High-Mix/Low-Volume (HMLV), Engineer-to-Order (ETO), and the role of VSM, often proposing organizing frameworks or research agendas</a:t>
            </a:r>
          </a:p>
          <a:p>
            <a:pPr marL="171450" indent="-171450">
              <a:buFontTx/>
              <a:buChar char="-"/>
            </a:pPr>
            <a:r>
              <a:rPr lang="en-US" dirty="0"/>
              <a:t>Process improv. In </a:t>
            </a:r>
            <a:r>
              <a:rPr lang="en-US" dirty="0" err="1"/>
              <a:t>compelx</a:t>
            </a:r>
            <a:r>
              <a:rPr lang="en-US" dirty="0"/>
              <a:t> manuf. Env.: This  group  reports  hands-on  interventions  (kaizen,  pull,  line  redesign)  in HMLV/MTO/ETO-like settings, quantifying lead-time, WIP and efficiency gains when lean tools are tailored to complexity.</a:t>
            </a:r>
          </a:p>
          <a:p>
            <a:pPr marL="171450" indent="-171450">
              <a:buFontTx/>
              <a:buChar char="-"/>
            </a:pPr>
            <a:r>
              <a:rPr lang="en-US" dirty="0"/>
              <a:t>VSM evolution and applications: These papers center on the application and evolution of Value Stream Mapping as a tool for identifying inefficiencies and driving process improvements, exploring integration with other tools, digitalization, etc.</a:t>
            </a:r>
            <a:endParaRPr lang="it-IT" dirty="0"/>
          </a:p>
          <a:p>
            <a:endParaRPr lang="it-IT" dirty="0"/>
          </a:p>
        </p:txBody>
      </p:sp>
      <p:sp>
        <p:nvSpPr>
          <p:cNvPr id="4" name="Segnaposto numero diapositiva 3"/>
          <p:cNvSpPr>
            <a:spLocks noGrp="1"/>
          </p:cNvSpPr>
          <p:nvPr>
            <p:ph type="sldNum" sz="quarter" idx="5"/>
          </p:nvPr>
        </p:nvSpPr>
        <p:spPr/>
        <p:txBody>
          <a:bodyPr/>
          <a:lstStyle/>
          <a:p>
            <a:fld id="{22959295-0B7F-41BD-9484-CC85ED7355C9}" type="slidenum">
              <a:rPr lang="en-US" smtClean="0"/>
              <a:t>5</a:t>
            </a:fld>
            <a:endParaRPr lang="en-US"/>
          </a:p>
        </p:txBody>
      </p:sp>
    </p:spTree>
    <p:extLst>
      <p:ext uri="{BB962C8B-B14F-4D97-AF65-F5344CB8AC3E}">
        <p14:creationId xmlns:p14="http://schemas.microsoft.com/office/powerpoint/2010/main" val="25965397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work uses already existing frameworks with small changes tailored to the current circumstances.</a:t>
            </a:r>
          </a:p>
          <a:p>
            <a:pPr marL="171450" indent="-171450">
              <a:buFontTx/>
              <a:buChar char="-"/>
            </a:pPr>
            <a:r>
              <a:rPr lang="en-US" dirty="0"/>
              <a:t>The first part consists in selecting a representative family of products which would be chosen based on defined and well explained criteria.</a:t>
            </a:r>
          </a:p>
          <a:p>
            <a:pPr marL="171450" indent="-171450">
              <a:buFontTx/>
              <a:buChar char="-"/>
            </a:pPr>
            <a:r>
              <a:rPr lang="en-US" dirty="0"/>
              <a:t>The second part corresponds to the elaboration of the current state VSM</a:t>
            </a:r>
          </a:p>
          <a:p>
            <a:pPr marL="171450" indent="-171450">
              <a:buFontTx/>
              <a:buChar char="-"/>
            </a:pPr>
            <a:r>
              <a:rPr lang="en-US" dirty="0"/>
              <a:t>The third step implies the analysis of waste identified in the current state VSM</a:t>
            </a:r>
          </a:p>
          <a:p>
            <a:pPr marL="171450" indent="-171450">
              <a:buFontTx/>
              <a:buChar char="-"/>
            </a:pPr>
            <a:r>
              <a:rPr lang="en-US" dirty="0"/>
              <a:t>The fourth step consists in the elaboration of the future state VSM, based on the recommendations given in the analysis phase.</a:t>
            </a:r>
          </a:p>
          <a:p>
            <a:pPr marL="171450" indent="-171450">
              <a:buFontTx/>
              <a:buChar char="-"/>
            </a:pPr>
            <a:r>
              <a:rPr lang="en-US" dirty="0"/>
              <a:t>Finally, the implementation plan and the corresponding execution.</a:t>
            </a:r>
          </a:p>
        </p:txBody>
      </p:sp>
      <p:sp>
        <p:nvSpPr>
          <p:cNvPr id="4" name="Slide Number Placeholder 3"/>
          <p:cNvSpPr>
            <a:spLocks noGrp="1"/>
          </p:cNvSpPr>
          <p:nvPr>
            <p:ph type="sldNum" sz="quarter" idx="5"/>
          </p:nvPr>
        </p:nvSpPr>
        <p:spPr/>
        <p:txBody>
          <a:bodyPr/>
          <a:lstStyle/>
          <a:p>
            <a:fld id="{22959295-0B7F-41BD-9484-CC85ED7355C9}" type="slidenum">
              <a:rPr lang="en-US" smtClean="0"/>
              <a:t>6</a:t>
            </a:fld>
            <a:endParaRPr lang="en-US"/>
          </a:p>
        </p:txBody>
      </p:sp>
    </p:spTree>
    <p:extLst>
      <p:ext uri="{BB962C8B-B14F-4D97-AF65-F5344CB8AC3E}">
        <p14:creationId xmlns:p14="http://schemas.microsoft.com/office/powerpoint/2010/main" val="2579096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case study took place in a company based here in Turin, a small-to-medium size enterprise producing diamond tools for the glass and ceramic industry.</a:t>
            </a:r>
          </a:p>
          <a:p>
            <a:r>
              <a:rPr lang="en-US" dirty="0"/>
              <a:t>The company manufactures a wide variety of products which are characterized according to the machine and the kind of work it has to perform to have a certain output. </a:t>
            </a:r>
          </a:p>
          <a:p>
            <a:r>
              <a:rPr lang="en-US" dirty="0"/>
              <a:t>The heterogeneity of the products makes it an ideal example of HMLV settings. </a:t>
            </a:r>
          </a:p>
        </p:txBody>
      </p:sp>
      <p:sp>
        <p:nvSpPr>
          <p:cNvPr id="4" name="Slide Number Placeholder 3"/>
          <p:cNvSpPr>
            <a:spLocks noGrp="1"/>
          </p:cNvSpPr>
          <p:nvPr>
            <p:ph type="sldNum" sz="quarter" idx="5"/>
          </p:nvPr>
        </p:nvSpPr>
        <p:spPr/>
        <p:txBody>
          <a:bodyPr/>
          <a:lstStyle/>
          <a:p>
            <a:fld id="{22959295-0B7F-41BD-9484-CC85ED7355C9}" type="slidenum">
              <a:rPr lang="en-US" smtClean="0"/>
              <a:t>7</a:t>
            </a:fld>
            <a:endParaRPr lang="en-US"/>
          </a:p>
        </p:txBody>
      </p:sp>
    </p:spTree>
    <p:extLst>
      <p:ext uri="{BB962C8B-B14F-4D97-AF65-F5344CB8AC3E}">
        <p14:creationId xmlns:p14="http://schemas.microsoft.com/office/powerpoint/2010/main" val="31188747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present slide we can see that roughly 4/5 of the products belong to repetitive models, although they may have differences in diameter. The rest corresponds to ETO products. </a:t>
            </a:r>
          </a:p>
          <a:p>
            <a:endParaRPr lang="en-US" dirty="0"/>
          </a:p>
          <a:p>
            <a:r>
              <a:rPr lang="en-US" dirty="0"/>
              <a:t>Within the repetitive models we can also see that there is a gap between the products ordered and delivered, having the biggest gap in the TRAP model. </a:t>
            </a:r>
          </a:p>
        </p:txBody>
      </p:sp>
      <p:sp>
        <p:nvSpPr>
          <p:cNvPr id="4" name="Slide Number Placeholder 3"/>
          <p:cNvSpPr>
            <a:spLocks noGrp="1"/>
          </p:cNvSpPr>
          <p:nvPr>
            <p:ph type="sldNum" sz="quarter" idx="5"/>
          </p:nvPr>
        </p:nvSpPr>
        <p:spPr/>
        <p:txBody>
          <a:bodyPr/>
          <a:lstStyle/>
          <a:p>
            <a:fld id="{22959295-0B7F-41BD-9484-CC85ED7355C9}" type="slidenum">
              <a:rPr lang="en-US" smtClean="0"/>
              <a:t>8</a:t>
            </a:fld>
            <a:endParaRPr lang="en-US"/>
          </a:p>
        </p:txBody>
      </p:sp>
    </p:spTree>
    <p:extLst>
      <p:ext uri="{BB962C8B-B14F-4D97-AF65-F5344CB8AC3E}">
        <p14:creationId xmlns:p14="http://schemas.microsoft.com/office/powerpoint/2010/main" val="19509022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group the main repetitive models with their different diameters in families, we can compare the affinity they have in terms of process steps. </a:t>
            </a:r>
          </a:p>
          <a:p>
            <a:r>
              <a:rPr lang="en-US" dirty="0"/>
              <a:t>Now using the previous slide and this one, we can conclude infer that improving a single model, the trap 100-150, we would be improving customer satisfaction securing that products requested are delivered on time, and also we would be improving production time for the rest of the products. </a:t>
            </a:r>
          </a:p>
        </p:txBody>
      </p:sp>
      <p:sp>
        <p:nvSpPr>
          <p:cNvPr id="4" name="Slide Number Placeholder 3"/>
          <p:cNvSpPr>
            <a:spLocks noGrp="1"/>
          </p:cNvSpPr>
          <p:nvPr>
            <p:ph type="sldNum" sz="quarter" idx="5"/>
          </p:nvPr>
        </p:nvSpPr>
        <p:spPr/>
        <p:txBody>
          <a:bodyPr/>
          <a:lstStyle/>
          <a:p>
            <a:fld id="{22959295-0B7F-41BD-9484-CC85ED7355C9}" type="slidenum">
              <a:rPr lang="en-US" smtClean="0"/>
              <a:t>9</a:t>
            </a:fld>
            <a:endParaRPr lang="en-US"/>
          </a:p>
        </p:txBody>
      </p:sp>
    </p:spTree>
    <p:extLst>
      <p:ext uri="{BB962C8B-B14F-4D97-AF65-F5344CB8AC3E}">
        <p14:creationId xmlns:p14="http://schemas.microsoft.com/office/powerpoint/2010/main" val="23480010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Apertura - Titolo presentazione">
    <p:bg>
      <p:bgPr>
        <a:solidFill>
          <a:schemeClr val="tx2"/>
        </a:solidFill>
        <a:effectLst/>
      </p:bgPr>
    </p:bg>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55988862-B47E-48D4-9426-E775261B7CC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11070" cy="6858000"/>
          </a:xfrm>
          <a:prstGeom prst="rect">
            <a:avLst/>
          </a:prstGeom>
        </p:spPr>
      </p:pic>
      <p:pic>
        <p:nvPicPr>
          <p:cNvPr id="6" name="Immagine 5">
            <a:extLst>
              <a:ext uri="{FF2B5EF4-FFF2-40B4-BE49-F238E27FC236}">
                <a16:creationId xmlns:a16="http://schemas.microsoft.com/office/drawing/2014/main" id="{E7FA2C98-6DE1-4D78-AE6F-0BAAE6E1D85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19125" y="5410098"/>
            <a:ext cx="2166253" cy="952602"/>
          </a:xfrm>
          <a:prstGeom prst="rect">
            <a:avLst/>
          </a:prstGeom>
        </p:spPr>
      </p:pic>
      <p:cxnSp>
        <p:nvCxnSpPr>
          <p:cNvPr id="7" name="Connettore diritto 6">
            <a:extLst>
              <a:ext uri="{FF2B5EF4-FFF2-40B4-BE49-F238E27FC236}">
                <a16:creationId xmlns:a16="http://schemas.microsoft.com/office/drawing/2014/main" id="{27DE37F3-51F4-48BE-8599-73297EEF3BD3}"/>
              </a:ext>
            </a:extLst>
          </p:cNvPr>
          <p:cNvCxnSpPr/>
          <p:nvPr userDrawn="1"/>
        </p:nvCxnSpPr>
        <p:spPr>
          <a:xfrm>
            <a:off x="6705088" y="5410098"/>
            <a:ext cx="1552353" cy="0"/>
          </a:xfrm>
          <a:prstGeom prst="line">
            <a:avLst/>
          </a:prstGeom>
          <a:ln w="4127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egnaposto testo 6">
            <a:extLst>
              <a:ext uri="{FF2B5EF4-FFF2-40B4-BE49-F238E27FC236}">
                <a16:creationId xmlns:a16="http://schemas.microsoft.com/office/drawing/2014/main" id="{5BB8A5A3-9EC2-4C88-8FAC-05F96F00D7EF}"/>
              </a:ext>
            </a:extLst>
          </p:cNvPr>
          <p:cNvSpPr>
            <a:spLocks noGrp="1"/>
          </p:cNvSpPr>
          <p:nvPr>
            <p:ph type="body" sz="quarter" idx="11"/>
          </p:nvPr>
        </p:nvSpPr>
        <p:spPr>
          <a:xfrm>
            <a:off x="6602817" y="888227"/>
            <a:ext cx="5040000" cy="3024000"/>
          </a:xfrm>
          <a:prstGeom prst="rect">
            <a:avLst/>
          </a:prstGeom>
        </p:spPr>
        <p:txBody>
          <a:bodyPr anchor="b" anchorCtr="0"/>
          <a:lstStyle>
            <a:lvl1pPr marL="0" indent="0">
              <a:buFontTx/>
              <a:buNone/>
              <a:defRPr sz="4800" b="1">
                <a:solidFill>
                  <a:schemeClr val="bg1"/>
                </a:solidFill>
                <a:latin typeface="+mj-lt"/>
              </a:defRPr>
            </a:lvl1pPr>
            <a:lvl2pPr>
              <a:defRPr sz="4800">
                <a:latin typeface="+mj-lt"/>
              </a:defRPr>
            </a:lvl2pPr>
            <a:lvl3pPr>
              <a:defRPr sz="4800">
                <a:latin typeface="+mj-lt"/>
              </a:defRPr>
            </a:lvl3pPr>
            <a:lvl4pPr>
              <a:defRPr sz="4800">
                <a:latin typeface="+mj-lt"/>
              </a:defRPr>
            </a:lvl4pPr>
            <a:lvl5pPr>
              <a:defRPr sz="4800">
                <a:latin typeface="+mj-lt"/>
              </a:defRPr>
            </a:lvl5pPr>
          </a:lstStyle>
          <a:p>
            <a:pPr lvl="0"/>
            <a:r>
              <a:rPr lang="it-IT"/>
              <a:t>Fare clic per modificare gli stili del testo</a:t>
            </a:r>
          </a:p>
        </p:txBody>
      </p:sp>
      <p:sp>
        <p:nvSpPr>
          <p:cNvPr id="9" name="Segnaposto testo 9">
            <a:extLst>
              <a:ext uri="{FF2B5EF4-FFF2-40B4-BE49-F238E27FC236}">
                <a16:creationId xmlns:a16="http://schemas.microsoft.com/office/drawing/2014/main" id="{95F7323E-8285-4667-83C4-2BED21A60E35}"/>
              </a:ext>
            </a:extLst>
          </p:cNvPr>
          <p:cNvSpPr>
            <a:spLocks noGrp="1"/>
          </p:cNvSpPr>
          <p:nvPr>
            <p:ph type="body" sz="quarter" idx="12"/>
          </p:nvPr>
        </p:nvSpPr>
        <p:spPr>
          <a:xfrm>
            <a:off x="6602413" y="4249738"/>
            <a:ext cx="5040312" cy="1008000"/>
          </a:xfrm>
          <a:prstGeom prst="rect">
            <a:avLst/>
          </a:prstGeom>
        </p:spPr>
        <p:txBody>
          <a:bodyPr/>
          <a:lstStyle>
            <a:lvl1pPr marL="0" indent="0">
              <a:buFontTx/>
              <a:buNone/>
              <a:defRPr sz="2400">
                <a:solidFill>
                  <a:schemeClr val="bg1"/>
                </a:solidFill>
                <a:latin typeface="+mn-lt"/>
              </a:defRPr>
            </a:lvl1pPr>
            <a:lvl2pPr>
              <a:defRPr sz="2000">
                <a:latin typeface="+mn-lt"/>
              </a:defRPr>
            </a:lvl2pPr>
            <a:lvl3pPr>
              <a:defRPr sz="2000">
                <a:latin typeface="+mn-lt"/>
              </a:defRPr>
            </a:lvl3pPr>
            <a:lvl4pPr>
              <a:defRPr sz="2000">
                <a:latin typeface="+mn-lt"/>
              </a:defRPr>
            </a:lvl4pPr>
            <a:lvl5pPr>
              <a:defRPr sz="2000">
                <a:latin typeface="+mn-lt"/>
              </a:defRPr>
            </a:lvl5pPr>
          </a:lstStyle>
          <a:p>
            <a:pPr lvl="0"/>
            <a:r>
              <a:rPr lang="it-IT"/>
              <a:t>Fare clic per modificare gli stili del testo</a:t>
            </a:r>
          </a:p>
        </p:txBody>
      </p:sp>
    </p:spTree>
    <p:extLst>
      <p:ext uri="{BB962C8B-B14F-4D97-AF65-F5344CB8AC3E}">
        <p14:creationId xmlns:p14="http://schemas.microsoft.com/office/powerpoint/2010/main" val="3513604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olo e contenuto + 4 Immagini">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CBAC65A3-B6FC-44F3-B14D-3891FC4F60FE}"/>
              </a:ext>
            </a:extLst>
          </p:cNvPr>
          <p:cNvSpPr>
            <a:spLocks noGrp="1"/>
          </p:cNvSpPr>
          <p:nvPr>
            <p:ph type="title"/>
          </p:nvPr>
        </p:nvSpPr>
        <p:spPr>
          <a:xfrm>
            <a:off x="266400" y="180000"/>
            <a:ext cx="4392000" cy="1325563"/>
          </a:xfrm>
          <a:prstGeom prst="rect">
            <a:avLst/>
          </a:prstGeom>
        </p:spPr>
        <p:txBody>
          <a:bodyPr vert="horz" lIns="91440" tIns="45720" rIns="91440" bIns="45720" rtlCol="0" anchor="t" anchorCtr="0">
            <a:noAutofit/>
          </a:bodyPr>
          <a:lstStyle/>
          <a:p>
            <a:r>
              <a:rPr lang="it-IT"/>
              <a:t>Fare clic per modificare lo stile del titolo</a:t>
            </a:r>
          </a:p>
        </p:txBody>
      </p:sp>
      <p:sp>
        <p:nvSpPr>
          <p:cNvPr id="6" name="Segnaposto testo 5">
            <a:extLst>
              <a:ext uri="{FF2B5EF4-FFF2-40B4-BE49-F238E27FC236}">
                <a16:creationId xmlns:a16="http://schemas.microsoft.com/office/drawing/2014/main" id="{BBFC0353-3BF7-4026-97BB-6EA39F4991EB}"/>
              </a:ext>
            </a:extLst>
          </p:cNvPr>
          <p:cNvSpPr>
            <a:spLocks noGrp="1"/>
          </p:cNvSpPr>
          <p:nvPr>
            <p:ph type="body" sz="quarter" idx="10"/>
          </p:nvPr>
        </p:nvSpPr>
        <p:spPr>
          <a:xfrm>
            <a:off x="266400" y="1800000"/>
            <a:ext cx="4392000" cy="435600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8" name="Picture Placeholder 2">
            <a:extLst>
              <a:ext uri="{FF2B5EF4-FFF2-40B4-BE49-F238E27FC236}">
                <a16:creationId xmlns:a16="http://schemas.microsoft.com/office/drawing/2014/main" id="{9963CF4B-60B7-4AEC-B51F-19FF20159553}"/>
              </a:ext>
            </a:extLst>
          </p:cNvPr>
          <p:cNvSpPr>
            <a:spLocks noGrp="1"/>
          </p:cNvSpPr>
          <p:nvPr>
            <p:ph type="pic" idx="13" hasCustomPrompt="1"/>
          </p:nvPr>
        </p:nvSpPr>
        <p:spPr>
          <a:xfrm>
            <a:off x="4685212" y="266400"/>
            <a:ext cx="3565014" cy="2844000"/>
          </a:xfrm>
          <a:prstGeom prst="rect">
            <a:avLst/>
          </a:prstGeom>
          <a:solidFill>
            <a:schemeClr val="bg1">
              <a:lumMod val="95000"/>
            </a:schemeClr>
          </a:solidFill>
        </p:spPr>
        <p:txBody>
          <a:bodyPr anchor="ctr"/>
          <a:lstStyle>
            <a:lvl1pPr marL="0" indent="0" algn="ctr">
              <a:buNone/>
              <a:defRPr sz="18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err="1"/>
              <a:t>Inserisci</a:t>
            </a:r>
            <a:r>
              <a:rPr lang="en-US" altLang="ko-KR"/>
              <a:t> </a:t>
            </a:r>
            <a:r>
              <a:rPr lang="en-US" altLang="ko-KR" err="1"/>
              <a:t>immagine</a:t>
            </a:r>
            <a:endParaRPr lang="ko-KR" altLang="en-US"/>
          </a:p>
        </p:txBody>
      </p:sp>
      <p:sp>
        <p:nvSpPr>
          <p:cNvPr id="13" name="Segnaposto testo 3">
            <a:extLst>
              <a:ext uri="{FF2B5EF4-FFF2-40B4-BE49-F238E27FC236}">
                <a16:creationId xmlns:a16="http://schemas.microsoft.com/office/drawing/2014/main" id="{133AAD7E-D8DF-4986-862B-321587805F1C}"/>
              </a:ext>
            </a:extLst>
          </p:cNvPr>
          <p:cNvSpPr>
            <a:spLocks noGrp="1"/>
          </p:cNvSpPr>
          <p:nvPr>
            <p:ph type="body" sz="quarter" idx="11"/>
          </p:nvPr>
        </p:nvSpPr>
        <p:spPr>
          <a:xfrm>
            <a:off x="3614608" y="6362246"/>
            <a:ext cx="8421867" cy="236542"/>
          </a:xfrm>
        </p:spPr>
        <p:txBody>
          <a:bodyPr/>
          <a:lstStyle>
            <a:lvl1pPr algn="r">
              <a:defRPr sz="1050">
                <a:solidFill>
                  <a:schemeClr val="bg1"/>
                </a:solidFill>
                <a:latin typeface="+mj-lt"/>
              </a:defRPr>
            </a:lvl1pPr>
            <a:lvl2pPr algn="r">
              <a:defRPr sz="900">
                <a:solidFill>
                  <a:schemeClr val="accent2"/>
                </a:solidFill>
                <a:latin typeface="+mn-lt"/>
              </a:defRPr>
            </a:lvl2pPr>
            <a:lvl3pPr algn="r">
              <a:defRPr sz="900">
                <a:solidFill>
                  <a:schemeClr val="accent2"/>
                </a:solidFill>
                <a:latin typeface="+mn-lt"/>
              </a:defRPr>
            </a:lvl3pPr>
            <a:lvl4pPr algn="r">
              <a:defRPr sz="900">
                <a:solidFill>
                  <a:schemeClr val="accent2"/>
                </a:solidFill>
                <a:latin typeface="+mn-lt"/>
              </a:defRPr>
            </a:lvl4pPr>
            <a:lvl5pPr algn="r">
              <a:defRPr sz="900">
                <a:solidFill>
                  <a:schemeClr val="accent2"/>
                </a:solidFill>
                <a:latin typeface="+mn-lt"/>
              </a:defRPr>
            </a:lvl5pPr>
          </a:lstStyle>
          <a:p>
            <a:pPr lvl="0"/>
            <a:r>
              <a:rPr lang="it-IT"/>
              <a:t>Fare clic per modificare gli stili del testo dello schema</a:t>
            </a:r>
          </a:p>
        </p:txBody>
      </p:sp>
      <p:sp>
        <p:nvSpPr>
          <p:cNvPr id="14" name="Segnaposto testo 6">
            <a:extLst>
              <a:ext uri="{FF2B5EF4-FFF2-40B4-BE49-F238E27FC236}">
                <a16:creationId xmlns:a16="http://schemas.microsoft.com/office/drawing/2014/main" id="{841DD8AC-2CE0-4717-A6E0-0FB4678556B5}"/>
              </a:ext>
            </a:extLst>
          </p:cNvPr>
          <p:cNvSpPr>
            <a:spLocks noGrp="1"/>
          </p:cNvSpPr>
          <p:nvPr>
            <p:ph type="body" sz="quarter" idx="12" hasCustomPrompt="1"/>
          </p:nvPr>
        </p:nvSpPr>
        <p:spPr>
          <a:xfrm>
            <a:off x="3609474" y="6609589"/>
            <a:ext cx="8451065" cy="215816"/>
          </a:xfrm>
        </p:spPr>
        <p:txBody>
          <a:bodyPr/>
          <a:lstStyle>
            <a:lvl1pPr algn="r">
              <a:defRPr sz="800" spc="300">
                <a:solidFill>
                  <a:schemeClr val="bg1"/>
                </a:solidFill>
              </a:defRPr>
            </a:lvl1pPr>
          </a:lstStyle>
          <a:p>
            <a:pPr lvl="0"/>
            <a:r>
              <a:rPr lang="it-IT"/>
              <a:t>FARE CLIC PER MODIFICARE GLI STILI DEL TESTO DELLO SCHEMA</a:t>
            </a:r>
          </a:p>
        </p:txBody>
      </p:sp>
      <p:sp>
        <p:nvSpPr>
          <p:cNvPr id="10" name="Picture Placeholder 2">
            <a:extLst>
              <a:ext uri="{FF2B5EF4-FFF2-40B4-BE49-F238E27FC236}">
                <a16:creationId xmlns:a16="http://schemas.microsoft.com/office/drawing/2014/main" id="{F5AC2C2F-E25F-420E-994E-2D89E412151A}"/>
              </a:ext>
            </a:extLst>
          </p:cNvPr>
          <p:cNvSpPr>
            <a:spLocks noGrp="1"/>
          </p:cNvSpPr>
          <p:nvPr>
            <p:ph type="pic" idx="14" hasCustomPrompt="1"/>
          </p:nvPr>
        </p:nvSpPr>
        <p:spPr>
          <a:xfrm>
            <a:off x="4685212" y="3200400"/>
            <a:ext cx="3565014" cy="2844000"/>
          </a:xfrm>
          <a:prstGeom prst="rect">
            <a:avLst/>
          </a:prstGeom>
          <a:solidFill>
            <a:schemeClr val="bg1">
              <a:lumMod val="95000"/>
            </a:schemeClr>
          </a:solidFill>
        </p:spPr>
        <p:txBody>
          <a:bodyPr anchor="ctr"/>
          <a:lstStyle>
            <a:lvl1pPr marL="0" indent="0" algn="ctr">
              <a:buNone/>
              <a:defRPr sz="18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err="1"/>
              <a:t>Inserisci</a:t>
            </a:r>
            <a:r>
              <a:rPr lang="en-US" altLang="ko-KR"/>
              <a:t> </a:t>
            </a:r>
            <a:r>
              <a:rPr lang="en-US" altLang="ko-KR" err="1"/>
              <a:t>immagine</a:t>
            </a:r>
            <a:endParaRPr lang="ko-KR" altLang="en-US"/>
          </a:p>
        </p:txBody>
      </p:sp>
      <p:sp>
        <p:nvSpPr>
          <p:cNvPr id="9" name="Picture Placeholder 2">
            <a:extLst>
              <a:ext uri="{FF2B5EF4-FFF2-40B4-BE49-F238E27FC236}">
                <a16:creationId xmlns:a16="http://schemas.microsoft.com/office/drawing/2014/main" id="{028E82AA-4CFA-4EFB-94E3-61A1267C9D75}"/>
              </a:ext>
            </a:extLst>
          </p:cNvPr>
          <p:cNvSpPr>
            <a:spLocks noGrp="1"/>
          </p:cNvSpPr>
          <p:nvPr>
            <p:ph type="pic" idx="15" hasCustomPrompt="1"/>
          </p:nvPr>
        </p:nvSpPr>
        <p:spPr>
          <a:xfrm>
            <a:off x="8360586" y="266400"/>
            <a:ext cx="3565014" cy="2844000"/>
          </a:xfrm>
          <a:prstGeom prst="rect">
            <a:avLst/>
          </a:prstGeom>
          <a:solidFill>
            <a:schemeClr val="bg1">
              <a:lumMod val="95000"/>
            </a:schemeClr>
          </a:solidFill>
        </p:spPr>
        <p:txBody>
          <a:bodyPr anchor="ctr"/>
          <a:lstStyle>
            <a:lvl1pPr marL="0" indent="0" algn="ctr">
              <a:buNone/>
              <a:defRPr sz="18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err="1"/>
              <a:t>Inserisci</a:t>
            </a:r>
            <a:r>
              <a:rPr lang="en-US" altLang="ko-KR"/>
              <a:t> </a:t>
            </a:r>
            <a:r>
              <a:rPr lang="en-US" altLang="ko-KR" err="1"/>
              <a:t>immagine</a:t>
            </a:r>
            <a:endParaRPr lang="ko-KR" altLang="en-US"/>
          </a:p>
        </p:txBody>
      </p:sp>
      <p:sp>
        <p:nvSpPr>
          <p:cNvPr id="11" name="Picture Placeholder 2">
            <a:extLst>
              <a:ext uri="{FF2B5EF4-FFF2-40B4-BE49-F238E27FC236}">
                <a16:creationId xmlns:a16="http://schemas.microsoft.com/office/drawing/2014/main" id="{44DE79C5-4829-4A4D-A324-3F17F3E7AC9D}"/>
              </a:ext>
            </a:extLst>
          </p:cNvPr>
          <p:cNvSpPr>
            <a:spLocks noGrp="1"/>
          </p:cNvSpPr>
          <p:nvPr>
            <p:ph type="pic" idx="16" hasCustomPrompt="1"/>
          </p:nvPr>
        </p:nvSpPr>
        <p:spPr>
          <a:xfrm>
            <a:off x="8360586" y="3200400"/>
            <a:ext cx="3565014" cy="2844000"/>
          </a:xfrm>
          <a:prstGeom prst="rect">
            <a:avLst/>
          </a:prstGeom>
          <a:solidFill>
            <a:schemeClr val="bg1">
              <a:lumMod val="95000"/>
            </a:schemeClr>
          </a:solidFill>
        </p:spPr>
        <p:txBody>
          <a:bodyPr anchor="ctr"/>
          <a:lstStyle>
            <a:lvl1pPr marL="0" indent="0" algn="ctr">
              <a:buNone/>
              <a:defRPr sz="18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err="1"/>
              <a:t>Inserisci</a:t>
            </a:r>
            <a:r>
              <a:rPr lang="en-US" altLang="ko-KR"/>
              <a:t> </a:t>
            </a:r>
            <a:r>
              <a:rPr lang="en-US" altLang="ko-KR" err="1"/>
              <a:t>immagine</a:t>
            </a:r>
            <a:endParaRPr lang="ko-KR" altLang="en-US"/>
          </a:p>
        </p:txBody>
      </p:sp>
    </p:spTree>
    <p:extLst>
      <p:ext uri="{BB962C8B-B14F-4D97-AF65-F5344CB8AC3E}">
        <p14:creationId xmlns:p14="http://schemas.microsoft.com/office/powerpoint/2010/main" val="2039634092"/>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olo e contenuto + 5 Immagini">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CBAC65A3-B6FC-44F3-B14D-3891FC4F60FE}"/>
              </a:ext>
            </a:extLst>
          </p:cNvPr>
          <p:cNvSpPr>
            <a:spLocks noGrp="1"/>
          </p:cNvSpPr>
          <p:nvPr>
            <p:ph type="title"/>
          </p:nvPr>
        </p:nvSpPr>
        <p:spPr>
          <a:xfrm>
            <a:off x="266400" y="180000"/>
            <a:ext cx="4932000" cy="1325563"/>
          </a:xfrm>
          <a:prstGeom prst="rect">
            <a:avLst/>
          </a:prstGeom>
        </p:spPr>
        <p:txBody>
          <a:bodyPr vert="horz" lIns="91440" tIns="45720" rIns="91440" bIns="45720" rtlCol="0" anchor="t" anchorCtr="0">
            <a:noAutofit/>
          </a:bodyPr>
          <a:lstStyle/>
          <a:p>
            <a:r>
              <a:rPr lang="it-IT"/>
              <a:t>Fare clic per modificare lo stile del titolo dello schema</a:t>
            </a:r>
          </a:p>
        </p:txBody>
      </p:sp>
      <p:sp>
        <p:nvSpPr>
          <p:cNvPr id="6" name="Segnaposto testo 5">
            <a:extLst>
              <a:ext uri="{FF2B5EF4-FFF2-40B4-BE49-F238E27FC236}">
                <a16:creationId xmlns:a16="http://schemas.microsoft.com/office/drawing/2014/main" id="{BBFC0353-3BF7-4026-97BB-6EA39F4991EB}"/>
              </a:ext>
            </a:extLst>
          </p:cNvPr>
          <p:cNvSpPr>
            <a:spLocks noGrp="1"/>
          </p:cNvSpPr>
          <p:nvPr>
            <p:ph type="body" sz="quarter" idx="10"/>
          </p:nvPr>
        </p:nvSpPr>
        <p:spPr>
          <a:xfrm>
            <a:off x="266400" y="1800000"/>
            <a:ext cx="4932000" cy="43560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Picture Placeholder 8">
            <a:extLst>
              <a:ext uri="{FF2B5EF4-FFF2-40B4-BE49-F238E27FC236}">
                <a16:creationId xmlns:a16="http://schemas.microsoft.com/office/drawing/2014/main" id="{03E9E4CD-E23C-47A3-A3E7-E700BFDF500C}"/>
              </a:ext>
            </a:extLst>
          </p:cNvPr>
          <p:cNvSpPr>
            <a:spLocks noGrp="1"/>
          </p:cNvSpPr>
          <p:nvPr>
            <p:ph type="pic" idx="13" hasCustomPrompt="1"/>
          </p:nvPr>
        </p:nvSpPr>
        <p:spPr>
          <a:xfrm>
            <a:off x="5231904" y="267494"/>
            <a:ext cx="6696571" cy="5778000"/>
          </a:xfrm>
          <a:custGeom>
            <a:avLst/>
            <a:gdLst>
              <a:gd name="connsiteX0" fmla="*/ 2353219 w 6960096"/>
              <a:gd name="connsiteY0" fmla="*/ 2324450 h 6858000"/>
              <a:gd name="connsiteX1" fmla="*/ 6960096 w 6960096"/>
              <a:gd name="connsiteY1" fmla="*/ 2324450 h 6858000"/>
              <a:gd name="connsiteX2" fmla="*/ 6960096 w 6960096"/>
              <a:gd name="connsiteY2" fmla="*/ 6858000 h 6858000"/>
              <a:gd name="connsiteX3" fmla="*/ 2353219 w 6960096"/>
              <a:gd name="connsiteY3" fmla="*/ 6858000 h 6858000"/>
              <a:gd name="connsiteX4" fmla="*/ 0 w 6960096"/>
              <a:gd name="connsiteY4" fmla="*/ 2324450 h 6858000"/>
              <a:gd name="connsiteX5" fmla="*/ 2245219 w 6960096"/>
              <a:gd name="connsiteY5" fmla="*/ 2324450 h 6858000"/>
              <a:gd name="connsiteX6" fmla="*/ 2245219 w 6960096"/>
              <a:gd name="connsiteY6" fmla="*/ 6858000 h 6858000"/>
              <a:gd name="connsiteX7" fmla="*/ 0 w 6960096"/>
              <a:gd name="connsiteY7" fmla="*/ 6858000 h 6858000"/>
              <a:gd name="connsiteX8" fmla="*/ 2353219 w 6960096"/>
              <a:gd name="connsiteY8" fmla="*/ 0 h 6858000"/>
              <a:gd name="connsiteX9" fmla="*/ 6960096 w 6960096"/>
              <a:gd name="connsiteY9" fmla="*/ 0 h 6858000"/>
              <a:gd name="connsiteX10" fmla="*/ 6960096 w 6960096"/>
              <a:gd name="connsiteY10" fmla="*/ 2216451 h 6858000"/>
              <a:gd name="connsiteX11" fmla="*/ 4710657 w 6960096"/>
              <a:gd name="connsiteY11" fmla="*/ 2216451 h 6858000"/>
              <a:gd name="connsiteX12" fmla="*/ 4710657 w 6960096"/>
              <a:gd name="connsiteY12" fmla="*/ 6075 h 6858000"/>
              <a:gd name="connsiteX13" fmla="*/ 4602657 w 6960096"/>
              <a:gd name="connsiteY13" fmla="*/ 6075 h 6858000"/>
              <a:gd name="connsiteX14" fmla="*/ 4602657 w 6960096"/>
              <a:gd name="connsiteY14" fmla="*/ 2216451 h 6858000"/>
              <a:gd name="connsiteX15" fmla="*/ 2353219 w 6960096"/>
              <a:gd name="connsiteY15" fmla="*/ 2216451 h 6858000"/>
              <a:gd name="connsiteX16" fmla="*/ 0 w 6960096"/>
              <a:gd name="connsiteY16" fmla="*/ 0 h 6858000"/>
              <a:gd name="connsiteX17" fmla="*/ 2245219 w 6960096"/>
              <a:gd name="connsiteY17" fmla="*/ 0 h 6858000"/>
              <a:gd name="connsiteX18" fmla="*/ 2245219 w 6960096"/>
              <a:gd name="connsiteY18" fmla="*/ 2216451 h 6858000"/>
              <a:gd name="connsiteX19" fmla="*/ 0 w 6960096"/>
              <a:gd name="connsiteY19" fmla="*/ 221645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960096" h="6858000">
                <a:moveTo>
                  <a:pt x="2353219" y="2324450"/>
                </a:moveTo>
                <a:lnTo>
                  <a:pt x="6960096" y="2324450"/>
                </a:lnTo>
                <a:lnTo>
                  <a:pt x="6960096" y="6858000"/>
                </a:lnTo>
                <a:lnTo>
                  <a:pt x="2353219" y="6858000"/>
                </a:lnTo>
                <a:close/>
                <a:moveTo>
                  <a:pt x="0" y="2324450"/>
                </a:moveTo>
                <a:lnTo>
                  <a:pt x="2245219" y="2324450"/>
                </a:lnTo>
                <a:lnTo>
                  <a:pt x="2245219" y="6858000"/>
                </a:lnTo>
                <a:lnTo>
                  <a:pt x="0" y="6858000"/>
                </a:lnTo>
                <a:close/>
                <a:moveTo>
                  <a:pt x="2353219" y="0"/>
                </a:moveTo>
                <a:lnTo>
                  <a:pt x="6960096" y="0"/>
                </a:lnTo>
                <a:lnTo>
                  <a:pt x="6960096" y="2216451"/>
                </a:lnTo>
                <a:lnTo>
                  <a:pt x="4710657" y="2216451"/>
                </a:lnTo>
                <a:lnTo>
                  <a:pt x="4710657" y="6075"/>
                </a:lnTo>
                <a:lnTo>
                  <a:pt x="4602657" y="6075"/>
                </a:lnTo>
                <a:lnTo>
                  <a:pt x="4602657" y="2216451"/>
                </a:lnTo>
                <a:lnTo>
                  <a:pt x="2353219" y="2216451"/>
                </a:lnTo>
                <a:close/>
                <a:moveTo>
                  <a:pt x="0" y="0"/>
                </a:moveTo>
                <a:lnTo>
                  <a:pt x="2245219" y="0"/>
                </a:lnTo>
                <a:lnTo>
                  <a:pt x="2245219" y="2216451"/>
                </a:lnTo>
                <a:lnTo>
                  <a:pt x="0" y="2216451"/>
                </a:lnTo>
                <a:close/>
              </a:path>
            </a:pathLst>
          </a:custGeom>
          <a:solidFill>
            <a:schemeClr val="bg1">
              <a:lumMod val="95000"/>
            </a:schemeClr>
          </a:solidFill>
        </p:spPr>
        <p:txBody>
          <a:bodyPr wrap="square" anchor="ctr">
            <a:noAutofit/>
          </a:bodyPr>
          <a:lstStyle>
            <a:lvl1pPr marL="0" indent="0" algn="ctr">
              <a:buNone/>
              <a:defRPr sz="2000">
                <a:solidFill>
                  <a:schemeClr val="tx1"/>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err="1"/>
              <a:t>Inserisci</a:t>
            </a:r>
            <a:r>
              <a:rPr lang="en-US" altLang="ko-KR"/>
              <a:t> </a:t>
            </a:r>
            <a:r>
              <a:rPr lang="en-US" altLang="ko-KR" err="1"/>
              <a:t>immagine</a:t>
            </a:r>
            <a:endParaRPr lang="ko-KR" altLang="en-US"/>
          </a:p>
        </p:txBody>
      </p:sp>
      <p:sp>
        <p:nvSpPr>
          <p:cNvPr id="11" name="Segnaposto testo 3">
            <a:extLst>
              <a:ext uri="{FF2B5EF4-FFF2-40B4-BE49-F238E27FC236}">
                <a16:creationId xmlns:a16="http://schemas.microsoft.com/office/drawing/2014/main" id="{11E01C7A-7BEB-4097-B2D5-43AFFECAB8D8}"/>
              </a:ext>
            </a:extLst>
          </p:cNvPr>
          <p:cNvSpPr>
            <a:spLocks noGrp="1"/>
          </p:cNvSpPr>
          <p:nvPr>
            <p:ph type="body" sz="quarter" idx="11"/>
          </p:nvPr>
        </p:nvSpPr>
        <p:spPr>
          <a:xfrm>
            <a:off x="3614608" y="6362246"/>
            <a:ext cx="8421867" cy="236542"/>
          </a:xfrm>
        </p:spPr>
        <p:txBody>
          <a:bodyPr/>
          <a:lstStyle>
            <a:lvl1pPr algn="r">
              <a:defRPr sz="1050">
                <a:solidFill>
                  <a:schemeClr val="bg1"/>
                </a:solidFill>
                <a:latin typeface="+mj-lt"/>
              </a:defRPr>
            </a:lvl1pPr>
            <a:lvl2pPr algn="r">
              <a:defRPr sz="900">
                <a:solidFill>
                  <a:schemeClr val="accent2"/>
                </a:solidFill>
                <a:latin typeface="+mn-lt"/>
              </a:defRPr>
            </a:lvl2pPr>
            <a:lvl3pPr algn="r">
              <a:defRPr sz="900">
                <a:solidFill>
                  <a:schemeClr val="accent2"/>
                </a:solidFill>
                <a:latin typeface="+mn-lt"/>
              </a:defRPr>
            </a:lvl3pPr>
            <a:lvl4pPr algn="r">
              <a:defRPr sz="900">
                <a:solidFill>
                  <a:schemeClr val="accent2"/>
                </a:solidFill>
                <a:latin typeface="+mn-lt"/>
              </a:defRPr>
            </a:lvl4pPr>
            <a:lvl5pPr algn="r">
              <a:defRPr sz="900">
                <a:solidFill>
                  <a:schemeClr val="accent2"/>
                </a:solidFill>
                <a:latin typeface="+mn-lt"/>
              </a:defRPr>
            </a:lvl5pPr>
          </a:lstStyle>
          <a:p>
            <a:pPr lvl="0"/>
            <a:r>
              <a:rPr lang="it-IT"/>
              <a:t>Fare clic per modificare gli stili del testo dello schema</a:t>
            </a:r>
          </a:p>
        </p:txBody>
      </p:sp>
      <p:sp>
        <p:nvSpPr>
          <p:cNvPr id="12" name="Segnaposto testo 6">
            <a:extLst>
              <a:ext uri="{FF2B5EF4-FFF2-40B4-BE49-F238E27FC236}">
                <a16:creationId xmlns:a16="http://schemas.microsoft.com/office/drawing/2014/main" id="{9EA2FF1C-9A92-4055-9019-5DA99DAB853D}"/>
              </a:ext>
            </a:extLst>
          </p:cNvPr>
          <p:cNvSpPr>
            <a:spLocks noGrp="1"/>
          </p:cNvSpPr>
          <p:nvPr>
            <p:ph type="body" sz="quarter" idx="12" hasCustomPrompt="1"/>
          </p:nvPr>
        </p:nvSpPr>
        <p:spPr>
          <a:xfrm>
            <a:off x="3609474" y="6609589"/>
            <a:ext cx="8451065" cy="215816"/>
          </a:xfrm>
        </p:spPr>
        <p:txBody>
          <a:bodyPr/>
          <a:lstStyle>
            <a:lvl1pPr algn="r">
              <a:defRPr sz="800" spc="300">
                <a:solidFill>
                  <a:schemeClr val="bg1"/>
                </a:solidFill>
              </a:defRPr>
            </a:lvl1pPr>
          </a:lstStyle>
          <a:p>
            <a:pPr lvl="0"/>
            <a:r>
              <a:rPr lang="it-IT"/>
              <a:t>FARE CLIC PER MODIFICARE GLI STILI DEL TESTO DELLO SCHEMA</a:t>
            </a:r>
          </a:p>
        </p:txBody>
      </p:sp>
    </p:spTree>
    <p:extLst>
      <p:ext uri="{BB962C8B-B14F-4D97-AF65-F5344CB8AC3E}">
        <p14:creationId xmlns:p14="http://schemas.microsoft.com/office/powerpoint/2010/main" val="2528866623"/>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olo + 4 Immagini + Contenuti">
    <p:bg>
      <p:bgPr>
        <a:solidFill>
          <a:schemeClr val="bg1"/>
        </a:solidFill>
        <a:effectLst/>
      </p:bgPr>
    </p:bg>
    <p:spTree>
      <p:nvGrpSpPr>
        <p:cNvPr id="1" name=""/>
        <p:cNvGrpSpPr/>
        <p:nvPr/>
      </p:nvGrpSpPr>
      <p:grpSpPr>
        <a:xfrm>
          <a:off x="0" y="0"/>
          <a:ext cx="0" cy="0"/>
          <a:chOff x="0" y="0"/>
          <a:chExt cx="0" cy="0"/>
        </a:xfrm>
      </p:grpSpPr>
      <p:sp>
        <p:nvSpPr>
          <p:cNvPr id="2" name="Segnaposto testo 3">
            <a:extLst>
              <a:ext uri="{FF2B5EF4-FFF2-40B4-BE49-F238E27FC236}">
                <a16:creationId xmlns:a16="http://schemas.microsoft.com/office/drawing/2014/main" id="{923F1B22-9FAF-4C51-8AAA-C5F09CA4815F}"/>
              </a:ext>
            </a:extLst>
          </p:cNvPr>
          <p:cNvSpPr>
            <a:spLocks noGrp="1"/>
          </p:cNvSpPr>
          <p:nvPr>
            <p:ph type="body" sz="quarter" idx="11"/>
          </p:nvPr>
        </p:nvSpPr>
        <p:spPr>
          <a:xfrm>
            <a:off x="3614608" y="6362246"/>
            <a:ext cx="8421867" cy="236542"/>
          </a:xfrm>
        </p:spPr>
        <p:txBody>
          <a:bodyPr/>
          <a:lstStyle>
            <a:lvl1pPr algn="r">
              <a:defRPr sz="1050">
                <a:solidFill>
                  <a:schemeClr val="bg1"/>
                </a:solidFill>
                <a:latin typeface="+mj-lt"/>
              </a:defRPr>
            </a:lvl1pPr>
            <a:lvl2pPr algn="r">
              <a:defRPr sz="900">
                <a:solidFill>
                  <a:schemeClr val="accent2"/>
                </a:solidFill>
                <a:latin typeface="+mn-lt"/>
              </a:defRPr>
            </a:lvl2pPr>
            <a:lvl3pPr algn="r">
              <a:defRPr sz="900">
                <a:solidFill>
                  <a:schemeClr val="accent2"/>
                </a:solidFill>
                <a:latin typeface="+mn-lt"/>
              </a:defRPr>
            </a:lvl3pPr>
            <a:lvl4pPr algn="r">
              <a:defRPr sz="900">
                <a:solidFill>
                  <a:schemeClr val="accent2"/>
                </a:solidFill>
                <a:latin typeface="+mn-lt"/>
              </a:defRPr>
            </a:lvl4pPr>
            <a:lvl5pPr algn="r">
              <a:defRPr sz="900">
                <a:solidFill>
                  <a:schemeClr val="accent2"/>
                </a:solidFill>
                <a:latin typeface="+mn-lt"/>
              </a:defRPr>
            </a:lvl5pPr>
          </a:lstStyle>
          <a:p>
            <a:pPr lvl="0"/>
            <a:r>
              <a:rPr lang="it-IT"/>
              <a:t>Fare clic per modificare gli stili del testo dello schema</a:t>
            </a:r>
          </a:p>
        </p:txBody>
      </p:sp>
      <p:sp>
        <p:nvSpPr>
          <p:cNvPr id="3" name="Segnaposto testo 6">
            <a:extLst>
              <a:ext uri="{FF2B5EF4-FFF2-40B4-BE49-F238E27FC236}">
                <a16:creationId xmlns:a16="http://schemas.microsoft.com/office/drawing/2014/main" id="{06E5506D-EE81-4F39-A567-C64F906E52EB}"/>
              </a:ext>
            </a:extLst>
          </p:cNvPr>
          <p:cNvSpPr>
            <a:spLocks noGrp="1"/>
          </p:cNvSpPr>
          <p:nvPr>
            <p:ph type="body" sz="quarter" idx="12" hasCustomPrompt="1"/>
          </p:nvPr>
        </p:nvSpPr>
        <p:spPr>
          <a:xfrm>
            <a:off x="3609474" y="6609589"/>
            <a:ext cx="8451065" cy="215816"/>
          </a:xfrm>
        </p:spPr>
        <p:txBody>
          <a:bodyPr/>
          <a:lstStyle>
            <a:lvl1pPr algn="r">
              <a:defRPr sz="800" spc="300">
                <a:solidFill>
                  <a:schemeClr val="bg1"/>
                </a:solidFill>
              </a:defRPr>
            </a:lvl1pPr>
          </a:lstStyle>
          <a:p>
            <a:pPr lvl="0"/>
            <a:r>
              <a:rPr lang="it-IT"/>
              <a:t>FARE CLIC PER MODIFICARE GLI STILI DEL TESTO DELLO SCHEMA</a:t>
            </a:r>
          </a:p>
        </p:txBody>
      </p:sp>
      <p:sp>
        <p:nvSpPr>
          <p:cNvPr id="24" name="그림 개체 틀 4">
            <a:extLst>
              <a:ext uri="{FF2B5EF4-FFF2-40B4-BE49-F238E27FC236}">
                <a16:creationId xmlns:a16="http://schemas.microsoft.com/office/drawing/2014/main" id="{92A158C5-E8CE-4910-8D86-4FE4EFD16610}"/>
              </a:ext>
            </a:extLst>
          </p:cNvPr>
          <p:cNvSpPr>
            <a:spLocks noGrp="1"/>
          </p:cNvSpPr>
          <p:nvPr>
            <p:ph type="pic" idx="13"/>
          </p:nvPr>
        </p:nvSpPr>
        <p:spPr>
          <a:xfrm>
            <a:off x="270152" y="1006784"/>
            <a:ext cx="2827043" cy="2449895"/>
          </a:xfrm>
          <a:solidFill>
            <a:schemeClr val="bg1">
              <a:lumMod val="95000"/>
            </a:schemeClr>
          </a:solidFill>
        </p:spPr>
        <p:txBody>
          <a:bodyPr/>
          <a:lstStyle>
            <a:lvl1pPr algn="ctr">
              <a:defRPr sz="1800">
                <a:solidFill>
                  <a:schemeClr val="tx1"/>
                </a:solidFill>
              </a:defRPr>
            </a:lvl1pPr>
          </a:lstStyle>
          <a:p>
            <a:endParaRPr lang="it-IT"/>
          </a:p>
        </p:txBody>
      </p:sp>
      <p:sp>
        <p:nvSpPr>
          <p:cNvPr id="25" name="그림 개체 틀 6">
            <a:extLst>
              <a:ext uri="{FF2B5EF4-FFF2-40B4-BE49-F238E27FC236}">
                <a16:creationId xmlns:a16="http://schemas.microsoft.com/office/drawing/2014/main" id="{CFB167B2-D57B-43A0-8B95-04ECA8D3ABA7}"/>
              </a:ext>
            </a:extLst>
          </p:cNvPr>
          <p:cNvSpPr>
            <a:spLocks noGrp="1"/>
          </p:cNvSpPr>
          <p:nvPr>
            <p:ph type="pic" idx="14"/>
          </p:nvPr>
        </p:nvSpPr>
        <p:spPr>
          <a:xfrm>
            <a:off x="3211703" y="1006784"/>
            <a:ext cx="2827043" cy="2449895"/>
          </a:xfrm>
          <a:solidFill>
            <a:schemeClr val="bg1">
              <a:lumMod val="95000"/>
            </a:schemeClr>
          </a:solidFill>
        </p:spPr>
        <p:txBody>
          <a:bodyPr/>
          <a:lstStyle>
            <a:lvl1pPr algn="ctr">
              <a:defRPr sz="1800">
                <a:solidFill>
                  <a:schemeClr val="tx1"/>
                </a:solidFill>
              </a:defRPr>
            </a:lvl1pPr>
          </a:lstStyle>
          <a:p>
            <a:endParaRPr lang="it-IT"/>
          </a:p>
        </p:txBody>
      </p:sp>
      <p:sp>
        <p:nvSpPr>
          <p:cNvPr id="26" name="그림 개체 틀 32">
            <a:extLst>
              <a:ext uri="{FF2B5EF4-FFF2-40B4-BE49-F238E27FC236}">
                <a16:creationId xmlns:a16="http://schemas.microsoft.com/office/drawing/2014/main" id="{B1BB74FD-D03C-4A5F-8977-08154BC20294}"/>
              </a:ext>
            </a:extLst>
          </p:cNvPr>
          <p:cNvSpPr>
            <a:spLocks noGrp="1"/>
          </p:cNvSpPr>
          <p:nvPr>
            <p:ph type="pic" idx="15"/>
          </p:nvPr>
        </p:nvSpPr>
        <p:spPr>
          <a:xfrm>
            <a:off x="6153254" y="1006784"/>
            <a:ext cx="2827043" cy="2449895"/>
          </a:xfrm>
          <a:solidFill>
            <a:schemeClr val="bg1">
              <a:lumMod val="95000"/>
            </a:schemeClr>
          </a:solidFill>
        </p:spPr>
        <p:txBody>
          <a:bodyPr/>
          <a:lstStyle>
            <a:lvl1pPr algn="ctr">
              <a:defRPr sz="1800"/>
            </a:lvl1pPr>
          </a:lstStyle>
          <a:p>
            <a:endParaRPr lang="it-IT"/>
          </a:p>
        </p:txBody>
      </p:sp>
      <p:sp>
        <p:nvSpPr>
          <p:cNvPr id="27" name="그림 개체 틀 34">
            <a:extLst>
              <a:ext uri="{FF2B5EF4-FFF2-40B4-BE49-F238E27FC236}">
                <a16:creationId xmlns:a16="http://schemas.microsoft.com/office/drawing/2014/main" id="{A0CB264D-24B6-4EBA-A297-C0B9F74DA9AE}"/>
              </a:ext>
            </a:extLst>
          </p:cNvPr>
          <p:cNvSpPr>
            <a:spLocks noGrp="1"/>
          </p:cNvSpPr>
          <p:nvPr>
            <p:ph type="pic" idx="16"/>
          </p:nvPr>
        </p:nvSpPr>
        <p:spPr>
          <a:xfrm>
            <a:off x="9094806" y="1006784"/>
            <a:ext cx="2827043" cy="2449895"/>
          </a:xfrm>
          <a:solidFill>
            <a:schemeClr val="bg1">
              <a:lumMod val="95000"/>
            </a:schemeClr>
          </a:solidFill>
        </p:spPr>
        <p:txBody>
          <a:bodyPr/>
          <a:lstStyle>
            <a:lvl1pPr algn="ctr">
              <a:defRPr sz="1800"/>
            </a:lvl1pPr>
          </a:lstStyle>
          <a:p>
            <a:endParaRPr lang="it-IT"/>
          </a:p>
        </p:txBody>
      </p:sp>
      <p:sp>
        <p:nvSpPr>
          <p:cNvPr id="29" name="Segnaposto testo 28">
            <a:extLst>
              <a:ext uri="{FF2B5EF4-FFF2-40B4-BE49-F238E27FC236}">
                <a16:creationId xmlns:a16="http://schemas.microsoft.com/office/drawing/2014/main" id="{A771C0DD-B7FE-47D8-8932-6CD27F4E2609}"/>
              </a:ext>
            </a:extLst>
          </p:cNvPr>
          <p:cNvSpPr>
            <a:spLocks noGrp="1"/>
          </p:cNvSpPr>
          <p:nvPr>
            <p:ph type="body" sz="quarter" idx="17"/>
          </p:nvPr>
        </p:nvSpPr>
        <p:spPr>
          <a:xfrm>
            <a:off x="263524" y="3618190"/>
            <a:ext cx="2827043" cy="700575"/>
          </a:xfrm>
        </p:spPr>
        <p:txBody>
          <a:bodyPr>
            <a:noAutofit/>
          </a:bodyPr>
          <a:lstStyle>
            <a:lvl1pPr algn="ctr">
              <a:defRPr sz="2000">
                <a:solidFill>
                  <a:schemeClr val="tx1"/>
                </a:solidFill>
                <a:latin typeface="+mj-lt"/>
              </a:defRPr>
            </a:lvl1pPr>
            <a:lvl2pPr algn="ctr">
              <a:defRPr sz="1800">
                <a:solidFill>
                  <a:schemeClr val="tx1"/>
                </a:solidFill>
                <a:latin typeface="+mn-lt"/>
              </a:defRPr>
            </a:lvl2pPr>
            <a:lvl3pPr algn="ctr">
              <a:defRPr sz="1800">
                <a:solidFill>
                  <a:schemeClr val="tx1"/>
                </a:solidFill>
                <a:latin typeface="+mn-lt"/>
              </a:defRPr>
            </a:lvl3pPr>
            <a:lvl4pPr algn="ctr">
              <a:defRPr sz="1800">
                <a:solidFill>
                  <a:schemeClr val="tx1"/>
                </a:solidFill>
                <a:latin typeface="+mn-lt"/>
              </a:defRPr>
            </a:lvl4pPr>
            <a:lvl5pPr algn="ctr">
              <a:defRPr sz="1800">
                <a:solidFill>
                  <a:schemeClr val="tx1"/>
                </a:solidFill>
                <a:latin typeface="+mn-lt"/>
              </a:defRPr>
            </a:lvl5pPr>
          </a:lstStyle>
          <a:p>
            <a:pPr lvl="0"/>
            <a:r>
              <a:rPr lang="it-IT"/>
              <a:t>Fare clic per modificare gli stili del testo</a:t>
            </a:r>
          </a:p>
        </p:txBody>
      </p:sp>
      <p:sp>
        <p:nvSpPr>
          <p:cNvPr id="30" name="Segnaposto testo 28">
            <a:extLst>
              <a:ext uri="{FF2B5EF4-FFF2-40B4-BE49-F238E27FC236}">
                <a16:creationId xmlns:a16="http://schemas.microsoft.com/office/drawing/2014/main" id="{D850DEC3-46C7-4EC0-941C-BA1D619BB66C}"/>
              </a:ext>
            </a:extLst>
          </p:cNvPr>
          <p:cNvSpPr>
            <a:spLocks noGrp="1"/>
          </p:cNvSpPr>
          <p:nvPr>
            <p:ph type="body" sz="quarter" idx="18"/>
          </p:nvPr>
        </p:nvSpPr>
        <p:spPr>
          <a:xfrm>
            <a:off x="263524" y="4318765"/>
            <a:ext cx="2827043" cy="646538"/>
          </a:xfrm>
        </p:spPr>
        <p:txBody>
          <a:bodyPr>
            <a:noAutofit/>
          </a:bodyPr>
          <a:lstStyle>
            <a:lvl1pPr algn="ctr">
              <a:defRPr sz="1800">
                <a:solidFill>
                  <a:schemeClr val="tx1">
                    <a:lumMod val="75000"/>
                    <a:lumOff val="25000"/>
                  </a:schemeClr>
                </a:solidFill>
                <a:latin typeface="+mj-lt"/>
              </a:defRPr>
            </a:lvl1pPr>
            <a:lvl2pPr algn="ctr">
              <a:defRPr sz="1800">
                <a:solidFill>
                  <a:schemeClr val="tx1"/>
                </a:solidFill>
                <a:latin typeface="+mn-lt"/>
              </a:defRPr>
            </a:lvl2pPr>
            <a:lvl3pPr algn="ctr">
              <a:defRPr sz="1800">
                <a:solidFill>
                  <a:schemeClr val="tx1"/>
                </a:solidFill>
                <a:latin typeface="+mn-lt"/>
              </a:defRPr>
            </a:lvl3pPr>
            <a:lvl4pPr algn="ctr">
              <a:defRPr sz="1800">
                <a:solidFill>
                  <a:schemeClr val="tx1"/>
                </a:solidFill>
                <a:latin typeface="+mn-lt"/>
              </a:defRPr>
            </a:lvl4pPr>
            <a:lvl5pPr algn="ctr">
              <a:defRPr sz="1800">
                <a:solidFill>
                  <a:schemeClr val="tx1"/>
                </a:solidFill>
                <a:latin typeface="+mn-lt"/>
              </a:defRPr>
            </a:lvl5pPr>
          </a:lstStyle>
          <a:p>
            <a:pPr lvl="0"/>
            <a:r>
              <a:rPr lang="it-IT"/>
              <a:t>Fare clic per modificare gli stili del testo</a:t>
            </a:r>
          </a:p>
        </p:txBody>
      </p:sp>
      <p:sp>
        <p:nvSpPr>
          <p:cNvPr id="31" name="Segnaposto testo 28">
            <a:extLst>
              <a:ext uri="{FF2B5EF4-FFF2-40B4-BE49-F238E27FC236}">
                <a16:creationId xmlns:a16="http://schemas.microsoft.com/office/drawing/2014/main" id="{F4A94273-BFEA-4F8D-B002-5E02C53BA95A}"/>
              </a:ext>
            </a:extLst>
          </p:cNvPr>
          <p:cNvSpPr>
            <a:spLocks noGrp="1"/>
          </p:cNvSpPr>
          <p:nvPr>
            <p:ph type="body" sz="quarter" idx="19"/>
          </p:nvPr>
        </p:nvSpPr>
        <p:spPr>
          <a:xfrm>
            <a:off x="263524" y="4965303"/>
            <a:ext cx="2827043" cy="1283715"/>
          </a:xfrm>
        </p:spPr>
        <p:txBody>
          <a:bodyPr>
            <a:noAutofit/>
          </a:bodyPr>
          <a:lstStyle>
            <a:lvl1pPr algn="ctr">
              <a:defRPr sz="1800">
                <a:solidFill>
                  <a:schemeClr val="tx1"/>
                </a:solidFill>
                <a:latin typeface="+mn-lt"/>
              </a:defRPr>
            </a:lvl1pPr>
            <a:lvl2pPr algn="ctr">
              <a:defRPr sz="1800">
                <a:solidFill>
                  <a:schemeClr val="tx1"/>
                </a:solidFill>
                <a:latin typeface="+mn-lt"/>
              </a:defRPr>
            </a:lvl2pPr>
            <a:lvl3pPr algn="ctr">
              <a:defRPr sz="1800">
                <a:solidFill>
                  <a:schemeClr val="tx1"/>
                </a:solidFill>
                <a:latin typeface="+mn-lt"/>
              </a:defRPr>
            </a:lvl3pPr>
            <a:lvl4pPr algn="ctr">
              <a:defRPr sz="1800">
                <a:solidFill>
                  <a:schemeClr val="tx1"/>
                </a:solidFill>
                <a:latin typeface="+mn-lt"/>
              </a:defRPr>
            </a:lvl4pPr>
            <a:lvl5pPr algn="ctr">
              <a:defRPr sz="1800">
                <a:solidFill>
                  <a:schemeClr val="tx1"/>
                </a:solidFill>
                <a:latin typeface="+mn-lt"/>
              </a:defRPr>
            </a:lvl5pPr>
          </a:lstStyle>
          <a:p>
            <a:pPr lvl="0"/>
            <a:r>
              <a:rPr lang="it-IT"/>
              <a:t>Fare clic per modificare gli stili del testo</a:t>
            </a:r>
          </a:p>
        </p:txBody>
      </p:sp>
      <p:sp>
        <p:nvSpPr>
          <p:cNvPr id="32" name="Segnaposto testo 28">
            <a:extLst>
              <a:ext uri="{FF2B5EF4-FFF2-40B4-BE49-F238E27FC236}">
                <a16:creationId xmlns:a16="http://schemas.microsoft.com/office/drawing/2014/main" id="{3D9056A2-544F-4F61-B4CB-67FB3E746857}"/>
              </a:ext>
            </a:extLst>
          </p:cNvPr>
          <p:cNvSpPr>
            <a:spLocks noGrp="1"/>
          </p:cNvSpPr>
          <p:nvPr>
            <p:ph type="body" sz="quarter" idx="20"/>
          </p:nvPr>
        </p:nvSpPr>
        <p:spPr>
          <a:xfrm>
            <a:off x="3211703" y="3618190"/>
            <a:ext cx="2827043" cy="700575"/>
          </a:xfrm>
        </p:spPr>
        <p:txBody>
          <a:bodyPr>
            <a:noAutofit/>
          </a:bodyPr>
          <a:lstStyle>
            <a:lvl1pPr algn="ctr">
              <a:defRPr sz="2000">
                <a:solidFill>
                  <a:schemeClr val="tx1"/>
                </a:solidFill>
                <a:latin typeface="+mj-lt"/>
              </a:defRPr>
            </a:lvl1pPr>
            <a:lvl2pPr algn="ctr">
              <a:defRPr sz="1800">
                <a:solidFill>
                  <a:schemeClr val="tx1"/>
                </a:solidFill>
                <a:latin typeface="+mn-lt"/>
              </a:defRPr>
            </a:lvl2pPr>
            <a:lvl3pPr algn="ctr">
              <a:defRPr sz="1800">
                <a:solidFill>
                  <a:schemeClr val="tx1"/>
                </a:solidFill>
                <a:latin typeface="+mn-lt"/>
              </a:defRPr>
            </a:lvl3pPr>
            <a:lvl4pPr algn="ctr">
              <a:defRPr sz="1800">
                <a:solidFill>
                  <a:schemeClr val="tx1"/>
                </a:solidFill>
                <a:latin typeface="+mn-lt"/>
              </a:defRPr>
            </a:lvl4pPr>
            <a:lvl5pPr algn="ctr">
              <a:defRPr sz="1800">
                <a:solidFill>
                  <a:schemeClr val="tx1"/>
                </a:solidFill>
                <a:latin typeface="+mn-lt"/>
              </a:defRPr>
            </a:lvl5pPr>
          </a:lstStyle>
          <a:p>
            <a:pPr lvl="0"/>
            <a:r>
              <a:rPr lang="it-IT"/>
              <a:t>Fare clic per modificare gli stili del testo</a:t>
            </a:r>
          </a:p>
        </p:txBody>
      </p:sp>
      <p:sp>
        <p:nvSpPr>
          <p:cNvPr id="33" name="Segnaposto testo 28">
            <a:extLst>
              <a:ext uri="{FF2B5EF4-FFF2-40B4-BE49-F238E27FC236}">
                <a16:creationId xmlns:a16="http://schemas.microsoft.com/office/drawing/2014/main" id="{4FF65B3C-8C7E-4FFE-9D25-A58A62A0339D}"/>
              </a:ext>
            </a:extLst>
          </p:cNvPr>
          <p:cNvSpPr>
            <a:spLocks noGrp="1"/>
          </p:cNvSpPr>
          <p:nvPr>
            <p:ph type="body" sz="quarter" idx="21"/>
          </p:nvPr>
        </p:nvSpPr>
        <p:spPr>
          <a:xfrm>
            <a:off x="3211703" y="4318765"/>
            <a:ext cx="2827043" cy="646538"/>
          </a:xfrm>
        </p:spPr>
        <p:txBody>
          <a:bodyPr>
            <a:noAutofit/>
          </a:bodyPr>
          <a:lstStyle>
            <a:lvl1pPr algn="ctr">
              <a:defRPr sz="1800">
                <a:solidFill>
                  <a:schemeClr val="tx1">
                    <a:lumMod val="75000"/>
                    <a:lumOff val="25000"/>
                  </a:schemeClr>
                </a:solidFill>
                <a:latin typeface="+mj-lt"/>
              </a:defRPr>
            </a:lvl1pPr>
            <a:lvl2pPr algn="ctr">
              <a:defRPr sz="1800">
                <a:solidFill>
                  <a:schemeClr val="tx1"/>
                </a:solidFill>
                <a:latin typeface="+mn-lt"/>
              </a:defRPr>
            </a:lvl2pPr>
            <a:lvl3pPr algn="ctr">
              <a:defRPr sz="1800">
                <a:solidFill>
                  <a:schemeClr val="tx1"/>
                </a:solidFill>
                <a:latin typeface="+mn-lt"/>
              </a:defRPr>
            </a:lvl3pPr>
            <a:lvl4pPr algn="ctr">
              <a:defRPr sz="1800">
                <a:solidFill>
                  <a:schemeClr val="tx1"/>
                </a:solidFill>
                <a:latin typeface="+mn-lt"/>
              </a:defRPr>
            </a:lvl4pPr>
            <a:lvl5pPr algn="ctr">
              <a:defRPr sz="1800">
                <a:solidFill>
                  <a:schemeClr val="tx1"/>
                </a:solidFill>
                <a:latin typeface="+mn-lt"/>
              </a:defRPr>
            </a:lvl5pPr>
          </a:lstStyle>
          <a:p>
            <a:pPr lvl="0"/>
            <a:r>
              <a:rPr lang="it-IT"/>
              <a:t>Fare clic per modificare gli stili del testo</a:t>
            </a:r>
          </a:p>
        </p:txBody>
      </p:sp>
      <p:sp>
        <p:nvSpPr>
          <p:cNvPr id="34" name="Segnaposto testo 28">
            <a:extLst>
              <a:ext uri="{FF2B5EF4-FFF2-40B4-BE49-F238E27FC236}">
                <a16:creationId xmlns:a16="http://schemas.microsoft.com/office/drawing/2014/main" id="{D30D1DC8-BA36-4095-8903-8F49AA08117B}"/>
              </a:ext>
            </a:extLst>
          </p:cNvPr>
          <p:cNvSpPr>
            <a:spLocks noGrp="1"/>
          </p:cNvSpPr>
          <p:nvPr>
            <p:ph type="body" sz="quarter" idx="22"/>
          </p:nvPr>
        </p:nvSpPr>
        <p:spPr>
          <a:xfrm>
            <a:off x="3211703" y="4965303"/>
            <a:ext cx="2827043" cy="1283715"/>
          </a:xfrm>
        </p:spPr>
        <p:txBody>
          <a:bodyPr>
            <a:noAutofit/>
          </a:bodyPr>
          <a:lstStyle>
            <a:lvl1pPr algn="ctr">
              <a:defRPr sz="1800">
                <a:solidFill>
                  <a:schemeClr val="tx1"/>
                </a:solidFill>
                <a:latin typeface="+mn-lt"/>
              </a:defRPr>
            </a:lvl1pPr>
            <a:lvl2pPr algn="ctr">
              <a:defRPr sz="1800">
                <a:solidFill>
                  <a:schemeClr val="tx1"/>
                </a:solidFill>
                <a:latin typeface="+mn-lt"/>
              </a:defRPr>
            </a:lvl2pPr>
            <a:lvl3pPr algn="ctr">
              <a:defRPr sz="1800">
                <a:solidFill>
                  <a:schemeClr val="tx1"/>
                </a:solidFill>
                <a:latin typeface="+mn-lt"/>
              </a:defRPr>
            </a:lvl3pPr>
            <a:lvl4pPr algn="ctr">
              <a:defRPr sz="1800">
                <a:solidFill>
                  <a:schemeClr val="tx1"/>
                </a:solidFill>
                <a:latin typeface="+mn-lt"/>
              </a:defRPr>
            </a:lvl4pPr>
            <a:lvl5pPr algn="ctr">
              <a:defRPr sz="1800">
                <a:solidFill>
                  <a:schemeClr val="tx1"/>
                </a:solidFill>
                <a:latin typeface="+mn-lt"/>
              </a:defRPr>
            </a:lvl5pPr>
          </a:lstStyle>
          <a:p>
            <a:pPr lvl="0"/>
            <a:r>
              <a:rPr lang="it-IT"/>
              <a:t>Fare clic per modificare gli stili del testo</a:t>
            </a:r>
          </a:p>
        </p:txBody>
      </p:sp>
      <p:sp>
        <p:nvSpPr>
          <p:cNvPr id="35" name="Segnaposto testo 28">
            <a:extLst>
              <a:ext uri="{FF2B5EF4-FFF2-40B4-BE49-F238E27FC236}">
                <a16:creationId xmlns:a16="http://schemas.microsoft.com/office/drawing/2014/main" id="{5187E9AB-5FEC-4BF1-8365-64BF02B2E916}"/>
              </a:ext>
            </a:extLst>
          </p:cNvPr>
          <p:cNvSpPr>
            <a:spLocks noGrp="1"/>
          </p:cNvSpPr>
          <p:nvPr>
            <p:ph type="body" sz="quarter" idx="23"/>
          </p:nvPr>
        </p:nvSpPr>
        <p:spPr>
          <a:xfrm>
            <a:off x="9094806" y="3618190"/>
            <a:ext cx="2827043" cy="700575"/>
          </a:xfrm>
        </p:spPr>
        <p:txBody>
          <a:bodyPr>
            <a:noAutofit/>
          </a:bodyPr>
          <a:lstStyle>
            <a:lvl1pPr algn="ctr">
              <a:defRPr sz="2000">
                <a:solidFill>
                  <a:schemeClr val="tx1"/>
                </a:solidFill>
                <a:latin typeface="+mj-lt"/>
              </a:defRPr>
            </a:lvl1pPr>
            <a:lvl2pPr algn="ctr">
              <a:defRPr sz="1800">
                <a:solidFill>
                  <a:schemeClr val="tx1"/>
                </a:solidFill>
                <a:latin typeface="+mn-lt"/>
              </a:defRPr>
            </a:lvl2pPr>
            <a:lvl3pPr algn="ctr">
              <a:defRPr sz="1800">
                <a:solidFill>
                  <a:schemeClr val="tx1"/>
                </a:solidFill>
                <a:latin typeface="+mn-lt"/>
              </a:defRPr>
            </a:lvl3pPr>
            <a:lvl4pPr algn="ctr">
              <a:defRPr sz="1800">
                <a:solidFill>
                  <a:schemeClr val="tx1"/>
                </a:solidFill>
                <a:latin typeface="+mn-lt"/>
              </a:defRPr>
            </a:lvl4pPr>
            <a:lvl5pPr algn="ctr">
              <a:defRPr sz="1800">
                <a:solidFill>
                  <a:schemeClr val="tx1"/>
                </a:solidFill>
                <a:latin typeface="+mn-lt"/>
              </a:defRPr>
            </a:lvl5pPr>
          </a:lstStyle>
          <a:p>
            <a:pPr lvl="0"/>
            <a:r>
              <a:rPr lang="it-IT"/>
              <a:t>Fare clic per modificare gli stili del testo</a:t>
            </a:r>
          </a:p>
        </p:txBody>
      </p:sp>
      <p:sp>
        <p:nvSpPr>
          <p:cNvPr id="36" name="Segnaposto testo 28">
            <a:extLst>
              <a:ext uri="{FF2B5EF4-FFF2-40B4-BE49-F238E27FC236}">
                <a16:creationId xmlns:a16="http://schemas.microsoft.com/office/drawing/2014/main" id="{0661FED8-4396-472D-B0DC-37027E9B4000}"/>
              </a:ext>
            </a:extLst>
          </p:cNvPr>
          <p:cNvSpPr>
            <a:spLocks noGrp="1"/>
          </p:cNvSpPr>
          <p:nvPr>
            <p:ph type="body" sz="quarter" idx="24"/>
          </p:nvPr>
        </p:nvSpPr>
        <p:spPr>
          <a:xfrm>
            <a:off x="9094806" y="4318765"/>
            <a:ext cx="2827043" cy="646538"/>
          </a:xfrm>
        </p:spPr>
        <p:txBody>
          <a:bodyPr>
            <a:noAutofit/>
          </a:bodyPr>
          <a:lstStyle>
            <a:lvl1pPr algn="ctr">
              <a:defRPr sz="1800">
                <a:solidFill>
                  <a:schemeClr val="tx1">
                    <a:lumMod val="75000"/>
                    <a:lumOff val="25000"/>
                  </a:schemeClr>
                </a:solidFill>
                <a:latin typeface="+mj-lt"/>
              </a:defRPr>
            </a:lvl1pPr>
            <a:lvl2pPr algn="ctr">
              <a:defRPr sz="1800">
                <a:solidFill>
                  <a:schemeClr val="tx1"/>
                </a:solidFill>
                <a:latin typeface="+mn-lt"/>
              </a:defRPr>
            </a:lvl2pPr>
            <a:lvl3pPr algn="ctr">
              <a:defRPr sz="1800">
                <a:solidFill>
                  <a:schemeClr val="tx1"/>
                </a:solidFill>
                <a:latin typeface="+mn-lt"/>
              </a:defRPr>
            </a:lvl3pPr>
            <a:lvl4pPr algn="ctr">
              <a:defRPr sz="1800">
                <a:solidFill>
                  <a:schemeClr val="tx1"/>
                </a:solidFill>
                <a:latin typeface="+mn-lt"/>
              </a:defRPr>
            </a:lvl4pPr>
            <a:lvl5pPr algn="ctr">
              <a:defRPr sz="1800">
                <a:solidFill>
                  <a:schemeClr val="tx1"/>
                </a:solidFill>
                <a:latin typeface="+mn-lt"/>
              </a:defRPr>
            </a:lvl5pPr>
          </a:lstStyle>
          <a:p>
            <a:pPr lvl="0"/>
            <a:r>
              <a:rPr lang="it-IT"/>
              <a:t>Fare clic per modificare gli stili del testo</a:t>
            </a:r>
          </a:p>
        </p:txBody>
      </p:sp>
      <p:sp>
        <p:nvSpPr>
          <p:cNvPr id="37" name="Segnaposto testo 28">
            <a:extLst>
              <a:ext uri="{FF2B5EF4-FFF2-40B4-BE49-F238E27FC236}">
                <a16:creationId xmlns:a16="http://schemas.microsoft.com/office/drawing/2014/main" id="{C798E9A7-1C31-46D9-B8EA-59828339B7DE}"/>
              </a:ext>
            </a:extLst>
          </p:cNvPr>
          <p:cNvSpPr>
            <a:spLocks noGrp="1"/>
          </p:cNvSpPr>
          <p:nvPr>
            <p:ph type="body" sz="quarter" idx="25"/>
          </p:nvPr>
        </p:nvSpPr>
        <p:spPr>
          <a:xfrm>
            <a:off x="9094806" y="4965303"/>
            <a:ext cx="2827043" cy="1283715"/>
          </a:xfrm>
        </p:spPr>
        <p:txBody>
          <a:bodyPr>
            <a:noAutofit/>
          </a:bodyPr>
          <a:lstStyle>
            <a:lvl1pPr algn="ctr">
              <a:defRPr sz="1800">
                <a:solidFill>
                  <a:schemeClr val="tx1"/>
                </a:solidFill>
                <a:latin typeface="+mn-lt"/>
              </a:defRPr>
            </a:lvl1pPr>
            <a:lvl2pPr algn="ctr">
              <a:defRPr sz="1800">
                <a:solidFill>
                  <a:schemeClr val="tx1"/>
                </a:solidFill>
                <a:latin typeface="+mn-lt"/>
              </a:defRPr>
            </a:lvl2pPr>
            <a:lvl3pPr algn="ctr">
              <a:defRPr sz="1800">
                <a:solidFill>
                  <a:schemeClr val="tx1"/>
                </a:solidFill>
                <a:latin typeface="+mn-lt"/>
              </a:defRPr>
            </a:lvl3pPr>
            <a:lvl4pPr algn="ctr">
              <a:defRPr sz="1800">
                <a:solidFill>
                  <a:schemeClr val="tx1"/>
                </a:solidFill>
                <a:latin typeface="+mn-lt"/>
              </a:defRPr>
            </a:lvl4pPr>
            <a:lvl5pPr algn="ctr">
              <a:defRPr sz="1800">
                <a:solidFill>
                  <a:schemeClr val="tx1"/>
                </a:solidFill>
                <a:latin typeface="+mn-lt"/>
              </a:defRPr>
            </a:lvl5pPr>
          </a:lstStyle>
          <a:p>
            <a:pPr lvl="0"/>
            <a:r>
              <a:rPr lang="it-IT"/>
              <a:t>Fare clic per modificare gli stili del testo</a:t>
            </a:r>
          </a:p>
        </p:txBody>
      </p:sp>
      <p:sp>
        <p:nvSpPr>
          <p:cNvPr id="38" name="Segnaposto testo 28">
            <a:extLst>
              <a:ext uri="{FF2B5EF4-FFF2-40B4-BE49-F238E27FC236}">
                <a16:creationId xmlns:a16="http://schemas.microsoft.com/office/drawing/2014/main" id="{97932AFC-C61E-4F7C-A758-7E71A1C45ACF}"/>
              </a:ext>
            </a:extLst>
          </p:cNvPr>
          <p:cNvSpPr>
            <a:spLocks noGrp="1"/>
          </p:cNvSpPr>
          <p:nvPr>
            <p:ph type="body" sz="quarter" idx="26"/>
          </p:nvPr>
        </p:nvSpPr>
        <p:spPr>
          <a:xfrm>
            <a:off x="6159882" y="3618190"/>
            <a:ext cx="2827043" cy="700575"/>
          </a:xfrm>
        </p:spPr>
        <p:txBody>
          <a:bodyPr>
            <a:noAutofit/>
          </a:bodyPr>
          <a:lstStyle>
            <a:lvl1pPr algn="ctr">
              <a:defRPr sz="2000">
                <a:solidFill>
                  <a:schemeClr val="tx1"/>
                </a:solidFill>
                <a:latin typeface="+mj-lt"/>
              </a:defRPr>
            </a:lvl1pPr>
            <a:lvl2pPr algn="ctr">
              <a:defRPr sz="1800">
                <a:solidFill>
                  <a:schemeClr val="tx1"/>
                </a:solidFill>
                <a:latin typeface="+mn-lt"/>
              </a:defRPr>
            </a:lvl2pPr>
            <a:lvl3pPr algn="ctr">
              <a:defRPr sz="1800">
                <a:solidFill>
                  <a:schemeClr val="tx1"/>
                </a:solidFill>
                <a:latin typeface="+mn-lt"/>
              </a:defRPr>
            </a:lvl3pPr>
            <a:lvl4pPr algn="ctr">
              <a:defRPr sz="1800">
                <a:solidFill>
                  <a:schemeClr val="tx1"/>
                </a:solidFill>
                <a:latin typeface="+mn-lt"/>
              </a:defRPr>
            </a:lvl4pPr>
            <a:lvl5pPr algn="ctr">
              <a:defRPr sz="1800">
                <a:solidFill>
                  <a:schemeClr val="tx1"/>
                </a:solidFill>
                <a:latin typeface="+mn-lt"/>
              </a:defRPr>
            </a:lvl5pPr>
          </a:lstStyle>
          <a:p>
            <a:pPr lvl="0"/>
            <a:r>
              <a:rPr lang="it-IT"/>
              <a:t>Fare clic per modificare gli stili del testo</a:t>
            </a:r>
          </a:p>
        </p:txBody>
      </p:sp>
      <p:sp>
        <p:nvSpPr>
          <p:cNvPr id="39" name="Segnaposto testo 28">
            <a:extLst>
              <a:ext uri="{FF2B5EF4-FFF2-40B4-BE49-F238E27FC236}">
                <a16:creationId xmlns:a16="http://schemas.microsoft.com/office/drawing/2014/main" id="{993AA2D3-D668-40C8-A073-627866A8064D}"/>
              </a:ext>
            </a:extLst>
          </p:cNvPr>
          <p:cNvSpPr>
            <a:spLocks noGrp="1"/>
          </p:cNvSpPr>
          <p:nvPr>
            <p:ph type="body" sz="quarter" idx="27"/>
          </p:nvPr>
        </p:nvSpPr>
        <p:spPr>
          <a:xfrm>
            <a:off x="6159882" y="4318765"/>
            <a:ext cx="2827043" cy="646538"/>
          </a:xfrm>
        </p:spPr>
        <p:txBody>
          <a:bodyPr>
            <a:noAutofit/>
          </a:bodyPr>
          <a:lstStyle>
            <a:lvl1pPr algn="ctr">
              <a:defRPr sz="1800">
                <a:solidFill>
                  <a:schemeClr val="tx1">
                    <a:lumMod val="75000"/>
                    <a:lumOff val="25000"/>
                  </a:schemeClr>
                </a:solidFill>
                <a:latin typeface="+mj-lt"/>
              </a:defRPr>
            </a:lvl1pPr>
            <a:lvl2pPr algn="ctr">
              <a:defRPr sz="1800">
                <a:solidFill>
                  <a:schemeClr val="tx1"/>
                </a:solidFill>
                <a:latin typeface="+mn-lt"/>
              </a:defRPr>
            </a:lvl2pPr>
            <a:lvl3pPr algn="ctr">
              <a:defRPr sz="1800">
                <a:solidFill>
                  <a:schemeClr val="tx1"/>
                </a:solidFill>
                <a:latin typeface="+mn-lt"/>
              </a:defRPr>
            </a:lvl3pPr>
            <a:lvl4pPr algn="ctr">
              <a:defRPr sz="1800">
                <a:solidFill>
                  <a:schemeClr val="tx1"/>
                </a:solidFill>
                <a:latin typeface="+mn-lt"/>
              </a:defRPr>
            </a:lvl4pPr>
            <a:lvl5pPr algn="ctr">
              <a:defRPr sz="1800">
                <a:solidFill>
                  <a:schemeClr val="tx1"/>
                </a:solidFill>
                <a:latin typeface="+mn-lt"/>
              </a:defRPr>
            </a:lvl5pPr>
          </a:lstStyle>
          <a:p>
            <a:pPr lvl="0"/>
            <a:r>
              <a:rPr lang="it-IT"/>
              <a:t>Fare clic per modificare gli stili del testo</a:t>
            </a:r>
          </a:p>
        </p:txBody>
      </p:sp>
      <p:sp>
        <p:nvSpPr>
          <p:cNvPr id="40" name="Segnaposto testo 28">
            <a:extLst>
              <a:ext uri="{FF2B5EF4-FFF2-40B4-BE49-F238E27FC236}">
                <a16:creationId xmlns:a16="http://schemas.microsoft.com/office/drawing/2014/main" id="{D54170FE-8449-4118-B49A-89E5AE0410E4}"/>
              </a:ext>
            </a:extLst>
          </p:cNvPr>
          <p:cNvSpPr>
            <a:spLocks noGrp="1"/>
          </p:cNvSpPr>
          <p:nvPr>
            <p:ph type="body" sz="quarter" idx="28"/>
          </p:nvPr>
        </p:nvSpPr>
        <p:spPr>
          <a:xfrm>
            <a:off x="6159882" y="4965303"/>
            <a:ext cx="2827043" cy="1283715"/>
          </a:xfrm>
        </p:spPr>
        <p:txBody>
          <a:bodyPr>
            <a:noAutofit/>
          </a:bodyPr>
          <a:lstStyle>
            <a:lvl1pPr algn="ctr">
              <a:defRPr sz="1800">
                <a:solidFill>
                  <a:schemeClr val="tx1"/>
                </a:solidFill>
                <a:latin typeface="+mn-lt"/>
              </a:defRPr>
            </a:lvl1pPr>
            <a:lvl2pPr algn="ctr">
              <a:defRPr sz="1800">
                <a:solidFill>
                  <a:schemeClr val="tx1"/>
                </a:solidFill>
                <a:latin typeface="+mn-lt"/>
              </a:defRPr>
            </a:lvl2pPr>
            <a:lvl3pPr algn="ctr">
              <a:defRPr sz="1800">
                <a:solidFill>
                  <a:schemeClr val="tx1"/>
                </a:solidFill>
                <a:latin typeface="+mn-lt"/>
              </a:defRPr>
            </a:lvl3pPr>
            <a:lvl4pPr algn="ctr">
              <a:defRPr sz="1800">
                <a:solidFill>
                  <a:schemeClr val="tx1"/>
                </a:solidFill>
                <a:latin typeface="+mn-lt"/>
              </a:defRPr>
            </a:lvl4pPr>
            <a:lvl5pPr algn="ctr">
              <a:defRPr sz="1800">
                <a:solidFill>
                  <a:schemeClr val="tx1"/>
                </a:solidFill>
                <a:latin typeface="+mn-lt"/>
              </a:defRPr>
            </a:lvl5pPr>
          </a:lstStyle>
          <a:p>
            <a:pPr lvl="0"/>
            <a:r>
              <a:rPr lang="it-IT"/>
              <a:t>Fare clic per modificare gli stili del testo</a:t>
            </a:r>
          </a:p>
        </p:txBody>
      </p:sp>
      <p:sp>
        <p:nvSpPr>
          <p:cNvPr id="41" name="Segnaposto titolo 1">
            <a:extLst>
              <a:ext uri="{FF2B5EF4-FFF2-40B4-BE49-F238E27FC236}">
                <a16:creationId xmlns:a16="http://schemas.microsoft.com/office/drawing/2014/main" id="{BA44DDEC-1494-41BB-A2F7-D39028C11CD0}"/>
              </a:ext>
            </a:extLst>
          </p:cNvPr>
          <p:cNvSpPr>
            <a:spLocks noGrp="1"/>
          </p:cNvSpPr>
          <p:nvPr>
            <p:ph type="title"/>
          </p:nvPr>
        </p:nvSpPr>
        <p:spPr>
          <a:xfrm>
            <a:off x="266399" y="180000"/>
            <a:ext cx="11662075" cy="612000"/>
          </a:xfrm>
          <a:prstGeom prst="rect">
            <a:avLst/>
          </a:prstGeom>
        </p:spPr>
        <p:txBody>
          <a:bodyPr vert="horz" lIns="91440" tIns="45720" rIns="91440" bIns="45720" rtlCol="0" anchor="t" anchorCtr="0">
            <a:noAutofit/>
          </a:bodyPr>
          <a:lstStyle>
            <a:lvl1pPr algn="ctr">
              <a:defRPr/>
            </a:lvl1pPr>
          </a:lstStyle>
          <a:p>
            <a:r>
              <a:rPr lang="it-IT"/>
              <a:t>Fare clic per modificare lo stile del titolo</a:t>
            </a:r>
          </a:p>
        </p:txBody>
      </p:sp>
    </p:spTree>
    <p:extLst>
      <p:ext uri="{BB962C8B-B14F-4D97-AF65-F5344CB8AC3E}">
        <p14:creationId xmlns:p14="http://schemas.microsoft.com/office/powerpoint/2010/main" val="3498095496"/>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CBAC65A3-B6FC-44F3-B14D-3891FC4F60FE}"/>
              </a:ext>
            </a:extLst>
          </p:cNvPr>
          <p:cNvSpPr>
            <a:spLocks noGrp="1"/>
          </p:cNvSpPr>
          <p:nvPr>
            <p:ph type="title"/>
          </p:nvPr>
        </p:nvSpPr>
        <p:spPr>
          <a:xfrm>
            <a:off x="266399" y="180000"/>
            <a:ext cx="11662075" cy="1188000"/>
          </a:xfrm>
          <a:prstGeom prst="rect">
            <a:avLst/>
          </a:prstGeom>
        </p:spPr>
        <p:txBody>
          <a:bodyPr vert="horz" lIns="91440" tIns="45720" rIns="91440" bIns="45720" rtlCol="0" anchor="t" anchorCtr="0">
            <a:noAutofit/>
          </a:bodyPr>
          <a:lstStyle>
            <a:lvl1pPr algn="ctr">
              <a:defRPr/>
            </a:lvl1pPr>
          </a:lstStyle>
          <a:p>
            <a:r>
              <a:rPr lang="it-IT"/>
              <a:t>Fare clic per modificare lo stile del titolo dello schema</a:t>
            </a:r>
          </a:p>
        </p:txBody>
      </p:sp>
      <p:sp>
        <p:nvSpPr>
          <p:cNvPr id="6" name="Segnaposto testo 3">
            <a:extLst>
              <a:ext uri="{FF2B5EF4-FFF2-40B4-BE49-F238E27FC236}">
                <a16:creationId xmlns:a16="http://schemas.microsoft.com/office/drawing/2014/main" id="{009D6241-3665-4979-BBA2-EB312272665C}"/>
              </a:ext>
            </a:extLst>
          </p:cNvPr>
          <p:cNvSpPr>
            <a:spLocks noGrp="1"/>
          </p:cNvSpPr>
          <p:nvPr>
            <p:ph type="body" sz="quarter" idx="11"/>
          </p:nvPr>
        </p:nvSpPr>
        <p:spPr>
          <a:xfrm>
            <a:off x="3614608" y="6362246"/>
            <a:ext cx="8421867" cy="236542"/>
          </a:xfrm>
        </p:spPr>
        <p:txBody>
          <a:bodyPr/>
          <a:lstStyle>
            <a:lvl1pPr algn="r">
              <a:defRPr sz="1050">
                <a:solidFill>
                  <a:schemeClr val="bg1"/>
                </a:solidFill>
                <a:latin typeface="+mj-lt"/>
              </a:defRPr>
            </a:lvl1pPr>
            <a:lvl2pPr algn="r">
              <a:defRPr sz="900">
                <a:solidFill>
                  <a:schemeClr val="accent2"/>
                </a:solidFill>
                <a:latin typeface="+mn-lt"/>
              </a:defRPr>
            </a:lvl2pPr>
            <a:lvl3pPr algn="r">
              <a:defRPr sz="900">
                <a:solidFill>
                  <a:schemeClr val="accent2"/>
                </a:solidFill>
                <a:latin typeface="+mn-lt"/>
              </a:defRPr>
            </a:lvl3pPr>
            <a:lvl4pPr algn="r">
              <a:defRPr sz="900">
                <a:solidFill>
                  <a:schemeClr val="accent2"/>
                </a:solidFill>
                <a:latin typeface="+mn-lt"/>
              </a:defRPr>
            </a:lvl4pPr>
            <a:lvl5pPr algn="r">
              <a:defRPr sz="900">
                <a:solidFill>
                  <a:schemeClr val="accent2"/>
                </a:solidFill>
                <a:latin typeface="+mn-lt"/>
              </a:defRPr>
            </a:lvl5pPr>
          </a:lstStyle>
          <a:p>
            <a:pPr lvl="0"/>
            <a:r>
              <a:rPr lang="it-IT"/>
              <a:t>Fare clic per modificare gli stili del testo dello schema</a:t>
            </a:r>
          </a:p>
        </p:txBody>
      </p:sp>
      <p:sp>
        <p:nvSpPr>
          <p:cNvPr id="7" name="Segnaposto testo 6">
            <a:extLst>
              <a:ext uri="{FF2B5EF4-FFF2-40B4-BE49-F238E27FC236}">
                <a16:creationId xmlns:a16="http://schemas.microsoft.com/office/drawing/2014/main" id="{91CEC2A6-B09F-4EFE-9E67-6543D4C1B728}"/>
              </a:ext>
            </a:extLst>
          </p:cNvPr>
          <p:cNvSpPr>
            <a:spLocks noGrp="1"/>
          </p:cNvSpPr>
          <p:nvPr>
            <p:ph type="body" sz="quarter" idx="12" hasCustomPrompt="1"/>
          </p:nvPr>
        </p:nvSpPr>
        <p:spPr>
          <a:xfrm>
            <a:off x="3609474" y="6609589"/>
            <a:ext cx="8451065" cy="215816"/>
          </a:xfrm>
        </p:spPr>
        <p:txBody>
          <a:bodyPr/>
          <a:lstStyle>
            <a:lvl1pPr algn="r">
              <a:defRPr sz="800" spc="300">
                <a:solidFill>
                  <a:schemeClr val="bg1"/>
                </a:solidFill>
              </a:defRPr>
            </a:lvl1pPr>
          </a:lstStyle>
          <a:p>
            <a:pPr lvl="0"/>
            <a:r>
              <a:rPr lang="it-IT"/>
              <a:t>FARE CLIC PER MODIFICARE GLI STILI DEL TESTO DELLO SCHEMA</a:t>
            </a:r>
          </a:p>
        </p:txBody>
      </p:sp>
    </p:spTree>
    <p:extLst>
      <p:ext uri="{BB962C8B-B14F-4D97-AF65-F5344CB8AC3E}">
        <p14:creationId xmlns:p14="http://schemas.microsoft.com/office/powerpoint/2010/main" val="1541020454"/>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olo + Immagine">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CBAC65A3-B6FC-44F3-B14D-3891FC4F60FE}"/>
              </a:ext>
            </a:extLst>
          </p:cNvPr>
          <p:cNvSpPr>
            <a:spLocks noGrp="1"/>
          </p:cNvSpPr>
          <p:nvPr>
            <p:ph type="title"/>
          </p:nvPr>
        </p:nvSpPr>
        <p:spPr>
          <a:xfrm>
            <a:off x="266399" y="180001"/>
            <a:ext cx="11662075" cy="612000"/>
          </a:xfrm>
          <a:prstGeom prst="rect">
            <a:avLst/>
          </a:prstGeom>
        </p:spPr>
        <p:txBody>
          <a:bodyPr vert="horz" lIns="91440" tIns="45720" rIns="91440" bIns="45720" rtlCol="0" anchor="t" anchorCtr="0">
            <a:noAutofit/>
          </a:bodyPr>
          <a:lstStyle>
            <a:lvl1pPr algn="ctr">
              <a:defRPr/>
            </a:lvl1pPr>
          </a:lstStyle>
          <a:p>
            <a:r>
              <a:rPr lang="it-IT"/>
              <a:t>Fare clic per modificare lo stile del titolo</a:t>
            </a:r>
          </a:p>
        </p:txBody>
      </p:sp>
      <p:sp>
        <p:nvSpPr>
          <p:cNvPr id="4" name="Picture Placeholder 12">
            <a:extLst>
              <a:ext uri="{FF2B5EF4-FFF2-40B4-BE49-F238E27FC236}">
                <a16:creationId xmlns:a16="http://schemas.microsoft.com/office/drawing/2014/main" id="{3FE5B8E6-9966-4268-91F3-2DA6D93B20FB}"/>
              </a:ext>
            </a:extLst>
          </p:cNvPr>
          <p:cNvSpPr>
            <a:spLocks noGrp="1"/>
          </p:cNvSpPr>
          <p:nvPr>
            <p:ph type="pic" sz="quarter" idx="10" hasCustomPrompt="1"/>
          </p:nvPr>
        </p:nvSpPr>
        <p:spPr>
          <a:xfrm>
            <a:off x="1021442" y="969402"/>
            <a:ext cx="10161896" cy="5190766"/>
          </a:xfrm>
          <a:prstGeom prst="rect">
            <a:avLst/>
          </a:prstGeom>
          <a:solidFill>
            <a:schemeClr val="bg1">
              <a:lumMod val="95000"/>
            </a:schemeClr>
          </a:solidFill>
        </p:spPr>
        <p:txBody>
          <a:bodyPr tIns="720000" anchor="ctr"/>
          <a:lstStyle>
            <a:lvl1pPr marL="0" marR="0" indent="0" algn="ctr" defTabSz="914400" rtl="0" eaLnBrk="1" fontAlgn="auto" latinLnBrk="1" hangingPunct="1">
              <a:lnSpc>
                <a:spcPct val="100000"/>
              </a:lnSpc>
              <a:spcBef>
                <a:spcPct val="20000"/>
              </a:spcBef>
              <a:spcAft>
                <a:spcPts val="0"/>
              </a:spcAft>
              <a:buClrTx/>
              <a:buSzTx/>
              <a:buFont typeface="Arial" pitchFamily="34" charset="0"/>
              <a:buNone/>
              <a:tabLst/>
              <a:defRPr sz="1100">
                <a:solidFill>
                  <a:schemeClr val="bg1">
                    <a:lumMod val="50000"/>
                  </a:schemeClr>
                </a:solidFill>
                <a:latin typeface="+mn-lt"/>
                <a:cs typeface="Arial" pitchFamily="34" charset="0"/>
              </a:defRPr>
            </a:lvl1pPr>
          </a:lstStyle>
          <a:p>
            <a:r>
              <a:rPr lang="it-IT" altLang="ko-KR"/>
              <a:t>Inserisci immagine</a:t>
            </a:r>
            <a:endParaRPr lang="ko-KR" altLang="en-US"/>
          </a:p>
          <a:p>
            <a:endParaRPr lang="ko-KR" altLang="en-US"/>
          </a:p>
        </p:txBody>
      </p:sp>
      <p:sp>
        <p:nvSpPr>
          <p:cNvPr id="7" name="Segnaposto testo 3">
            <a:extLst>
              <a:ext uri="{FF2B5EF4-FFF2-40B4-BE49-F238E27FC236}">
                <a16:creationId xmlns:a16="http://schemas.microsoft.com/office/drawing/2014/main" id="{102153DE-AC17-4B9C-AD42-3122100805D7}"/>
              </a:ext>
            </a:extLst>
          </p:cNvPr>
          <p:cNvSpPr>
            <a:spLocks noGrp="1"/>
          </p:cNvSpPr>
          <p:nvPr>
            <p:ph type="body" sz="quarter" idx="11"/>
          </p:nvPr>
        </p:nvSpPr>
        <p:spPr>
          <a:xfrm>
            <a:off x="3614608" y="6362246"/>
            <a:ext cx="8421867" cy="236542"/>
          </a:xfrm>
        </p:spPr>
        <p:txBody>
          <a:bodyPr/>
          <a:lstStyle>
            <a:lvl1pPr algn="r">
              <a:defRPr sz="1050">
                <a:solidFill>
                  <a:schemeClr val="bg1"/>
                </a:solidFill>
                <a:latin typeface="+mj-lt"/>
              </a:defRPr>
            </a:lvl1pPr>
            <a:lvl2pPr algn="r">
              <a:defRPr sz="900">
                <a:solidFill>
                  <a:schemeClr val="accent2"/>
                </a:solidFill>
                <a:latin typeface="+mn-lt"/>
              </a:defRPr>
            </a:lvl2pPr>
            <a:lvl3pPr algn="r">
              <a:defRPr sz="900">
                <a:solidFill>
                  <a:schemeClr val="accent2"/>
                </a:solidFill>
                <a:latin typeface="+mn-lt"/>
              </a:defRPr>
            </a:lvl3pPr>
            <a:lvl4pPr algn="r">
              <a:defRPr sz="900">
                <a:solidFill>
                  <a:schemeClr val="accent2"/>
                </a:solidFill>
                <a:latin typeface="+mn-lt"/>
              </a:defRPr>
            </a:lvl4pPr>
            <a:lvl5pPr algn="r">
              <a:defRPr sz="900">
                <a:solidFill>
                  <a:schemeClr val="accent2"/>
                </a:solidFill>
                <a:latin typeface="+mn-lt"/>
              </a:defRPr>
            </a:lvl5pPr>
          </a:lstStyle>
          <a:p>
            <a:pPr lvl="0"/>
            <a:r>
              <a:rPr lang="it-IT"/>
              <a:t>Fare clic per modificare gli stili del testo dello schema</a:t>
            </a:r>
          </a:p>
        </p:txBody>
      </p:sp>
      <p:sp>
        <p:nvSpPr>
          <p:cNvPr id="8" name="Segnaposto testo 6">
            <a:extLst>
              <a:ext uri="{FF2B5EF4-FFF2-40B4-BE49-F238E27FC236}">
                <a16:creationId xmlns:a16="http://schemas.microsoft.com/office/drawing/2014/main" id="{F5F82762-F2D7-4A5B-8DD1-1C8B80AD7F4B}"/>
              </a:ext>
            </a:extLst>
          </p:cNvPr>
          <p:cNvSpPr>
            <a:spLocks noGrp="1"/>
          </p:cNvSpPr>
          <p:nvPr>
            <p:ph type="body" sz="quarter" idx="12" hasCustomPrompt="1"/>
          </p:nvPr>
        </p:nvSpPr>
        <p:spPr>
          <a:xfrm>
            <a:off x="3609474" y="6609589"/>
            <a:ext cx="8451065" cy="215816"/>
          </a:xfrm>
        </p:spPr>
        <p:txBody>
          <a:bodyPr/>
          <a:lstStyle>
            <a:lvl1pPr algn="r">
              <a:defRPr sz="800" spc="300">
                <a:solidFill>
                  <a:schemeClr val="bg1"/>
                </a:solidFill>
              </a:defRPr>
            </a:lvl1pPr>
          </a:lstStyle>
          <a:p>
            <a:pPr lvl="0"/>
            <a:r>
              <a:rPr lang="it-IT"/>
              <a:t>FARE CLIC PER MODIFICARE GLI STILI DEL TESTO DELLO SCHEMA</a:t>
            </a:r>
          </a:p>
        </p:txBody>
      </p:sp>
    </p:spTree>
    <p:extLst>
      <p:ext uri="{BB962C8B-B14F-4D97-AF65-F5344CB8AC3E}">
        <p14:creationId xmlns:p14="http://schemas.microsoft.com/office/powerpoint/2010/main" val="2586220228"/>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olo + 2 Immagini">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CBAC65A3-B6FC-44F3-B14D-3891FC4F60FE}"/>
              </a:ext>
            </a:extLst>
          </p:cNvPr>
          <p:cNvSpPr>
            <a:spLocks noGrp="1"/>
          </p:cNvSpPr>
          <p:nvPr>
            <p:ph type="title"/>
          </p:nvPr>
        </p:nvSpPr>
        <p:spPr>
          <a:xfrm>
            <a:off x="266399" y="180000"/>
            <a:ext cx="11662075" cy="612000"/>
          </a:xfrm>
          <a:prstGeom prst="rect">
            <a:avLst/>
          </a:prstGeom>
        </p:spPr>
        <p:txBody>
          <a:bodyPr vert="horz" lIns="91440" tIns="45720" rIns="91440" bIns="45720" rtlCol="0" anchor="t" anchorCtr="0">
            <a:noAutofit/>
          </a:bodyPr>
          <a:lstStyle>
            <a:lvl1pPr algn="ctr">
              <a:defRPr/>
            </a:lvl1pPr>
          </a:lstStyle>
          <a:p>
            <a:r>
              <a:rPr lang="it-IT"/>
              <a:t>Fare clic per modificare lo stile del titolo</a:t>
            </a:r>
          </a:p>
        </p:txBody>
      </p:sp>
      <p:sp>
        <p:nvSpPr>
          <p:cNvPr id="7" name="Segnaposto testo 3">
            <a:extLst>
              <a:ext uri="{FF2B5EF4-FFF2-40B4-BE49-F238E27FC236}">
                <a16:creationId xmlns:a16="http://schemas.microsoft.com/office/drawing/2014/main" id="{102153DE-AC17-4B9C-AD42-3122100805D7}"/>
              </a:ext>
            </a:extLst>
          </p:cNvPr>
          <p:cNvSpPr>
            <a:spLocks noGrp="1"/>
          </p:cNvSpPr>
          <p:nvPr>
            <p:ph type="body" sz="quarter" idx="11"/>
          </p:nvPr>
        </p:nvSpPr>
        <p:spPr>
          <a:xfrm>
            <a:off x="3614608" y="6362246"/>
            <a:ext cx="8421867" cy="236542"/>
          </a:xfrm>
        </p:spPr>
        <p:txBody>
          <a:bodyPr/>
          <a:lstStyle>
            <a:lvl1pPr algn="r">
              <a:defRPr sz="1050">
                <a:solidFill>
                  <a:schemeClr val="bg1"/>
                </a:solidFill>
                <a:latin typeface="+mj-lt"/>
              </a:defRPr>
            </a:lvl1pPr>
            <a:lvl2pPr algn="r">
              <a:defRPr sz="900">
                <a:solidFill>
                  <a:schemeClr val="accent2"/>
                </a:solidFill>
                <a:latin typeface="+mn-lt"/>
              </a:defRPr>
            </a:lvl2pPr>
            <a:lvl3pPr algn="r">
              <a:defRPr sz="900">
                <a:solidFill>
                  <a:schemeClr val="accent2"/>
                </a:solidFill>
                <a:latin typeface="+mn-lt"/>
              </a:defRPr>
            </a:lvl3pPr>
            <a:lvl4pPr algn="r">
              <a:defRPr sz="900">
                <a:solidFill>
                  <a:schemeClr val="accent2"/>
                </a:solidFill>
                <a:latin typeface="+mn-lt"/>
              </a:defRPr>
            </a:lvl4pPr>
            <a:lvl5pPr algn="r">
              <a:defRPr sz="900">
                <a:solidFill>
                  <a:schemeClr val="accent2"/>
                </a:solidFill>
                <a:latin typeface="+mn-lt"/>
              </a:defRPr>
            </a:lvl5pPr>
          </a:lstStyle>
          <a:p>
            <a:pPr lvl="0"/>
            <a:r>
              <a:rPr lang="it-IT"/>
              <a:t>Fare clic per modificare gli stili del testo dello schema</a:t>
            </a:r>
          </a:p>
        </p:txBody>
      </p:sp>
      <p:sp>
        <p:nvSpPr>
          <p:cNvPr id="8" name="Segnaposto testo 6">
            <a:extLst>
              <a:ext uri="{FF2B5EF4-FFF2-40B4-BE49-F238E27FC236}">
                <a16:creationId xmlns:a16="http://schemas.microsoft.com/office/drawing/2014/main" id="{F5F82762-F2D7-4A5B-8DD1-1C8B80AD7F4B}"/>
              </a:ext>
            </a:extLst>
          </p:cNvPr>
          <p:cNvSpPr>
            <a:spLocks noGrp="1"/>
          </p:cNvSpPr>
          <p:nvPr>
            <p:ph type="body" sz="quarter" idx="12" hasCustomPrompt="1"/>
          </p:nvPr>
        </p:nvSpPr>
        <p:spPr>
          <a:xfrm>
            <a:off x="3609474" y="6609589"/>
            <a:ext cx="8451065" cy="215816"/>
          </a:xfrm>
        </p:spPr>
        <p:txBody>
          <a:bodyPr/>
          <a:lstStyle>
            <a:lvl1pPr algn="r">
              <a:defRPr sz="800" spc="300">
                <a:solidFill>
                  <a:schemeClr val="bg1"/>
                </a:solidFill>
              </a:defRPr>
            </a:lvl1pPr>
          </a:lstStyle>
          <a:p>
            <a:pPr lvl="0"/>
            <a:r>
              <a:rPr lang="it-IT"/>
              <a:t>FARE CLIC PER MODIFICARE GLI STILI DEL TESTO DELLO SCHEMA</a:t>
            </a:r>
          </a:p>
        </p:txBody>
      </p:sp>
      <p:sp>
        <p:nvSpPr>
          <p:cNvPr id="9" name="Picture Placeholder 12">
            <a:extLst>
              <a:ext uri="{FF2B5EF4-FFF2-40B4-BE49-F238E27FC236}">
                <a16:creationId xmlns:a16="http://schemas.microsoft.com/office/drawing/2014/main" id="{1D0AF379-7024-45BB-8C63-E27405FA509F}"/>
              </a:ext>
            </a:extLst>
          </p:cNvPr>
          <p:cNvSpPr>
            <a:spLocks noGrp="1"/>
          </p:cNvSpPr>
          <p:nvPr>
            <p:ph type="pic" sz="quarter" idx="13" hasCustomPrompt="1"/>
          </p:nvPr>
        </p:nvSpPr>
        <p:spPr>
          <a:xfrm>
            <a:off x="262800" y="1224000"/>
            <a:ext cx="5706579" cy="4680000"/>
          </a:xfrm>
          <a:prstGeom prst="rect">
            <a:avLst/>
          </a:prstGeom>
          <a:solidFill>
            <a:schemeClr val="bg1">
              <a:lumMod val="95000"/>
            </a:schemeClr>
          </a:solidFill>
        </p:spPr>
        <p:txBody>
          <a:bodyPr tIns="720000" anchor="ctr"/>
          <a:lstStyle>
            <a:lvl1pPr marL="0" marR="0" indent="0" algn="ctr" defTabSz="914400" rtl="0" eaLnBrk="1" fontAlgn="auto" latinLnBrk="1" hangingPunct="1">
              <a:lnSpc>
                <a:spcPct val="100000"/>
              </a:lnSpc>
              <a:spcBef>
                <a:spcPct val="20000"/>
              </a:spcBef>
              <a:spcAft>
                <a:spcPts val="0"/>
              </a:spcAft>
              <a:buClrTx/>
              <a:buSzTx/>
              <a:buFont typeface="Arial" pitchFamily="34" charset="0"/>
              <a:buNone/>
              <a:tabLst/>
              <a:defRPr sz="1800">
                <a:latin typeface="+mn-lt"/>
                <a:cs typeface="Arial" pitchFamily="34" charset="0"/>
              </a:defRPr>
            </a:lvl1pPr>
          </a:lstStyle>
          <a:p>
            <a:r>
              <a:rPr lang="it-IT" altLang="ko-KR"/>
              <a:t>Inserisci immagine</a:t>
            </a:r>
            <a:endParaRPr lang="ko-KR" altLang="en-US"/>
          </a:p>
          <a:p>
            <a:endParaRPr lang="ko-KR" altLang="en-US"/>
          </a:p>
        </p:txBody>
      </p:sp>
      <p:sp>
        <p:nvSpPr>
          <p:cNvPr id="11" name="Picture Placeholder 12">
            <a:extLst>
              <a:ext uri="{FF2B5EF4-FFF2-40B4-BE49-F238E27FC236}">
                <a16:creationId xmlns:a16="http://schemas.microsoft.com/office/drawing/2014/main" id="{D9031517-C012-4287-9579-16E370CDB975}"/>
              </a:ext>
            </a:extLst>
          </p:cNvPr>
          <p:cNvSpPr>
            <a:spLocks noGrp="1"/>
          </p:cNvSpPr>
          <p:nvPr>
            <p:ph type="pic" sz="quarter" idx="14" hasCustomPrompt="1"/>
          </p:nvPr>
        </p:nvSpPr>
        <p:spPr>
          <a:xfrm>
            <a:off x="6220800" y="1224000"/>
            <a:ext cx="5706579" cy="4680000"/>
          </a:xfrm>
          <a:prstGeom prst="rect">
            <a:avLst/>
          </a:prstGeom>
          <a:solidFill>
            <a:schemeClr val="bg1">
              <a:lumMod val="95000"/>
            </a:schemeClr>
          </a:solidFill>
        </p:spPr>
        <p:txBody>
          <a:bodyPr tIns="720000" anchor="ctr"/>
          <a:lstStyle>
            <a:lvl1pPr marL="0" marR="0" indent="0" algn="ctr" defTabSz="914400" rtl="0" eaLnBrk="1" fontAlgn="auto" latinLnBrk="1" hangingPunct="1">
              <a:lnSpc>
                <a:spcPct val="100000"/>
              </a:lnSpc>
              <a:spcBef>
                <a:spcPct val="20000"/>
              </a:spcBef>
              <a:spcAft>
                <a:spcPts val="0"/>
              </a:spcAft>
              <a:buClrTx/>
              <a:buSzTx/>
              <a:buFont typeface="Arial" pitchFamily="34" charset="0"/>
              <a:buNone/>
              <a:tabLst/>
              <a:defRPr sz="1800">
                <a:latin typeface="+mn-lt"/>
                <a:cs typeface="Arial" pitchFamily="34" charset="0"/>
              </a:defRPr>
            </a:lvl1pPr>
          </a:lstStyle>
          <a:p>
            <a:r>
              <a:rPr lang="it-IT" altLang="ko-KR"/>
              <a:t>Inserisci immagine</a:t>
            </a:r>
            <a:endParaRPr lang="ko-KR" altLang="en-US"/>
          </a:p>
          <a:p>
            <a:endParaRPr lang="ko-KR" altLang="en-US"/>
          </a:p>
        </p:txBody>
      </p:sp>
    </p:spTree>
    <p:extLst>
      <p:ext uri="{BB962C8B-B14F-4D97-AF65-F5344CB8AC3E}">
        <p14:creationId xmlns:p14="http://schemas.microsoft.com/office/powerpoint/2010/main" val="2131084188"/>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olo immagine">
    <p:spTree>
      <p:nvGrpSpPr>
        <p:cNvPr id="1" name=""/>
        <p:cNvGrpSpPr/>
        <p:nvPr/>
      </p:nvGrpSpPr>
      <p:grpSpPr>
        <a:xfrm>
          <a:off x="0" y="0"/>
          <a:ext cx="0" cy="0"/>
          <a:chOff x="0" y="0"/>
          <a:chExt cx="0" cy="0"/>
        </a:xfrm>
      </p:grpSpPr>
      <p:sp>
        <p:nvSpPr>
          <p:cNvPr id="3" name="그림 개체 틀 5">
            <a:extLst>
              <a:ext uri="{FF2B5EF4-FFF2-40B4-BE49-F238E27FC236}">
                <a16:creationId xmlns:a16="http://schemas.microsoft.com/office/drawing/2014/main" id="{B453391B-7D2F-45F2-AE4D-DFFF6DFAA1BE}"/>
              </a:ext>
            </a:extLst>
          </p:cNvPr>
          <p:cNvSpPr>
            <a:spLocks noGrp="1"/>
          </p:cNvSpPr>
          <p:nvPr>
            <p:ph type="pic" sz="quarter" idx="12" hasCustomPrompt="1"/>
          </p:nvPr>
        </p:nvSpPr>
        <p:spPr>
          <a:xfrm>
            <a:off x="0" y="0"/>
            <a:ext cx="12192000" cy="6314400"/>
          </a:xfrm>
          <a:prstGeom prst="rect">
            <a:avLst/>
          </a:pr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800"/>
            </a:lvl1pPr>
          </a:lstStyle>
          <a:p>
            <a:r>
              <a:rPr lang="en-US" altLang="ko-KR" err="1"/>
              <a:t>Inserisci</a:t>
            </a:r>
            <a:r>
              <a:rPr lang="en-US" altLang="ko-KR"/>
              <a:t> </a:t>
            </a:r>
            <a:r>
              <a:rPr lang="en-US" altLang="ko-KR" err="1"/>
              <a:t>immagine</a:t>
            </a:r>
            <a:endParaRPr lang="ko-KR" altLang="en-US"/>
          </a:p>
        </p:txBody>
      </p:sp>
      <p:sp>
        <p:nvSpPr>
          <p:cNvPr id="6" name="Segnaposto testo 3">
            <a:extLst>
              <a:ext uri="{FF2B5EF4-FFF2-40B4-BE49-F238E27FC236}">
                <a16:creationId xmlns:a16="http://schemas.microsoft.com/office/drawing/2014/main" id="{E1202DC0-5A83-4655-8498-E7C065096BD1}"/>
              </a:ext>
            </a:extLst>
          </p:cNvPr>
          <p:cNvSpPr>
            <a:spLocks noGrp="1"/>
          </p:cNvSpPr>
          <p:nvPr>
            <p:ph type="body" sz="quarter" idx="11"/>
          </p:nvPr>
        </p:nvSpPr>
        <p:spPr>
          <a:xfrm>
            <a:off x="3614608" y="6362246"/>
            <a:ext cx="8421867" cy="236542"/>
          </a:xfrm>
        </p:spPr>
        <p:txBody>
          <a:bodyPr/>
          <a:lstStyle>
            <a:lvl1pPr algn="r">
              <a:defRPr sz="1050">
                <a:solidFill>
                  <a:schemeClr val="bg1"/>
                </a:solidFill>
                <a:latin typeface="+mj-lt"/>
              </a:defRPr>
            </a:lvl1pPr>
            <a:lvl2pPr algn="r">
              <a:defRPr sz="900">
                <a:solidFill>
                  <a:schemeClr val="accent2"/>
                </a:solidFill>
                <a:latin typeface="+mn-lt"/>
              </a:defRPr>
            </a:lvl2pPr>
            <a:lvl3pPr algn="r">
              <a:defRPr sz="900">
                <a:solidFill>
                  <a:schemeClr val="accent2"/>
                </a:solidFill>
                <a:latin typeface="+mn-lt"/>
              </a:defRPr>
            </a:lvl3pPr>
            <a:lvl4pPr algn="r">
              <a:defRPr sz="900">
                <a:solidFill>
                  <a:schemeClr val="accent2"/>
                </a:solidFill>
                <a:latin typeface="+mn-lt"/>
              </a:defRPr>
            </a:lvl4pPr>
            <a:lvl5pPr algn="r">
              <a:defRPr sz="900">
                <a:solidFill>
                  <a:schemeClr val="accent2"/>
                </a:solidFill>
                <a:latin typeface="+mn-lt"/>
              </a:defRPr>
            </a:lvl5pPr>
          </a:lstStyle>
          <a:p>
            <a:pPr lvl="0"/>
            <a:r>
              <a:rPr lang="it-IT"/>
              <a:t>Fare clic per modificare gli stili del testo dello schema</a:t>
            </a:r>
          </a:p>
        </p:txBody>
      </p:sp>
      <p:sp>
        <p:nvSpPr>
          <p:cNvPr id="7" name="Segnaposto testo 6">
            <a:extLst>
              <a:ext uri="{FF2B5EF4-FFF2-40B4-BE49-F238E27FC236}">
                <a16:creationId xmlns:a16="http://schemas.microsoft.com/office/drawing/2014/main" id="{C373BEE6-424C-4DD7-817B-84704B3E3ED1}"/>
              </a:ext>
            </a:extLst>
          </p:cNvPr>
          <p:cNvSpPr>
            <a:spLocks noGrp="1"/>
          </p:cNvSpPr>
          <p:nvPr>
            <p:ph type="body" sz="quarter" idx="13" hasCustomPrompt="1"/>
          </p:nvPr>
        </p:nvSpPr>
        <p:spPr>
          <a:xfrm>
            <a:off x="3609474" y="6609589"/>
            <a:ext cx="8451065" cy="215816"/>
          </a:xfrm>
        </p:spPr>
        <p:txBody>
          <a:bodyPr/>
          <a:lstStyle>
            <a:lvl1pPr algn="r">
              <a:defRPr sz="800" spc="300">
                <a:solidFill>
                  <a:schemeClr val="bg1"/>
                </a:solidFill>
              </a:defRPr>
            </a:lvl1pPr>
          </a:lstStyle>
          <a:p>
            <a:pPr lvl="0"/>
            <a:r>
              <a:rPr lang="it-IT"/>
              <a:t>FARE CLIC PER MODIFICARE GLI STILI DEL TESTO DELLO SCHEMA</a:t>
            </a:r>
          </a:p>
        </p:txBody>
      </p:sp>
    </p:spTree>
    <p:extLst>
      <p:ext uri="{BB962C8B-B14F-4D97-AF65-F5344CB8AC3E}">
        <p14:creationId xmlns:p14="http://schemas.microsoft.com/office/powerpoint/2010/main" val="2447330693"/>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Vuota">
    <p:spTree>
      <p:nvGrpSpPr>
        <p:cNvPr id="1" name=""/>
        <p:cNvGrpSpPr/>
        <p:nvPr/>
      </p:nvGrpSpPr>
      <p:grpSpPr>
        <a:xfrm>
          <a:off x="0" y="0"/>
          <a:ext cx="0" cy="0"/>
          <a:chOff x="0" y="0"/>
          <a:chExt cx="0" cy="0"/>
        </a:xfrm>
      </p:grpSpPr>
      <p:sp>
        <p:nvSpPr>
          <p:cNvPr id="2" name="Segnaposto testo 3">
            <a:extLst>
              <a:ext uri="{FF2B5EF4-FFF2-40B4-BE49-F238E27FC236}">
                <a16:creationId xmlns:a16="http://schemas.microsoft.com/office/drawing/2014/main" id="{923F1B22-9FAF-4C51-8AAA-C5F09CA4815F}"/>
              </a:ext>
            </a:extLst>
          </p:cNvPr>
          <p:cNvSpPr>
            <a:spLocks noGrp="1"/>
          </p:cNvSpPr>
          <p:nvPr>
            <p:ph type="body" sz="quarter" idx="11"/>
          </p:nvPr>
        </p:nvSpPr>
        <p:spPr>
          <a:xfrm>
            <a:off x="3614608" y="6362246"/>
            <a:ext cx="8421867" cy="236542"/>
          </a:xfrm>
        </p:spPr>
        <p:txBody>
          <a:bodyPr/>
          <a:lstStyle>
            <a:lvl1pPr algn="r">
              <a:defRPr sz="1050">
                <a:solidFill>
                  <a:schemeClr val="bg1"/>
                </a:solidFill>
                <a:latin typeface="+mj-lt"/>
              </a:defRPr>
            </a:lvl1pPr>
            <a:lvl2pPr algn="r">
              <a:defRPr sz="900">
                <a:solidFill>
                  <a:schemeClr val="accent2"/>
                </a:solidFill>
                <a:latin typeface="+mn-lt"/>
              </a:defRPr>
            </a:lvl2pPr>
            <a:lvl3pPr algn="r">
              <a:defRPr sz="900">
                <a:solidFill>
                  <a:schemeClr val="accent2"/>
                </a:solidFill>
                <a:latin typeface="+mn-lt"/>
              </a:defRPr>
            </a:lvl3pPr>
            <a:lvl4pPr algn="r">
              <a:defRPr sz="900">
                <a:solidFill>
                  <a:schemeClr val="accent2"/>
                </a:solidFill>
                <a:latin typeface="+mn-lt"/>
              </a:defRPr>
            </a:lvl4pPr>
            <a:lvl5pPr algn="r">
              <a:defRPr sz="900">
                <a:solidFill>
                  <a:schemeClr val="accent2"/>
                </a:solidFill>
                <a:latin typeface="+mn-lt"/>
              </a:defRPr>
            </a:lvl5pPr>
          </a:lstStyle>
          <a:p>
            <a:pPr lvl="0"/>
            <a:r>
              <a:rPr lang="it-IT"/>
              <a:t>Fare clic per modificare gli stili del testo dello schema</a:t>
            </a:r>
          </a:p>
        </p:txBody>
      </p:sp>
      <p:sp>
        <p:nvSpPr>
          <p:cNvPr id="3" name="Segnaposto testo 6">
            <a:extLst>
              <a:ext uri="{FF2B5EF4-FFF2-40B4-BE49-F238E27FC236}">
                <a16:creationId xmlns:a16="http://schemas.microsoft.com/office/drawing/2014/main" id="{06E5506D-EE81-4F39-A567-C64F906E52EB}"/>
              </a:ext>
            </a:extLst>
          </p:cNvPr>
          <p:cNvSpPr>
            <a:spLocks noGrp="1"/>
          </p:cNvSpPr>
          <p:nvPr>
            <p:ph type="body" sz="quarter" idx="12" hasCustomPrompt="1"/>
          </p:nvPr>
        </p:nvSpPr>
        <p:spPr>
          <a:xfrm>
            <a:off x="3609474" y="6609589"/>
            <a:ext cx="8451065" cy="215816"/>
          </a:xfrm>
        </p:spPr>
        <p:txBody>
          <a:bodyPr/>
          <a:lstStyle>
            <a:lvl1pPr algn="r">
              <a:defRPr sz="800" spc="300">
                <a:solidFill>
                  <a:schemeClr val="bg1"/>
                </a:solidFill>
              </a:defRPr>
            </a:lvl1pPr>
          </a:lstStyle>
          <a:p>
            <a:pPr lvl="0"/>
            <a:r>
              <a:rPr lang="it-IT"/>
              <a:t>FARE CLIC PER MODIFICARE GLI STILI DEL TESTO DELLO SCHEMA</a:t>
            </a:r>
          </a:p>
        </p:txBody>
      </p:sp>
    </p:spTree>
    <p:extLst>
      <p:ext uri="{BB962C8B-B14F-4D97-AF65-F5344CB8AC3E}">
        <p14:creationId xmlns:p14="http://schemas.microsoft.com/office/powerpoint/2010/main" val="815432118"/>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iusura ">
    <p:bg>
      <p:bgPr>
        <a:solidFill>
          <a:schemeClr val="tx2"/>
        </a:solidFill>
        <a:effectLst/>
      </p:bgPr>
    </p:bg>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72F68884-7283-48EF-B315-53827BAF1A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9125" y="5410098"/>
            <a:ext cx="2166253" cy="952602"/>
          </a:xfrm>
          <a:prstGeom prst="rect">
            <a:avLst/>
          </a:prstGeom>
        </p:spPr>
      </p:pic>
    </p:spTree>
    <p:extLst>
      <p:ext uri="{BB962C8B-B14F-4D97-AF65-F5344CB8AC3E}">
        <p14:creationId xmlns:p14="http://schemas.microsoft.com/office/powerpoint/2010/main" val="39865316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t Icone [a]">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4C99FCB6-6034-4E63-B736-586D0A81D1DF}"/>
              </a:ext>
            </a:extLst>
          </p:cNvPr>
          <p:cNvSpPr>
            <a:spLocks noGrp="1"/>
          </p:cNvSpPr>
          <p:nvPr>
            <p:ph type="title" hasCustomPrompt="1"/>
          </p:nvPr>
        </p:nvSpPr>
        <p:spPr>
          <a:xfrm>
            <a:off x="276305" y="180000"/>
            <a:ext cx="11652170" cy="707373"/>
          </a:xfrm>
          <a:prstGeom prst="rect">
            <a:avLst/>
          </a:prstGeom>
        </p:spPr>
        <p:txBody>
          <a:bodyPr vert="horz" lIns="91440" tIns="45720" rIns="91440" bIns="45720" rtlCol="0" anchor="t" anchorCtr="0">
            <a:spAutoFit/>
          </a:bodyPr>
          <a:lstStyle>
            <a:lvl1pPr algn="ctr" defTabSz="914400" rtl="0" eaLnBrk="1" latinLnBrk="0" hangingPunct="1">
              <a:lnSpc>
                <a:spcPct val="90000"/>
              </a:lnSpc>
              <a:spcBef>
                <a:spcPct val="0"/>
              </a:spcBef>
              <a:buNone/>
              <a:defRPr sz="4400" kern="1200">
                <a:solidFill>
                  <a:schemeClr val="bg1">
                    <a:lumMod val="50000"/>
                  </a:schemeClr>
                </a:solidFill>
                <a:latin typeface="+mj-lt"/>
                <a:ea typeface="+mj-ea"/>
                <a:cs typeface="+mj-cs"/>
              </a:defRPr>
            </a:lvl1pPr>
          </a:lstStyle>
          <a:p>
            <a:r>
              <a:rPr lang="it-IT"/>
              <a:t>ICONE</a:t>
            </a:r>
          </a:p>
        </p:txBody>
      </p:sp>
      <p:sp>
        <p:nvSpPr>
          <p:cNvPr id="5" name="Rounded Rectangle 2">
            <a:extLst>
              <a:ext uri="{FF2B5EF4-FFF2-40B4-BE49-F238E27FC236}">
                <a16:creationId xmlns:a16="http://schemas.microsoft.com/office/drawing/2014/main" id="{D998CB39-A1E1-4246-B376-F2BC09B6BA33}"/>
              </a:ext>
            </a:extLst>
          </p:cNvPr>
          <p:cNvSpPr/>
          <p:nvPr/>
        </p:nvSpPr>
        <p:spPr>
          <a:xfrm>
            <a:off x="263525" y="927751"/>
            <a:ext cx="3743156" cy="5256000"/>
          </a:xfrm>
          <a:prstGeom prst="roundRect">
            <a:avLst>
              <a:gd name="adj" fmla="val 3968"/>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latin typeface="+mn-lt"/>
            </a:endParaRPr>
          </a:p>
        </p:txBody>
      </p:sp>
      <p:sp>
        <p:nvSpPr>
          <p:cNvPr id="6" name="Rounded Rectangle 3">
            <a:extLst>
              <a:ext uri="{FF2B5EF4-FFF2-40B4-BE49-F238E27FC236}">
                <a16:creationId xmlns:a16="http://schemas.microsoft.com/office/drawing/2014/main" id="{DF44CFB1-2D9D-4268-BE43-6A3C91929E53}"/>
              </a:ext>
            </a:extLst>
          </p:cNvPr>
          <p:cNvSpPr/>
          <p:nvPr/>
        </p:nvSpPr>
        <p:spPr>
          <a:xfrm>
            <a:off x="441448" y="1125751"/>
            <a:ext cx="153868" cy="4860000"/>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latin typeface="+mn-lt"/>
            </a:endParaRPr>
          </a:p>
        </p:txBody>
      </p:sp>
      <p:sp>
        <p:nvSpPr>
          <p:cNvPr id="7" name="Half Frame 4">
            <a:extLst>
              <a:ext uri="{FF2B5EF4-FFF2-40B4-BE49-F238E27FC236}">
                <a16:creationId xmlns:a16="http://schemas.microsoft.com/office/drawing/2014/main" id="{944D1DC8-7EDA-403E-8502-7A62BF57EE8D}"/>
              </a:ext>
            </a:extLst>
          </p:cNvPr>
          <p:cNvSpPr/>
          <p:nvPr/>
        </p:nvSpPr>
        <p:spPr>
          <a:xfrm rot="5400000">
            <a:off x="3136411" y="1145529"/>
            <a:ext cx="685849" cy="685148"/>
          </a:xfrm>
          <a:prstGeom prst="halfFrame">
            <a:avLst>
              <a:gd name="adj1" fmla="val 23728"/>
              <a:gd name="adj2" fmla="val 24642"/>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latin typeface="+mn-lt"/>
            </a:endParaRPr>
          </a:p>
        </p:txBody>
      </p:sp>
      <p:sp>
        <p:nvSpPr>
          <p:cNvPr id="8" name="TextBox 57">
            <a:extLst>
              <a:ext uri="{FF2B5EF4-FFF2-40B4-BE49-F238E27FC236}">
                <a16:creationId xmlns:a16="http://schemas.microsoft.com/office/drawing/2014/main" id="{E1810A91-F017-43C6-A5B7-8A351B85265A}"/>
              </a:ext>
            </a:extLst>
          </p:cNvPr>
          <p:cNvSpPr txBox="1"/>
          <p:nvPr/>
        </p:nvSpPr>
        <p:spPr>
          <a:xfrm>
            <a:off x="621218" y="1655296"/>
            <a:ext cx="2586326" cy="523220"/>
          </a:xfrm>
          <a:prstGeom prst="rect">
            <a:avLst/>
          </a:prstGeom>
          <a:noFill/>
        </p:spPr>
        <p:txBody>
          <a:bodyPr wrap="square" rtlCol="0" anchor="ctr">
            <a:spAutoFit/>
          </a:bodyPr>
          <a:lstStyle/>
          <a:p>
            <a:r>
              <a:rPr lang="en-US" altLang="ko-KR" sz="1400" b="0">
                <a:solidFill>
                  <a:schemeClr val="bg1"/>
                </a:solidFill>
                <a:latin typeface="+mn-lt"/>
                <a:cs typeface="Arial" pitchFamily="34" charset="0"/>
              </a:rPr>
              <a:t>È </a:t>
            </a:r>
            <a:r>
              <a:rPr lang="en-US" altLang="ko-KR" sz="1400" b="0" err="1">
                <a:solidFill>
                  <a:schemeClr val="bg1"/>
                </a:solidFill>
                <a:latin typeface="+mn-lt"/>
                <a:cs typeface="Arial" pitchFamily="34" charset="0"/>
              </a:rPr>
              <a:t>possibile</a:t>
            </a:r>
            <a:r>
              <a:rPr lang="en-US" altLang="ko-KR" sz="1400" b="0">
                <a:solidFill>
                  <a:schemeClr val="bg1"/>
                </a:solidFill>
                <a:latin typeface="+mn-lt"/>
                <a:cs typeface="Arial" pitchFamily="34" charset="0"/>
              </a:rPr>
              <a:t> </a:t>
            </a:r>
            <a:r>
              <a:rPr lang="it-IT" altLang="ko-KR" sz="1400" b="0">
                <a:solidFill>
                  <a:schemeClr val="bg1"/>
                </a:solidFill>
                <a:latin typeface="+mn-lt"/>
                <a:cs typeface="Arial" pitchFamily="34" charset="0"/>
              </a:rPr>
              <a:t>ridimensionare senza perdere la qualità</a:t>
            </a:r>
            <a:r>
              <a:rPr lang="en-US" altLang="ko-KR" sz="1400" b="0">
                <a:solidFill>
                  <a:schemeClr val="bg1"/>
                </a:solidFill>
                <a:latin typeface="+mn-lt"/>
                <a:cs typeface="Arial" pitchFamily="34" charset="0"/>
              </a:rPr>
              <a:t> </a:t>
            </a:r>
            <a:endParaRPr lang="ko-KR" altLang="en-US" sz="1400" b="0">
              <a:solidFill>
                <a:schemeClr val="bg1"/>
              </a:solidFill>
              <a:latin typeface="+mn-lt"/>
              <a:cs typeface="Arial" pitchFamily="34" charset="0"/>
            </a:endParaRPr>
          </a:p>
        </p:txBody>
      </p:sp>
      <p:sp>
        <p:nvSpPr>
          <p:cNvPr id="9" name="TextBox 58">
            <a:extLst>
              <a:ext uri="{FF2B5EF4-FFF2-40B4-BE49-F238E27FC236}">
                <a16:creationId xmlns:a16="http://schemas.microsoft.com/office/drawing/2014/main" id="{DD2C1A10-F16B-4A9C-9349-FF5375832921}"/>
              </a:ext>
            </a:extLst>
          </p:cNvPr>
          <p:cNvSpPr txBox="1"/>
          <p:nvPr/>
        </p:nvSpPr>
        <p:spPr>
          <a:xfrm>
            <a:off x="621219" y="2356903"/>
            <a:ext cx="2232248" cy="738664"/>
          </a:xfrm>
          <a:prstGeom prst="rect">
            <a:avLst/>
          </a:prstGeom>
          <a:noFill/>
        </p:spPr>
        <p:txBody>
          <a:bodyPr wrap="square" rtlCol="0" anchor="ctr">
            <a:spAutoFit/>
          </a:bodyPr>
          <a:lstStyle/>
          <a:p>
            <a:r>
              <a:rPr lang="en-US" altLang="ko-KR" sz="1400" b="0">
                <a:solidFill>
                  <a:schemeClr val="bg1"/>
                </a:solidFill>
                <a:latin typeface="+mn-lt"/>
                <a:cs typeface="Arial" pitchFamily="34" charset="0"/>
              </a:rPr>
              <a:t>È </a:t>
            </a:r>
            <a:r>
              <a:rPr lang="en-US" altLang="ko-KR" sz="1400" b="0" err="1">
                <a:solidFill>
                  <a:schemeClr val="bg1"/>
                </a:solidFill>
                <a:latin typeface="+mn-lt"/>
                <a:cs typeface="Arial" pitchFamily="34" charset="0"/>
              </a:rPr>
              <a:t>possibile</a:t>
            </a:r>
            <a:r>
              <a:rPr lang="it-IT" altLang="ko-KR" sz="1400" b="0">
                <a:solidFill>
                  <a:schemeClr val="bg1"/>
                </a:solidFill>
                <a:latin typeface="+mn-lt"/>
                <a:cs typeface="Arial" pitchFamily="34" charset="0"/>
              </a:rPr>
              <a:t> cambiare il colore di riempimento e il colore della linea</a:t>
            </a:r>
            <a:endParaRPr lang="ko-KR" altLang="en-US" sz="1400" b="0">
              <a:solidFill>
                <a:schemeClr val="bg1"/>
              </a:solidFill>
              <a:latin typeface="+mn-lt"/>
              <a:cs typeface="Arial" pitchFamily="34" charset="0"/>
            </a:endParaRPr>
          </a:p>
        </p:txBody>
      </p:sp>
      <p:sp>
        <p:nvSpPr>
          <p:cNvPr id="10" name="TextBox 60">
            <a:extLst>
              <a:ext uri="{FF2B5EF4-FFF2-40B4-BE49-F238E27FC236}">
                <a16:creationId xmlns:a16="http://schemas.microsoft.com/office/drawing/2014/main" id="{7F711571-11FF-4E23-B989-8643724C25C1}"/>
              </a:ext>
            </a:extLst>
          </p:cNvPr>
          <p:cNvSpPr txBox="1"/>
          <p:nvPr/>
        </p:nvSpPr>
        <p:spPr>
          <a:xfrm>
            <a:off x="630743" y="4191219"/>
            <a:ext cx="3357411" cy="1384995"/>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altLang="ko-KR" sz="2800" b="1">
                <a:solidFill>
                  <a:schemeClr val="bg1"/>
                </a:solidFill>
                <a:latin typeface="+mj-lt"/>
                <a:ea typeface="+mn-ea"/>
                <a:cs typeface="Arial" pitchFamily="34" charset="0"/>
              </a:rPr>
              <a:t>SET DI ICONE COMPLETAMENTE MODIFICABILI</a:t>
            </a:r>
            <a:endParaRPr lang="en-US" altLang="ko-KR" sz="2800" b="1">
              <a:solidFill>
                <a:schemeClr val="bg1"/>
              </a:solidFill>
              <a:latin typeface="+mj-lt"/>
              <a:ea typeface="+mn-ea"/>
              <a:cs typeface="Arial" pitchFamily="34" charset="0"/>
            </a:endParaRPr>
          </a:p>
        </p:txBody>
      </p:sp>
      <p:sp>
        <p:nvSpPr>
          <p:cNvPr id="11" name="CasellaDiTesto 10">
            <a:extLst>
              <a:ext uri="{FF2B5EF4-FFF2-40B4-BE49-F238E27FC236}">
                <a16:creationId xmlns:a16="http://schemas.microsoft.com/office/drawing/2014/main" id="{62C06E7C-3FF5-4AB5-95D0-B865241EB956}"/>
              </a:ext>
            </a:extLst>
          </p:cNvPr>
          <p:cNvSpPr txBox="1"/>
          <p:nvPr/>
        </p:nvSpPr>
        <p:spPr>
          <a:xfrm>
            <a:off x="3355356" y="5413740"/>
            <a:ext cx="532518" cy="707886"/>
          </a:xfrm>
          <a:prstGeom prst="rect">
            <a:avLst/>
          </a:prstGeom>
          <a:noFill/>
        </p:spPr>
        <p:txBody>
          <a:bodyPr wrap="none" rtlCol="0">
            <a:spAutoFit/>
          </a:bodyPr>
          <a:lstStyle/>
          <a:p>
            <a:r>
              <a:rPr lang="it-IT" sz="4000" b="1">
                <a:solidFill>
                  <a:schemeClr val="bg1"/>
                </a:solidFill>
                <a:latin typeface="+mj-lt"/>
              </a:rPr>
              <a:t>a</a:t>
            </a:r>
          </a:p>
        </p:txBody>
      </p:sp>
      <p:grpSp>
        <p:nvGrpSpPr>
          <p:cNvPr id="12" name="Shape 267">
            <a:extLst>
              <a:ext uri="{FF2B5EF4-FFF2-40B4-BE49-F238E27FC236}">
                <a16:creationId xmlns:a16="http://schemas.microsoft.com/office/drawing/2014/main" id="{161510F9-DB20-4C6A-BE00-143084418967}"/>
              </a:ext>
            </a:extLst>
          </p:cNvPr>
          <p:cNvGrpSpPr/>
          <p:nvPr userDrawn="1"/>
        </p:nvGrpSpPr>
        <p:grpSpPr>
          <a:xfrm>
            <a:off x="5361661" y="1523373"/>
            <a:ext cx="347107" cy="438984"/>
            <a:chOff x="584925" y="238125"/>
            <a:chExt cx="415200" cy="525100"/>
          </a:xfrm>
          <a:solidFill>
            <a:schemeClr val="bg1">
              <a:lumMod val="50000"/>
            </a:schemeClr>
          </a:solidFill>
        </p:grpSpPr>
        <p:sp>
          <p:nvSpPr>
            <p:cNvPr id="13" name="Shape 268">
              <a:extLst>
                <a:ext uri="{FF2B5EF4-FFF2-40B4-BE49-F238E27FC236}">
                  <a16:creationId xmlns:a16="http://schemas.microsoft.com/office/drawing/2014/main" id="{B7933858-3BF4-4761-8C8A-AE49E2DBC77A}"/>
                </a:ext>
              </a:extLst>
            </p:cNvPr>
            <p:cNvSpPr/>
            <p:nvPr/>
          </p:nvSpPr>
          <p:spPr>
            <a:xfrm>
              <a:off x="621550" y="299175"/>
              <a:ext cx="378575" cy="464050"/>
            </a:xfrm>
            <a:custGeom>
              <a:avLst/>
              <a:gdLst/>
              <a:ahLst/>
              <a:cxnLst/>
              <a:rect l="0" t="0" r="0" b="0"/>
              <a:pathLst>
                <a:path w="15143" h="18562" extrusionOk="0">
                  <a:moveTo>
                    <a:pt x="14166" y="0"/>
                  </a:moveTo>
                  <a:lnTo>
                    <a:pt x="14166" y="16755"/>
                  </a:lnTo>
                  <a:lnTo>
                    <a:pt x="14141" y="16926"/>
                  </a:lnTo>
                  <a:lnTo>
                    <a:pt x="14093" y="17072"/>
                  </a:lnTo>
                  <a:lnTo>
                    <a:pt x="14044" y="17194"/>
                  </a:lnTo>
                  <a:lnTo>
                    <a:pt x="13946" y="17341"/>
                  </a:lnTo>
                  <a:lnTo>
                    <a:pt x="13824" y="17438"/>
                  </a:lnTo>
                  <a:lnTo>
                    <a:pt x="13677" y="17512"/>
                  </a:lnTo>
                  <a:lnTo>
                    <a:pt x="13531" y="17561"/>
                  </a:lnTo>
                  <a:lnTo>
                    <a:pt x="13384" y="17585"/>
                  </a:lnTo>
                  <a:lnTo>
                    <a:pt x="0" y="17585"/>
                  </a:lnTo>
                  <a:lnTo>
                    <a:pt x="0" y="17731"/>
                  </a:lnTo>
                  <a:lnTo>
                    <a:pt x="25" y="17902"/>
                  </a:lnTo>
                  <a:lnTo>
                    <a:pt x="74" y="18049"/>
                  </a:lnTo>
                  <a:lnTo>
                    <a:pt x="123" y="18171"/>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71"/>
                  </a:lnTo>
                  <a:lnTo>
                    <a:pt x="15069" y="18049"/>
                  </a:lnTo>
                  <a:lnTo>
                    <a:pt x="15118" y="17902"/>
                  </a:lnTo>
                  <a:lnTo>
                    <a:pt x="15143" y="17731"/>
                  </a:lnTo>
                  <a:lnTo>
                    <a:pt x="15143" y="733"/>
                  </a:lnTo>
                  <a:lnTo>
                    <a:pt x="15118" y="586"/>
                  </a:lnTo>
                  <a:lnTo>
                    <a:pt x="15069" y="440"/>
                  </a:lnTo>
                  <a:lnTo>
                    <a:pt x="15021" y="318"/>
                  </a:lnTo>
                  <a:lnTo>
                    <a:pt x="14923" y="196"/>
                  </a:lnTo>
                  <a:lnTo>
                    <a:pt x="14801" y="122"/>
                  </a:lnTo>
                  <a:lnTo>
                    <a:pt x="14654" y="49"/>
                  </a:lnTo>
                  <a:lnTo>
                    <a:pt x="14508" y="25"/>
                  </a:lnTo>
                  <a:lnTo>
                    <a:pt x="14361"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 name="Shape 269">
              <a:extLst>
                <a:ext uri="{FF2B5EF4-FFF2-40B4-BE49-F238E27FC236}">
                  <a16:creationId xmlns:a16="http://schemas.microsoft.com/office/drawing/2014/main" id="{537A5761-EF81-4D31-8C96-AECDB6089BF4}"/>
                </a:ext>
              </a:extLst>
            </p:cNvPr>
            <p:cNvSpPr/>
            <p:nvPr/>
          </p:nvSpPr>
          <p:spPr>
            <a:xfrm>
              <a:off x="633750" y="238125"/>
              <a:ext cx="29350" cy="63500"/>
            </a:xfrm>
            <a:custGeom>
              <a:avLst/>
              <a:gdLst/>
              <a:ahLst/>
              <a:cxnLst/>
              <a:rect l="0" t="0" r="0" b="0"/>
              <a:pathLst>
                <a:path w="1174" h="2540" extrusionOk="0">
                  <a:moveTo>
                    <a:pt x="392" y="0"/>
                  </a:moveTo>
                  <a:lnTo>
                    <a:pt x="294" y="49"/>
                  </a:lnTo>
                  <a:lnTo>
                    <a:pt x="221" y="73"/>
                  </a:lnTo>
                  <a:lnTo>
                    <a:pt x="147" y="147"/>
                  </a:lnTo>
                  <a:lnTo>
                    <a:pt x="74" y="220"/>
                  </a:lnTo>
                  <a:lnTo>
                    <a:pt x="50" y="293"/>
                  </a:lnTo>
                  <a:lnTo>
                    <a:pt x="1" y="391"/>
                  </a:lnTo>
                  <a:lnTo>
                    <a:pt x="1" y="488"/>
                  </a:lnTo>
                  <a:lnTo>
                    <a:pt x="1" y="2052"/>
                  </a:lnTo>
                  <a:lnTo>
                    <a:pt x="1" y="2149"/>
                  </a:lnTo>
                  <a:lnTo>
                    <a:pt x="50" y="2247"/>
                  </a:lnTo>
                  <a:lnTo>
                    <a:pt x="74" y="2320"/>
                  </a:lnTo>
                  <a:lnTo>
                    <a:pt x="147" y="2393"/>
                  </a:lnTo>
                  <a:lnTo>
                    <a:pt x="221" y="2467"/>
                  </a:lnTo>
                  <a:lnTo>
                    <a:pt x="294" y="2491"/>
                  </a:lnTo>
                  <a:lnTo>
                    <a:pt x="392" y="2540"/>
                  </a:lnTo>
                  <a:lnTo>
                    <a:pt x="782"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2"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 name="Shape 270">
              <a:extLst>
                <a:ext uri="{FF2B5EF4-FFF2-40B4-BE49-F238E27FC236}">
                  <a16:creationId xmlns:a16="http://schemas.microsoft.com/office/drawing/2014/main" id="{0EB1F3A1-0EF5-4BB5-AE51-F6AA28B6FE77}"/>
                </a:ext>
              </a:extLst>
            </p:cNvPr>
            <p:cNvSpPr/>
            <p:nvPr/>
          </p:nvSpPr>
          <p:spPr>
            <a:xfrm>
              <a:off x="716800" y="238125"/>
              <a:ext cx="29325" cy="63500"/>
            </a:xfrm>
            <a:custGeom>
              <a:avLst/>
              <a:gdLst/>
              <a:ahLst/>
              <a:cxnLst/>
              <a:rect l="0" t="0" r="0" b="0"/>
              <a:pathLst>
                <a:path w="1173" h="2540" extrusionOk="0">
                  <a:moveTo>
                    <a:pt x="391" y="0"/>
                  </a:moveTo>
                  <a:lnTo>
                    <a:pt x="294" y="49"/>
                  </a:lnTo>
                  <a:lnTo>
                    <a:pt x="220" y="73"/>
                  </a:lnTo>
                  <a:lnTo>
                    <a:pt x="147" y="147"/>
                  </a:lnTo>
                  <a:lnTo>
                    <a:pt x="74" y="220"/>
                  </a:lnTo>
                  <a:lnTo>
                    <a:pt x="49" y="293"/>
                  </a:lnTo>
                  <a:lnTo>
                    <a:pt x="0" y="391"/>
                  </a:lnTo>
                  <a:lnTo>
                    <a:pt x="0" y="488"/>
                  </a:lnTo>
                  <a:lnTo>
                    <a:pt x="0" y="2052"/>
                  </a:lnTo>
                  <a:lnTo>
                    <a:pt x="0" y="2149"/>
                  </a:lnTo>
                  <a:lnTo>
                    <a:pt x="49" y="2247"/>
                  </a:lnTo>
                  <a:lnTo>
                    <a:pt x="74" y="2320"/>
                  </a:lnTo>
                  <a:lnTo>
                    <a:pt x="147" y="2393"/>
                  </a:lnTo>
                  <a:lnTo>
                    <a:pt x="220" y="2467"/>
                  </a:lnTo>
                  <a:lnTo>
                    <a:pt x="294" y="2491"/>
                  </a:lnTo>
                  <a:lnTo>
                    <a:pt x="391" y="2540"/>
                  </a:lnTo>
                  <a:lnTo>
                    <a:pt x="782" y="2540"/>
                  </a:lnTo>
                  <a:lnTo>
                    <a:pt x="880" y="2491"/>
                  </a:lnTo>
                  <a:lnTo>
                    <a:pt x="953" y="2467"/>
                  </a:lnTo>
                  <a:lnTo>
                    <a:pt x="1026" y="2393"/>
                  </a:lnTo>
                  <a:lnTo>
                    <a:pt x="1099" y="2320"/>
                  </a:lnTo>
                  <a:lnTo>
                    <a:pt x="1124" y="2247"/>
                  </a:lnTo>
                  <a:lnTo>
                    <a:pt x="1173" y="2149"/>
                  </a:lnTo>
                  <a:lnTo>
                    <a:pt x="1173" y="2052"/>
                  </a:lnTo>
                  <a:lnTo>
                    <a:pt x="1173" y="488"/>
                  </a:lnTo>
                  <a:lnTo>
                    <a:pt x="1173" y="391"/>
                  </a:lnTo>
                  <a:lnTo>
                    <a:pt x="1124" y="293"/>
                  </a:lnTo>
                  <a:lnTo>
                    <a:pt x="1099" y="220"/>
                  </a:lnTo>
                  <a:lnTo>
                    <a:pt x="1026" y="147"/>
                  </a:lnTo>
                  <a:lnTo>
                    <a:pt x="953" y="73"/>
                  </a:lnTo>
                  <a:lnTo>
                    <a:pt x="880" y="49"/>
                  </a:lnTo>
                  <a:lnTo>
                    <a:pt x="782"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 name="Shape 271">
              <a:extLst>
                <a:ext uri="{FF2B5EF4-FFF2-40B4-BE49-F238E27FC236}">
                  <a16:creationId xmlns:a16="http://schemas.microsoft.com/office/drawing/2014/main" id="{1541410F-1894-445B-A33D-CC126355E881}"/>
                </a:ext>
              </a:extLst>
            </p:cNvPr>
            <p:cNvSpPr/>
            <p:nvPr/>
          </p:nvSpPr>
          <p:spPr>
            <a:xfrm>
              <a:off x="799825" y="238125"/>
              <a:ext cx="29350" cy="63500"/>
            </a:xfrm>
            <a:custGeom>
              <a:avLst/>
              <a:gdLst/>
              <a:ahLst/>
              <a:cxnLst/>
              <a:rect l="0" t="0" r="0" b="0"/>
              <a:pathLst>
                <a:path w="1174" h="2540" extrusionOk="0">
                  <a:moveTo>
                    <a:pt x="392" y="0"/>
                  </a:moveTo>
                  <a:lnTo>
                    <a:pt x="294" y="49"/>
                  </a:lnTo>
                  <a:lnTo>
                    <a:pt x="221" y="73"/>
                  </a:lnTo>
                  <a:lnTo>
                    <a:pt x="148" y="147"/>
                  </a:lnTo>
                  <a:lnTo>
                    <a:pt x="74" y="220"/>
                  </a:lnTo>
                  <a:lnTo>
                    <a:pt x="50" y="293"/>
                  </a:lnTo>
                  <a:lnTo>
                    <a:pt x="1" y="391"/>
                  </a:lnTo>
                  <a:lnTo>
                    <a:pt x="1" y="488"/>
                  </a:lnTo>
                  <a:lnTo>
                    <a:pt x="1" y="2052"/>
                  </a:lnTo>
                  <a:lnTo>
                    <a:pt x="1" y="2149"/>
                  </a:lnTo>
                  <a:lnTo>
                    <a:pt x="50" y="2247"/>
                  </a:lnTo>
                  <a:lnTo>
                    <a:pt x="74" y="2320"/>
                  </a:lnTo>
                  <a:lnTo>
                    <a:pt x="148" y="2393"/>
                  </a:lnTo>
                  <a:lnTo>
                    <a:pt x="221" y="2467"/>
                  </a:lnTo>
                  <a:lnTo>
                    <a:pt x="294" y="2491"/>
                  </a:lnTo>
                  <a:lnTo>
                    <a:pt x="392" y="2540"/>
                  </a:lnTo>
                  <a:lnTo>
                    <a:pt x="783"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3"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 name="Shape 272">
              <a:extLst>
                <a:ext uri="{FF2B5EF4-FFF2-40B4-BE49-F238E27FC236}">
                  <a16:creationId xmlns:a16="http://schemas.microsoft.com/office/drawing/2014/main" id="{40AA5FB8-5A86-4F82-9158-BE4628065612}"/>
                </a:ext>
              </a:extLst>
            </p:cNvPr>
            <p:cNvSpPr/>
            <p:nvPr/>
          </p:nvSpPr>
          <p:spPr>
            <a:xfrm>
              <a:off x="882875" y="238125"/>
              <a:ext cx="29325" cy="63500"/>
            </a:xfrm>
            <a:custGeom>
              <a:avLst/>
              <a:gdLst/>
              <a:ahLst/>
              <a:cxnLst/>
              <a:rect l="0" t="0" r="0" b="0"/>
              <a:pathLst>
                <a:path w="1173" h="2540" extrusionOk="0">
                  <a:moveTo>
                    <a:pt x="391" y="0"/>
                  </a:moveTo>
                  <a:lnTo>
                    <a:pt x="294" y="49"/>
                  </a:lnTo>
                  <a:lnTo>
                    <a:pt x="220" y="73"/>
                  </a:lnTo>
                  <a:lnTo>
                    <a:pt x="147" y="147"/>
                  </a:lnTo>
                  <a:lnTo>
                    <a:pt x="74" y="220"/>
                  </a:lnTo>
                  <a:lnTo>
                    <a:pt x="49" y="293"/>
                  </a:lnTo>
                  <a:lnTo>
                    <a:pt x="1" y="391"/>
                  </a:lnTo>
                  <a:lnTo>
                    <a:pt x="1" y="488"/>
                  </a:lnTo>
                  <a:lnTo>
                    <a:pt x="1" y="2052"/>
                  </a:lnTo>
                  <a:lnTo>
                    <a:pt x="1" y="2149"/>
                  </a:lnTo>
                  <a:lnTo>
                    <a:pt x="49" y="2247"/>
                  </a:lnTo>
                  <a:lnTo>
                    <a:pt x="74" y="2320"/>
                  </a:lnTo>
                  <a:lnTo>
                    <a:pt x="147" y="2393"/>
                  </a:lnTo>
                  <a:lnTo>
                    <a:pt x="220" y="2467"/>
                  </a:lnTo>
                  <a:lnTo>
                    <a:pt x="294" y="2491"/>
                  </a:lnTo>
                  <a:lnTo>
                    <a:pt x="391" y="2540"/>
                  </a:lnTo>
                  <a:lnTo>
                    <a:pt x="782" y="2540"/>
                  </a:lnTo>
                  <a:lnTo>
                    <a:pt x="880" y="2491"/>
                  </a:lnTo>
                  <a:lnTo>
                    <a:pt x="953" y="2467"/>
                  </a:lnTo>
                  <a:lnTo>
                    <a:pt x="1026" y="2393"/>
                  </a:lnTo>
                  <a:lnTo>
                    <a:pt x="1100" y="2320"/>
                  </a:lnTo>
                  <a:lnTo>
                    <a:pt x="1124" y="2247"/>
                  </a:lnTo>
                  <a:lnTo>
                    <a:pt x="1173" y="2149"/>
                  </a:lnTo>
                  <a:lnTo>
                    <a:pt x="1173" y="2052"/>
                  </a:lnTo>
                  <a:lnTo>
                    <a:pt x="1173" y="488"/>
                  </a:lnTo>
                  <a:lnTo>
                    <a:pt x="1173" y="391"/>
                  </a:lnTo>
                  <a:lnTo>
                    <a:pt x="1124" y="293"/>
                  </a:lnTo>
                  <a:lnTo>
                    <a:pt x="1100" y="220"/>
                  </a:lnTo>
                  <a:lnTo>
                    <a:pt x="1026" y="147"/>
                  </a:lnTo>
                  <a:lnTo>
                    <a:pt x="953" y="73"/>
                  </a:lnTo>
                  <a:lnTo>
                    <a:pt x="880" y="49"/>
                  </a:lnTo>
                  <a:lnTo>
                    <a:pt x="782"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 name="Shape 273">
              <a:extLst>
                <a:ext uri="{FF2B5EF4-FFF2-40B4-BE49-F238E27FC236}">
                  <a16:creationId xmlns:a16="http://schemas.microsoft.com/office/drawing/2014/main" id="{99151F04-B519-49E5-952C-73033273150D}"/>
                </a:ext>
              </a:extLst>
            </p:cNvPr>
            <p:cNvSpPr/>
            <p:nvPr/>
          </p:nvSpPr>
          <p:spPr>
            <a:xfrm>
              <a:off x="584925" y="261325"/>
              <a:ext cx="378575" cy="464050"/>
            </a:xfrm>
            <a:custGeom>
              <a:avLst/>
              <a:gdLst/>
              <a:ahLst/>
              <a:cxnLst/>
              <a:rect l="0" t="0" r="0" b="0"/>
              <a:pathLst>
                <a:path w="15143" h="18562" extrusionOk="0">
                  <a:moveTo>
                    <a:pt x="2540" y="171"/>
                  </a:moveTo>
                  <a:lnTo>
                    <a:pt x="2711" y="195"/>
                  </a:lnTo>
                  <a:lnTo>
                    <a:pt x="2882" y="244"/>
                  </a:lnTo>
                  <a:lnTo>
                    <a:pt x="3053" y="318"/>
                  </a:lnTo>
                  <a:lnTo>
                    <a:pt x="3175" y="440"/>
                  </a:lnTo>
                  <a:lnTo>
                    <a:pt x="3297" y="562"/>
                  </a:lnTo>
                  <a:lnTo>
                    <a:pt x="3370" y="733"/>
                  </a:lnTo>
                  <a:lnTo>
                    <a:pt x="3419" y="904"/>
                  </a:lnTo>
                  <a:lnTo>
                    <a:pt x="3444" y="1075"/>
                  </a:lnTo>
                  <a:lnTo>
                    <a:pt x="3419" y="1246"/>
                  </a:lnTo>
                  <a:lnTo>
                    <a:pt x="3370" y="1417"/>
                  </a:lnTo>
                  <a:lnTo>
                    <a:pt x="3297" y="1588"/>
                  </a:lnTo>
                  <a:lnTo>
                    <a:pt x="3175" y="1710"/>
                  </a:lnTo>
                  <a:lnTo>
                    <a:pt x="3053" y="1832"/>
                  </a:lnTo>
                  <a:lnTo>
                    <a:pt x="2882" y="1905"/>
                  </a:lnTo>
                  <a:lnTo>
                    <a:pt x="2711" y="1954"/>
                  </a:lnTo>
                  <a:lnTo>
                    <a:pt x="2540" y="1978"/>
                  </a:lnTo>
                  <a:lnTo>
                    <a:pt x="2369" y="1954"/>
                  </a:lnTo>
                  <a:lnTo>
                    <a:pt x="2198" y="1905"/>
                  </a:lnTo>
                  <a:lnTo>
                    <a:pt x="2027" y="1832"/>
                  </a:lnTo>
                  <a:lnTo>
                    <a:pt x="1905" y="1710"/>
                  </a:lnTo>
                  <a:lnTo>
                    <a:pt x="1783" y="1588"/>
                  </a:lnTo>
                  <a:lnTo>
                    <a:pt x="1710" y="1417"/>
                  </a:lnTo>
                  <a:lnTo>
                    <a:pt x="1661" y="1246"/>
                  </a:lnTo>
                  <a:lnTo>
                    <a:pt x="1636" y="1075"/>
                  </a:lnTo>
                  <a:lnTo>
                    <a:pt x="1661" y="904"/>
                  </a:lnTo>
                  <a:lnTo>
                    <a:pt x="1710" y="733"/>
                  </a:lnTo>
                  <a:lnTo>
                    <a:pt x="1783" y="562"/>
                  </a:lnTo>
                  <a:lnTo>
                    <a:pt x="1905" y="440"/>
                  </a:lnTo>
                  <a:lnTo>
                    <a:pt x="2027" y="318"/>
                  </a:lnTo>
                  <a:lnTo>
                    <a:pt x="2198" y="244"/>
                  </a:lnTo>
                  <a:lnTo>
                    <a:pt x="2369" y="195"/>
                  </a:lnTo>
                  <a:lnTo>
                    <a:pt x="2540" y="171"/>
                  </a:lnTo>
                  <a:close/>
                  <a:moveTo>
                    <a:pt x="5862" y="171"/>
                  </a:moveTo>
                  <a:lnTo>
                    <a:pt x="6033" y="195"/>
                  </a:lnTo>
                  <a:lnTo>
                    <a:pt x="6204" y="244"/>
                  </a:lnTo>
                  <a:lnTo>
                    <a:pt x="6374" y="318"/>
                  </a:lnTo>
                  <a:lnTo>
                    <a:pt x="6497" y="440"/>
                  </a:lnTo>
                  <a:lnTo>
                    <a:pt x="6619" y="562"/>
                  </a:lnTo>
                  <a:lnTo>
                    <a:pt x="6692" y="733"/>
                  </a:lnTo>
                  <a:lnTo>
                    <a:pt x="6741" y="904"/>
                  </a:lnTo>
                  <a:lnTo>
                    <a:pt x="6765" y="1075"/>
                  </a:lnTo>
                  <a:lnTo>
                    <a:pt x="6741" y="1246"/>
                  </a:lnTo>
                  <a:lnTo>
                    <a:pt x="6692" y="1417"/>
                  </a:lnTo>
                  <a:lnTo>
                    <a:pt x="6619" y="1588"/>
                  </a:lnTo>
                  <a:lnTo>
                    <a:pt x="6497" y="1710"/>
                  </a:lnTo>
                  <a:lnTo>
                    <a:pt x="6374" y="1832"/>
                  </a:lnTo>
                  <a:lnTo>
                    <a:pt x="6204" y="1905"/>
                  </a:lnTo>
                  <a:lnTo>
                    <a:pt x="6033" y="1954"/>
                  </a:lnTo>
                  <a:lnTo>
                    <a:pt x="5862" y="1978"/>
                  </a:lnTo>
                  <a:lnTo>
                    <a:pt x="5691" y="1954"/>
                  </a:lnTo>
                  <a:lnTo>
                    <a:pt x="5520" y="1905"/>
                  </a:lnTo>
                  <a:lnTo>
                    <a:pt x="5349" y="1832"/>
                  </a:lnTo>
                  <a:lnTo>
                    <a:pt x="5227" y="1710"/>
                  </a:lnTo>
                  <a:lnTo>
                    <a:pt x="5104" y="1588"/>
                  </a:lnTo>
                  <a:lnTo>
                    <a:pt x="5031" y="1417"/>
                  </a:lnTo>
                  <a:lnTo>
                    <a:pt x="4982" y="1246"/>
                  </a:lnTo>
                  <a:lnTo>
                    <a:pt x="4958" y="1075"/>
                  </a:lnTo>
                  <a:lnTo>
                    <a:pt x="4982" y="904"/>
                  </a:lnTo>
                  <a:lnTo>
                    <a:pt x="5031" y="733"/>
                  </a:lnTo>
                  <a:lnTo>
                    <a:pt x="5104" y="562"/>
                  </a:lnTo>
                  <a:lnTo>
                    <a:pt x="5227" y="440"/>
                  </a:lnTo>
                  <a:lnTo>
                    <a:pt x="5349" y="318"/>
                  </a:lnTo>
                  <a:lnTo>
                    <a:pt x="5520" y="244"/>
                  </a:lnTo>
                  <a:lnTo>
                    <a:pt x="5691" y="195"/>
                  </a:lnTo>
                  <a:lnTo>
                    <a:pt x="5862" y="171"/>
                  </a:lnTo>
                  <a:close/>
                  <a:moveTo>
                    <a:pt x="9183" y="171"/>
                  </a:moveTo>
                  <a:lnTo>
                    <a:pt x="9354" y="195"/>
                  </a:lnTo>
                  <a:lnTo>
                    <a:pt x="9525" y="244"/>
                  </a:lnTo>
                  <a:lnTo>
                    <a:pt x="9696" y="318"/>
                  </a:lnTo>
                  <a:lnTo>
                    <a:pt x="9818" y="440"/>
                  </a:lnTo>
                  <a:lnTo>
                    <a:pt x="9940" y="562"/>
                  </a:lnTo>
                  <a:lnTo>
                    <a:pt x="10014" y="733"/>
                  </a:lnTo>
                  <a:lnTo>
                    <a:pt x="10062" y="904"/>
                  </a:lnTo>
                  <a:lnTo>
                    <a:pt x="10087" y="1075"/>
                  </a:lnTo>
                  <a:lnTo>
                    <a:pt x="10062" y="1246"/>
                  </a:lnTo>
                  <a:lnTo>
                    <a:pt x="10014" y="1417"/>
                  </a:lnTo>
                  <a:lnTo>
                    <a:pt x="9940" y="1588"/>
                  </a:lnTo>
                  <a:lnTo>
                    <a:pt x="9818" y="1710"/>
                  </a:lnTo>
                  <a:lnTo>
                    <a:pt x="9696" y="1832"/>
                  </a:lnTo>
                  <a:lnTo>
                    <a:pt x="9525" y="1905"/>
                  </a:lnTo>
                  <a:lnTo>
                    <a:pt x="9354" y="1954"/>
                  </a:lnTo>
                  <a:lnTo>
                    <a:pt x="9183" y="1978"/>
                  </a:lnTo>
                  <a:lnTo>
                    <a:pt x="9012" y="1954"/>
                  </a:lnTo>
                  <a:lnTo>
                    <a:pt x="8841" y="1905"/>
                  </a:lnTo>
                  <a:lnTo>
                    <a:pt x="8670" y="1832"/>
                  </a:lnTo>
                  <a:lnTo>
                    <a:pt x="8548" y="1710"/>
                  </a:lnTo>
                  <a:lnTo>
                    <a:pt x="8426" y="1588"/>
                  </a:lnTo>
                  <a:lnTo>
                    <a:pt x="8353" y="1417"/>
                  </a:lnTo>
                  <a:lnTo>
                    <a:pt x="8304" y="1246"/>
                  </a:lnTo>
                  <a:lnTo>
                    <a:pt x="8279" y="1075"/>
                  </a:lnTo>
                  <a:lnTo>
                    <a:pt x="8304" y="904"/>
                  </a:lnTo>
                  <a:lnTo>
                    <a:pt x="8353" y="733"/>
                  </a:lnTo>
                  <a:lnTo>
                    <a:pt x="8426" y="562"/>
                  </a:lnTo>
                  <a:lnTo>
                    <a:pt x="8548" y="440"/>
                  </a:lnTo>
                  <a:lnTo>
                    <a:pt x="8670" y="318"/>
                  </a:lnTo>
                  <a:lnTo>
                    <a:pt x="8841" y="244"/>
                  </a:lnTo>
                  <a:lnTo>
                    <a:pt x="9012" y="195"/>
                  </a:lnTo>
                  <a:lnTo>
                    <a:pt x="9183" y="171"/>
                  </a:lnTo>
                  <a:close/>
                  <a:moveTo>
                    <a:pt x="12505" y="171"/>
                  </a:moveTo>
                  <a:lnTo>
                    <a:pt x="12676" y="195"/>
                  </a:lnTo>
                  <a:lnTo>
                    <a:pt x="12847" y="244"/>
                  </a:lnTo>
                  <a:lnTo>
                    <a:pt x="13018" y="318"/>
                  </a:lnTo>
                  <a:lnTo>
                    <a:pt x="13140" y="440"/>
                  </a:lnTo>
                  <a:lnTo>
                    <a:pt x="13262" y="562"/>
                  </a:lnTo>
                  <a:lnTo>
                    <a:pt x="13335" y="733"/>
                  </a:lnTo>
                  <a:lnTo>
                    <a:pt x="13384" y="904"/>
                  </a:lnTo>
                  <a:lnTo>
                    <a:pt x="13408" y="1075"/>
                  </a:lnTo>
                  <a:lnTo>
                    <a:pt x="13384" y="1246"/>
                  </a:lnTo>
                  <a:lnTo>
                    <a:pt x="13335" y="1417"/>
                  </a:lnTo>
                  <a:lnTo>
                    <a:pt x="13262" y="1588"/>
                  </a:lnTo>
                  <a:lnTo>
                    <a:pt x="13140" y="1710"/>
                  </a:lnTo>
                  <a:lnTo>
                    <a:pt x="13018" y="1832"/>
                  </a:lnTo>
                  <a:lnTo>
                    <a:pt x="12847" y="1905"/>
                  </a:lnTo>
                  <a:lnTo>
                    <a:pt x="12676" y="1954"/>
                  </a:lnTo>
                  <a:lnTo>
                    <a:pt x="12505" y="1978"/>
                  </a:lnTo>
                  <a:lnTo>
                    <a:pt x="12334" y="1954"/>
                  </a:lnTo>
                  <a:lnTo>
                    <a:pt x="12163" y="1905"/>
                  </a:lnTo>
                  <a:lnTo>
                    <a:pt x="11992" y="1832"/>
                  </a:lnTo>
                  <a:lnTo>
                    <a:pt x="11870" y="1710"/>
                  </a:lnTo>
                  <a:lnTo>
                    <a:pt x="11748" y="1588"/>
                  </a:lnTo>
                  <a:lnTo>
                    <a:pt x="11674" y="1417"/>
                  </a:lnTo>
                  <a:lnTo>
                    <a:pt x="11625" y="1246"/>
                  </a:lnTo>
                  <a:lnTo>
                    <a:pt x="11601" y="1075"/>
                  </a:lnTo>
                  <a:lnTo>
                    <a:pt x="11625" y="904"/>
                  </a:lnTo>
                  <a:lnTo>
                    <a:pt x="11674" y="733"/>
                  </a:lnTo>
                  <a:lnTo>
                    <a:pt x="11748" y="562"/>
                  </a:lnTo>
                  <a:lnTo>
                    <a:pt x="11870" y="440"/>
                  </a:lnTo>
                  <a:lnTo>
                    <a:pt x="11992" y="318"/>
                  </a:lnTo>
                  <a:lnTo>
                    <a:pt x="12163" y="244"/>
                  </a:lnTo>
                  <a:lnTo>
                    <a:pt x="12334" y="195"/>
                  </a:lnTo>
                  <a:lnTo>
                    <a:pt x="12505" y="171"/>
                  </a:lnTo>
                  <a:close/>
                  <a:moveTo>
                    <a:pt x="13091" y="5520"/>
                  </a:moveTo>
                  <a:lnTo>
                    <a:pt x="13189" y="5544"/>
                  </a:lnTo>
                  <a:lnTo>
                    <a:pt x="13262" y="5593"/>
                  </a:lnTo>
                  <a:lnTo>
                    <a:pt x="13311" y="5666"/>
                  </a:lnTo>
                  <a:lnTo>
                    <a:pt x="13335" y="5764"/>
                  </a:lnTo>
                  <a:lnTo>
                    <a:pt x="13311" y="5862"/>
                  </a:lnTo>
                  <a:lnTo>
                    <a:pt x="13262" y="5935"/>
                  </a:lnTo>
                  <a:lnTo>
                    <a:pt x="13189" y="5984"/>
                  </a:lnTo>
                  <a:lnTo>
                    <a:pt x="13091" y="6008"/>
                  </a:lnTo>
                  <a:lnTo>
                    <a:pt x="1954" y="6008"/>
                  </a:lnTo>
                  <a:lnTo>
                    <a:pt x="1856" y="5984"/>
                  </a:lnTo>
                  <a:lnTo>
                    <a:pt x="1783" y="5935"/>
                  </a:lnTo>
                  <a:lnTo>
                    <a:pt x="1734" y="5862"/>
                  </a:lnTo>
                  <a:lnTo>
                    <a:pt x="1710" y="5764"/>
                  </a:lnTo>
                  <a:lnTo>
                    <a:pt x="1734" y="5666"/>
                  </a:lnTo>
                  <a:lnTo>
                    <a:pt x="1783" y="5593"/>
                  </a:lnTo>
                  <a:lnTo>
                    <a:pt x="1856" y="5544"/>
                  </a:lnTo>
                  <a:lnTo>
                    <a:pt x="1954" y="5520"/>
                  </a:lnTo>
                  <a:close/>
                  <a:moveTo>
                    <a:pt x="13189" y="7840"/>
                  </a:moveTo>
                  <a:lnTo>
                    <a:pt x="13262" y="7913"/>
                  </a:lnTo>
                  <a:lnTo>
                    <a:pt x="13311" y="7986"/>
                  </a:lnTo>
                  <a:lnTo>
                    <a:pt x="13335" y="8084"/>
                  </a:lnTo>
                  <a:lnTo>
                    <a:pt x="13311" y="8182"/>
                  </a:lnTo>
                  <a:lnTo>
                    <a:pt x="13262" y="8255"/>
                  </a:lnTo>
                  <a:lnTo>
                    <a:pt x="13189" y="8304"/>
                  </a:lnTo>
                  <a:lnTo>
                    <a:pt x="13091" y="8328"/>
                  </a:lnTo>
                  <a:lnTo>
                    <a:pt x="1954" y="8328"/>
                  </a:lnTo>
                  <a:lnTo>
                    <a:pt x="1856" y="8304"/>
                  </a:lnTo>
                  <a:lnTo>
                    <a:pt x="1783" y="8255"/>
                  </a:lnTo>
                  <a:lnTo>
                    <a:pt x="1734" y="8182"/>
                  </a:lnTo>
                  <a:lnTo>
                    <a:pt x="1710" y="8084"/>
                  </a:lnTo>
                  <a:lnTo>
                    <a:pt x="1734" y="7986"/>
                  </a:lnTo>
                  <a:lnTo>
                    <a:pt x="1783" y="7913"/>
                  </a:lnTo>
                  <a:lnTo>
                    <a:pt x="1856" y="7840"/>
                  </a:lnTo>
                  <a:close/>
                  <a:moveTo>
                    <a:pt x="13091" y="10136"/>
                  </a:moveTo>
                  <a:lnTo>
                    <a:pt x="13189" y="10160"/>
                  </a:lnTo>
                  <a:lnTo>
                    <a:pt x="13262" y="10209"/>
                  </a:lnTo>
                  <a:lnTo>
                    <a:pt x="13311" y="10282"/>
                  </a:lnTo>
                  <a:lnTo>
                    <a:pt x="13335" y="10380"/>
                  </a:lnTo>
                  <a:lnTo>
                    <a:pt x="13311" y="10478"/>
                  </a:lnTo>
                  <a:lnTo>
                    <a:pt x="13262" y="10551"/>
                  </a:lnTo>
                  <a:lnTo>
                    <a:pt x="13189" y="10600"/>
                  </a:lnTo>
                  <a:lnTo>
                    <a:pt x="13091" y="10624"/>
                  </a:lnTo>
                  <a:lnTo>
                    <a:pt x="1954" y="10624"/>
                  </a:lnTo>
                  <a:lnTo>
                    <a:pt x="1856" y="10600"/>
                  </a:lnTo>
                  <a:lnTo>
                    <a:pt x="1783" y="10551"/>
                  </a:lnTo>
                  <a:lnTo>
                    <a:pt x="1734" y="10478"/>
                  </a:lnTo>
                  <a:lnTo>
                    <a:pt x="1710" y="10380"/>
                  </a:lnTo>
                  <a:lnTo>
                    <a:pt x="1734" y="10282"/>
                  </a:lnTo>
                  <a:lnTo>
                    <a:pt x="1783" y="10209"/>
                  </a:lnTo>
                  <a:lnTo>
                    <a:pt x="1856" y="10160"/>
                  </a:lnTo>
                  <a:lnTo>
                    <a:pt x="1954" y="10136"/>
                  </a:lnTo>
                  <a:close/>
                  <a:moveTo>
                    <a:pt x="8206" y="12456"/>
                  </a:moveTo>
                  <a:lnTo>
                    <a:pt x="8304" y="12480"/>
                  </a:lnTo>
                  <a:lnTo>
                    <a:pt x="8377" y="12529"/>
                  </a:lnTo>
                  <a:lnTo>
                    <a:pt x="8426" y="12602"/>
                  </a:lnTo>
                  <a:lnTo>
                    <a:pt x="8450" y="12700"/>
                  </a:lnTo>
                  <a:lnTo>
                    <a:pt x="8426" y="12798"/>
                  </a:lnTo>
                  <a:lnTo>
                    <a:pt x="8377" y="12871"/>
                  </a:lnTo>
                  <a:lnTo>
                    <a:pt x="8304" y="12920"/>
                  </a:lnTo>
                  <a:lnTo>
                    <a:pt x="8206" y="12944"/>
                  </a:lnTo>
                  <a:lnTo>
                    <a:pt x="1954" y="12944"/>
                  </a:lnTo>
                  <a:lnTo>
                    <a:pt x="1856" y="12920"/>
                  </a:lnTo>
                  <a:lnTo>
                    <a:pt x="1783" y="12871"/>
                  </a:lnTo>
                  <a:lnTo>
                    <a:pt x="1734" y="12798"/>
                  </a:lnTo>
                  <a:lnTo>
                    <a:pt x="1710" y="12700"/>
                  </a:lnTo>
                  <a:lnTo>
                    <a:pt x="1734" y="12602"/>
                  </a:lnTo>
                  <a:lnTo>
                    <a:pt x="1783" y="12529"/>
                  </a:lnTo>
                  <a:lnTo>
                    <a:pt x="1856" y="12480"/>
                  </a:lnTo>
                  <a:lnTo>
                    <a:pt x="1954" y="12456"/>
                  </a:lnTo>
                  <a:close/>
                  <a:moveTo>
                    <a:pt x="782" y="0"/>
                  </a:moveTo>
                  <a:lnTo>
                    <a:pt x="635" y="25"/>
                  </a:lnTo>
                  <a:lnTo>
                    <a:pt x="489" y="73"/>
                  </a:lnTo>
                  <a:lnTo>
                    <a:pt x="342" y="122"/>
                  </a:lnTo>
                  <a:lnTo>
                    <a:pt x="220" y="220"/>
                  </a:lnTo>
                  <a:lnTo>
                    <a:pt x="122" y="342"/>
                  </a:lnTo>
                  <a:lnTo>
                    <a:pt x="73" y="489"/>
                  </a:lnTo>
                  <a:lnTo>
                    <a:pt x="24" y="635"/>
                  </a:lnTo>
                  <a:lnTo>
                    <a:pt x="0" y="782"/>
                  </a:lnTo>
                  <a:lnTo>
                    <a:pt x="0" y="17780"/>
                  </a:lnTo>
                  <a:lnTo>
                    <a:pt x="24" y="17927"/>
                  </a:lnTo>
                  <a:lnTo>
                    <a:pt x="73" y="18073"/>
                  </a:lnTo>
                  <a:lnTo>
                    <a:pt x="122" y="18220"/>
                  </a:lnTo>
                  <a:lnTo>
                    <a:pt x="220" y="18342"/>
                  </a:lnTo>
                  <a:lnTo>
                    <a:pt x="342" y="18440"/>
                  </a:lnTo>
                  <a:lnTo>
                    <a:pt x="489" y="18488"/>
                  </a:lnTo>
                  <a:lnTo>
                    <a:pt x="635" y="18537"/>
                  </a:lnTo>
                  <a:lnTo>
                    <a:pt x="782" y="18562"/>
                  </a:lnTo>
                  <a:lnTo>
                    <a:pt x="14361" y="18562"/>
                  </a:lnTo>
                  <a:lnTo>
                    <a:pt x="14507" y="18537"/>
                  </a:lnTo>
                  <a:lnTo>
                    <a:pt x="14654" y="18488"/>
                  </a:lnTo>
                  <a:lnTo>
                    <a:pt x="14800" y="18440"/>
                  </a:lnTo>
                  <a:lnTo>
                    <a:pt x="14923" y="18342"/>
                  </a:lnTo>
                  <a:lnTo>
                    <a:pt x="15020" y="18220"/>
                  </a:lnTo>
                  <a:lnTo>
                    <a:pt x="15069" y="18073"/>
                  </a:lnTo>
                  <a:lnTo>
                    <a:pt x="15118" y="17927"/>
                  </a:lnTo>
                  <a:lnTo>
                    <a:pt x="15142" y="17780"/>
                  </a:lnTo>
                  <a:lnTo>
                    <a:pt x="15142" y="782"/>
                  </a:lnTo>
                  <a:lnTo>
                    <a:pt x="15118" y="635"/>
                  </a:lnTo>
                  <a:lnTo>
                    <a:pt x="15069" y="489"/>
                  </a:lnTo>
                  <a:lnTo>
                    <a:pt x="15020" y="342"/>
                  </a:lnTo>
                  <a:lnTo>
                    <a:pt x="14923" y="220"/>
                  </a:lnTo>
                  <a:lnTo>
                    <a:pt x="14800" y="122"/>
                  </a:lnTo>
                  <a:lnTo>
                    <a:pt x="14654" y="73"/>
                  </a:lnTo>
                  <a:lnTo>
                    <a:pt x="14507" y="25"/>
                  </a:lnTo>
                  <a:lnTo>
                    <a:pt x="14361"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9" name="Shape 274">
            <a:extLst>
              <a:ext uri="{FF2B5EF4-FFF2-40B4-BE49-F238E27FC236}">
                <a16:creationId xmlns:a16="http://schemas.microsoft.com/office/drawing/2014/main" id="{00889C35-1111-4F50-8852-436D43A0D2BA}"/>
              </a:ext>
            </a:extLst>
          </p:cNvPr>
          <p:cNvGrpSpPr/>
          <p:nvPr userDrawn="1"/>
        </p:nvGrpSpPr>
        <p:grpSpPr>
          <a:xfrm>
            <a:off x="5912920" y="1587160"/>
            <a:ext cx="371623" cy="309362"/>
            <a:chOff x="1244325" y="314425"/>
            <a:chExt cx="444525" cy="370050"/>
          </a:xfrm>
          <a:solidFill>
            <a:schemeClr val="bg1">
              <a:lumMod val="50000"/>
            </a:schemeClr>
          </a:solidFill>
        </p:grpSpPr>
        <p:sp>
          <p:nvSpPr>
            <p:cNvPr id="20" name="Shape 275">
              <a:extLst>
                <a:ext uri="{FF2B5EF4-FFF2-40B4-BE49-F238E27FC236}">
                  <a16:creationId xmlns:a16="http://schemas.microsoft.com/office/drawing/2014/main" id="{38E9F56A-C730-43F5-856B-F262406C2D8F}"/>
                </a:ext>
              </a:extLst>
            </p:cNvPr>
            <p:cNvSpPr/>
            <p:nvPr/>
          </p:nvSpPr>
          <p:spPr>
            <a:xfrm>
              <a:off x="1388425" y="463425"/>
              <a:ext cx="143525" cy="143500"/>
            </a:xfrm>
            <a:custGeom>
              <a:avLst/>
              <a:gdLst/>
              <a:ahLst/>
              <a:cxnLst/>
              <a:rect l="0" t="0" r="0" b="0"/>
              <a:pathLst>
                <a:path w="5741" h="5740" extrusionOk="0">
                  <a:moveTo>
                    <a:pt x="2809" y="0"/>
                  </a:moveTo>
                  <a:lnTo>
                    <a:pt x="2492" y="49"/>
                  </a:lnTo>
                  <a:lnTo>
                    <a:pt x="2199" y="122"/>
                  </a:lnTo>
                  <a:lnTo>
                    <a:pt x="1906" y="244"/>
                  </a:lnTo>
                  <a:lnTo>
                    <a:pt x="1637" y="366"/>
                  </a:lnTo>
                  <a:lnTo>
                    <a:pt x="1368" y="537"/>
                  </a:lnTo>
                  <a:lnTo>
                    <a:pt x="1149" y="708"/>
                  </a:lnTo>
                  <a:lnTo>
                    <a:pt x="904" y="904"/>
                  </a:lnTo>
                  <a:lnTo>
                    <a:pt x="709" y="1124"/>
                  </a:lnTo>
                  <a:lnTo>
                    <a:pt x="538" y="1368"/>
                  </a:lnTo>
                  <a:lnTo>
                    <a:pt x="367" y="1636"/>
                  </a:lnTo>
                  <a:lnTo>
                    <a:pt x="245" y="1905"/>
                  </a:lnTo>
                  <a:lnTo>
                    <a:pt x="147" y="2198"/>
                  </a:lnTo>
                  <a:lnTo>
                    <a:pt x="74" y="2491"/>
                  </a:lnTo>
                  <a:lnTo>
                    <a:pt x="25" y="2809"/>
                  </a:lnTo>
                  <a:lnTo>
                    <a:pt x="1" y="3126"/>
                  </a:lnTo>
                  <a:lnTo>
                    <a:pt x="25" y="3517"/>
                  </a:lnTo>
                  <a:lnTo>
                    <a:pt x="98" y="3908"/>
                  </a:lnTo>
                  <a:lnTo>
                    <a:pt x="221" y="4274"/>
                  </a:lnTo>
                  <a:lnTo>
                    <a:pt x="392" y="4641"/>
                  </a:lnTo>
                  <a:lnTo>
                    <a:pt x="611" y="4958"/>
                  </a:lnTo>
                  <a:lnTo>
                    <a:pt x="856" y="5251"/>
                  </a:lnTo>
                  <a:lnTo>
                    <a:pt x="1124" y="5520"/>
                  </a:lnTo>
                  <a:lnTo>
                    <a:pt x="1442" y="5740"/>
                  </a:lnTo>
                  <a:lnTo>
                    <a:pt x="1393" y="5422"/>
                  </a:lnTo>
                  <a:lnTo>
                    <a:pt x="1368" y="5080"/>
                  </a:lnTo>
                  <a:lnTo>
                    <a:pt x="1393" y="4689"/>
                  </a:lnTo>
                  <a:lnTo>
                    <a:pt x="1442" y="4323"/>
                  </a:lnTo>
                  <a:lnTo>
                    <a:pt x="1539" y="3957"/>
                  </a:lnTo>
                  <a:lnTo>
                    <a:pt x="1662" y="3639"/>
                  </a:lnTo>
                  <a:lnTo>
                    <a:pt x="1808" y="3297"/>
                  </a:lnTo>
                  <a:lnTo>
                    <a:pt x="2003" y="3004"/>
                  </a:lnTo>
                  <a:lnTo>
                    <a:pt x="2223" y="2711"/>
                  </a:lnTo>
                  <a:lnTo>
                    <a:pt x="2468" y="2442"/>
                  </a:lnTo>
                  <a:lnTo>
                    <a:pt x="2712" y="2198"/>
                  </a:lnTo>
                  <a:lnTo>
                    <a:pt x="3005" y="2003"/>
                  </a:lnTo>
                  <a:lnTo>
                    <a:pt x="3322" y="1807"/>
                  </a:lnTo>
                  <a:lnTo>
                    <a:pt x="3640" y="1661"/>
                  </a:lnTo>
                  <a:lnTo>
                    <a:pt x="3982" y="1514"/>
                  </a:lnTo>
                  <a:lnTo>
                    <a:pt x="4324" y="1441"/>
                  </a:lnTo>
                  <a:lnTo>
                    <a:pt x="4690" y="1368"/>
                  </a:lnTo>
                  <a:lnTo>
                    <a:pt x="5423" y="1368"/>
                  </a:lnTo>
                  <a:lnTo>
                    <a:pt x="5740" y="1417"/>
                  </a:lnTo>
                  <a:lnTo>
                    <a:pt x="5520" y="1124"/>
                  </a:lnTo>
                  <a:lnTo>
                    <a:pt x="5252" y="831"/>
                  </a:lnTo>
                  <a:lnTo>
                    <a:pt x="4959" y="586"/>
                  </a:lnTo>
                  <a:lnTo>
                    <a:pt x="4641" y="391"/>
                  </a:lnTo>
                  <a:lnTo>
                    <a:pt x="4299" y="220"/>
                  </a:lnTo>
                  <a:lnTo>
                    <a:pt x="3933" y="98"/>
                  </a:lnTo>
                  <a:lnTo>
                    <a:pt x="3542" y="25"/>
                  </a:lnTo>
                  <a:lnTo>
                    <a:pt x="3127"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 name="Shape 276">
              <a:extLst>
                <a:ext uri="{FF2B5EF4-FFF2-40B4-BE49-F238E27FC236}">
                  <a16:creationId xmlns:a16="http://schemas.microsoft.com/office/drawing/2014/main" id="{D0C3A838-5B20-4D8C-BB47-8C5F9B860C89}"/>
                </a:ext>
              </a:extLst>
            </p:cNvPr>
            <p:cNvSpPr/>
            <p:nvPr/>
          </p:nvSpPr>
          <p:spPr>
            <a:xfrm>
              <a:off x="1244325" y="314425"/>
              <a:ext cx="444525" cy="370050"/>
            </a:xfrm>
            <a:custGeom>
              <a:avLst/>
              <a:gdLst/>
              <a:ahLst/>
              <a:cxnLst/>
              <a:rect l="0" t="0" r="0" b="0"/>
              <a:pathLst>
                <a:path w="17781" h="14802" extrusionOk="0">
                  <a:moveTo>
                    <a:pt x="11748" y="2101"/>
                  </a:moveTo>
                  <a:lnTo>
                    <a:pt x="11846" y="2126"/>
                  </a:lnTo>
                  <a:lnTo>
                    <a:pt x="11919" y="2175"/>
                  </a:lnTo>
                  <a:lnTo>
                    <a:pt x="11968" y="2248"/>
                  </a:lnTo>
                  <a:lnTo>
                    <a:pt x="11993" y="2346"/>
                  </a:lnTo>
                  <a:lnTo>
                    <a:pt x="11968" y="2419"/>
                  </a:lnTo>
                  <a:lnTo>
                    <a:pt x="11919" y="2492"/>
                  </a:lnTo>
                  <a:lnTo>
                    <a:pt x="11846" y="2541"/>
                  </a:lnTo>
                  <a:lnTo>
                    <a:pt x="11748" y="2565"/>
                  </a:lnTo>
                  <a:lnTo>
                    <a:pt x="6033" y="2565"/>
                  </a:lnTo>
                  <a:lnTo>
                    <a:pt x="5936" y="2541"/>
                  </a:lnTo>
                  <a:lnTo>
                    <a:pt x="5862" y="2492"/>
                  </a:lnTo>
                  <a:lnTo>
                    <a:pt x="5814" y="2419"/>
                  </a:lnTo>
                  <a:lnTo>
                    <a:pt x="5789" y="2346"/>
                  </a:lnTo>
                  <a:lnTo>
                    <a:pt x="5814" y="2248"/>
                  </a:lnTo>
                  <a:lnTo>
                    <a:pt x="5862" y="2175"/>
                  </a:lnTo>
                  <a:lnTo>
                    <a:pt x="5936" y="2126"/>
                  </a:lnTo>
                  <a:lnTo>
                    <a:pt x="6033" y="2101"/>
                  </a:lnTo>
                  <a:close/>
                  <a:moveTo>
                    <a:pt x="15949" y="4519"/>
                  </a:moveTo>
                  <a:lnTo>
                    <a:pt x="16047" y="4568"/>
                  </a:lnTo>
                  <a:lnTo>
                    <a:pt x="16145" y="4592"/>
                  </a:lnTo>
                  <a:lnTo>
                    <a:pt x="16193" y="4666"/>
                  </a:lnTo>
                  <a:lnTo>
                    <a:pt x="16267" y="4739"/>
                  </a:lnTo>
                  <a:lnTo>
                    <a:pt x="16316" y="4812"/>
                  </a:lnTo>
                  <a:lnTo>
                    <a:pt x="16340" y="4910"/>
                  </a:lnTo>
                  <a:lnTo>
                    <a:pt x="16340" y="5008"/>
                  </a:lnTo>
                  <a:lnTo>
                    <a:pt x="16340" y="5789"/>
                  </a:lnTo>
                  <a:lnTo>
                    <a:pt x="16340" y="5887"/>
                  </a:lnTo>
                  <a:lnTo>
                    <a:pt x="16316" y="5985"/>
                  </a:lnTo>
                  <a:lnTo>
                    <a:pt x="16267" y="6058"/>
                  </a:lnTo>
                  <a:lnTo>
                    <a:pt x="16193" y="6131"/>
                  </a:lnTo>
                  <a:lnTo>
                    <a:pt x="16145" y="6204"/>
                  </a:lnTo>
                  <a:lnTo>
                    <a:pt x="16047" y="6229"/>
                  </a:lnTo>
                  <a:lnTo>
                    <a:pt x="15949" y="6278"/>
                  </a:lnTo>
                  <a:lnTo>
                    <a:pt x="14069" y="6278"/>
                  </a:lnTo>
                  <a:lnTo>
                    <a:pt x="13971" y="6229"/>
                  </a:lnTo>
                  <a:lnTo>
                    <a:pt x="13898" y="6204"/>
                  </a:lnTo>
                  <a:lnTo>
                    <a:pt x="13824" y="6131"/>
                  </a:lnTo>
                  <a:lnTo>
                    <a:pt x="13751" y="6058"/>
                  </a:lnTo>
                  <a:lnTo>
                    <a:pt x="13727" y="5985"/>
                  </a:lnTo>
                  <a:lnTo>
                    <a:pt x="13678" y="5887"/>
                  </a:lnTo>
                  <a:lnTo>
                    <a:pt x="13678" y="5789"/>
                  </a:lnTo>
                  <a:lnTo>
                    <a:pt x="13678" y="5008"/>
                  </a:lnTo>
                  <a:lnTo>
                    <a:pt x="13678" y="4910"/>
                  </a:lnTo>
                  <a:lnTo>
                    <a:pt x="13727" y="4812"/>
                  </a:lnTo>
                  <a:lnTo>
                    <a:pt x="13751" y="4739"/>
                  </a:lnTo>
                  <a:lnTo>
                    <a:pt x="13824" y="4666"/>
                  </a:lnTo>
                  <a:lnTo>
                    <a:pt x="13898" y="4592"/>
                  </a:lnTo>
                  <a:lnTo>
                    <a:pt x="13971" y="4568"/>
                  </a:lnTo>
                  <a:lnTo>
                    <a:pt x="14069" y="4519"/>
                  </a:lnTo>
                  <a:close/>
                  <a:moveTo>
                    <a:pt x="8891" y="5105"/>
                  </a:moveTo>
                  <a:lnTo>
                    <a:pt x="9306" y="5130"/>
                  </a:lnTo>
                  <a:lnTo>
                    <a:pt x="9697" y="5179"/>
                  </a:lnTo>
                  <a:lnTo>
                    <a:pt x="10063" y="5276"/>
                  </a:lnTo>
                  <a:lnTo>
                    <a:pt x="10430" y="5423"/>
                  </a:lnTo>
                  <a:lnTo>
                    <a:pt x="10796" y="5594"/>
                  </a:lnTo>
                  <a:lnTo>
                    <a:pt x="11113" y="5789"/>
                  </a:lnTo>
                  <a:lnTo>
                    <a:pt x="11406" y="6009"/>
                  </a:lnTo>
                  <a:lnTo>
                    <a:pt x="11700" y="6278"/>
                  </a:lnTo>
                  <a:lnTo>
                    <a:pt x="11968" y="6546"/>
                  </a:lnTo>
                  <a:lnTo>
                    <a:pt x="12188" y="6864"/>
                  </a:lnTo>
                  <a:lnTo>
                    <a:pt x="12383" y="7181"/>
                  </a:lnTo>
                  <a:lnTo>
                    <a:pt x="12554" y="7523"/>
                  </a:lnTo>
                  <a:lnTo>
                    <a:pt x="12676" y="7890"/>
                  </a:lnTo>
                  <a:lnTo>
                    <a:pt x="12774" y="8280"/>
                  </a:lnTo>
                  <a:lnTo>
                    <a:pt x="12847" y="8671"/>
                  </a:lnTo>
                  <a:lnTo>
                    <a:pt x="12872" y="9086"/>
                  </a:lnTo>
                  <a:lnTo>
                    <a:pt x="12847" y="9477"/>
                  </a:lnTo>
                  <a:lnTo>
                    <a:pt x="12774" y="9868"/>
                  </a:lnTo>
                  <a:lnTo>
                    <a:pt x="12676" y="10259"/>
                  </a:lnTo>
                  <a:lnTo>
                    <a:pt x="12554" y="10625"/>
                  </a:lnTo>
                  <a:lnTo>
                    <a:pt x="12383" y="10967"/>
                  </a:lnTo>
                  <a:lnTo>
                    <a:pt x="12188" y="11309"/>
                  </a:lnTo>
                  <a:lnTo>
                    <a:pt x="11968" y="11602"/>
                  </a:lnTo>
                  <a:lnTo>
                    <a:pt x="11700" y="11895"/>
                  </a:lnTo>
                  <a:lnTo>
                    <a:pt x="11406" y="12139"/>
                  </a:lnTo>
                  <a:lnTo>
                    <a:pt x="11113" y="12383"/>
                  </a:lnTo>
                  <a:lnTo>
                    <a:pt x="10796" y="12579"/>
                  </a:lnTo>
                  <a:lnTo>
                    <a:pt x="10430" y="12750"/>
                  </a:lnTo>
                  <a:lnTo>
                    <a:pt x="10063" y="12872"/>
                  </a:lnTo>
                  <a:lnTo>
                    <a:pt x="9697" y="12970"/>
                  </a:lnTo>
                  <a:lnTo>
                    <a:pt x="9306" y="13018"/>
                  </a:lnTo>
                  <a:lnTo>
                    <a:pt x="8891" y="13043"/>
                  </a:lnTo>
                  <a:lnTo>
                    <a:pt x="8476" y="13018"/>
                  </a:lnTo>
                  <a:lnTo>
                    <a:pt x="8085" y="12970"/>
                  </a:lnTo>
                  <a:lnTo>
                    <a:pt x="7719" y="12872"/>
                  </a:lnTo>
                  <a:lnTo>
                    <a:pt x="7352" y="12750"/>
                  </a:lnTo>
                  <a:lnTo>
                    <a:pt x="6986" y="12579"/>
                  </a:lnTo>
                  <a:lnTo>
                    <a:pt x="6668" y="12383"/>
                  </a:lnTo>
                  <a:lnTo>
                    <a:pt x="6375" y="12139"/>
                  </a:lnTo>
                  <a:lnTo>
                    <a:pt x="6082" y="11895"/>
                  </a:lnTo>
                  <a:lnTo>
                    <a:pt x="5814" y="11602"/>
                  </a:lnTo>
                  <a:lnTo>
                    <a:pt x="5594" y="11309"/>
                  </a:lnTo>
                  <a:lnTo>
                    <a:pt x="5398" y="10967"/>
                  </a:lnTo>
                  <a:lnTo>
                    <a:pt x="5227" y="10625"/>
                  </a:lnTo>
                  <a:lnTo>
                    <a:pt x="5105" y="10259"/>
                  </a:lnTo>
                  <a:lnTo>
                    <a:pt x="5008" y="9868"/>
                  </a:lnTo>
                  <a:lnTo>
                    <a:pt x="4934" y="9477"/>
                  </a:lnTo>
                  <a:lnTo>
                    <a:pt x="4910" y="9086"/>
                  </a:lnTo>
                  <a:lnTo>
                    <a:pt x="4934" y="8671"/>
                  </a:lnTo>
                  <a:lnTo>
                    <a:pt x="5008" y="8280"/>
                  </a:lnTo>
                  <a:lnTo>
                    <a:pt x="5105" y="7890"/>
                  </a:lnTo>
                  <a:lnTo>
                    <a:pt x="5227" y="7523"/>
                  </a:lnTo>
                  <a:lnTo>
                    <a:pt x="5398" y="7181"/>
                  </a:lnTo>
                  <a:lnTo>
                    <a:pt x="5594" y="6864"/>
                  </a:lnTo>
                  <a:lnTo>
                    <a:pt x="5814" y="6546"/>
                  </a:lnTo>
                  <a:lnTo>
                    <a:pt x="6082" y="6278"/>
                  </a:lnTo>
                  <a:lnTo>
                    <a:pt x="6375" y="6009"/>
                  </a:lnTo>
                  <a:lnTo>
                    <a:pt x="6668" y="5789"/>
                  </a:lnTo>
                  <a:lnTo>
                    <a:pt x="6986" y="5594"/>
                  </a:lnTo>
                  <a:lnTo>
                    <a:pt x="7352" y="5423"/>
                  </a:lnTo>
                  <a:lnTo>
                    <a:pt x="7719" y="5276"/>
                  </a:lnTo>
                  <a:lnTo>
                    <a:pt x="8085" y="5179"/>
                  </a:lnTo>
                  <a:lnTo>
                    <a:pt x="8476" y="5130"/>
                  </a:lnTo>
                  <a:lnTo>
                    <a:pt x="8891" y="5105"/>
                  </a:lnTo>
                  <a:close/>
                  <a:moveTo>
                    <a:pt x="5301" y="1"/>
                  </a:moveTo>
                  <a:lnTo>
                    <a:pt x="5154" y="50"/>
                  </a:lnTo>
                  <a:lnTo>
                    <a:pt x="5008" y="123"/>
                  </a:lnTo>
                  <a:lnTo>
                    <a:pt x="4861" y="221"/>
                  </a:lnTo>
                  <a:lnTo>
                    <a:pt x="4739" y="318"/>
                  </a:lnTo>
                  <a:lnTo>
                    <a:pt x="4641" y="465"/>
                  </a:lnTo>
                  <a:lnTo>
                    <a:pt x="4568" y="611"/>
                  </a:lnTo>
                  <a:lnTo>
                    <a:pt x="4519" y="758"/>
                  </a:lnTo>
                  <a:lnTo>
                    <a:pt x="4080" y="2565"/>
                  </a:lnTo>
                  <a:lnTo>
                    <a:pt x="3249" y="2565"/>
                  </a:lnTo>
                  <a:lnTo>
                    <a:pt x="3249" y="2468"/>
                  </a:lnTo>
                  <a:lnTo>
                    <a:pt x="3225" y="2370"/>
                  </a:lnTo>
                  <a:lnTo>
                    <a:pt x="3176" y="2297"/>
                  </a:lnTo>
                  <a:lnTo>
                    <a:pt x="3103" y="2223"/>
                  </a:lnTo>
                  <a:lnTo>
                    <a:pt x="3054" y="2150"/>
                  </a:lnTo>
                  <a:lnTo>
                    <a:pt x="2956" y="2126"/>
                  </a:lnTo>
                  <a:lnTo>
                    <a:pt x="2858" y="2077"/>
                  </a:lnTo>
                  <a:lnTo>
                    <a:pt x="1955" y="2077"/>
                  </a:lnTo>
                  <a:lnTo>
                    <a:pt x="1857" y="2126"/>
                  </a:lnTo>
                  <a:lnTo>
                    <a:pt x="1784" y="2150"/>
                  </a:lnTo>
                  <a:lnTo>
                    <a:pt x="1711" y="2223"/>
                  </a:lnTo>
                  <a:lnTo>
                    <a:pt x="1637" y="2297"/>
                  </a:lnTo>
                  <a:lnTo>
                    <a:pt x="1613" y="2370"/>
                  </a:lnTo>
                  <a:lnTo>
                    <a:pt x="1564" y="2468"/>
                  </a:lnTo>
                  <a:lnTo>
                    <a:pt x="1564" y="2565"/>
                  </a:lnTo>
                  <a:lnTo>
                    <a:pt x="782" y="2565"/>
                  </a:lnTo>
                  <a:lnTo>
                    <a:pt x="636" y="2590"/>
                  </a:lnTo>
                  <a:lnTo>
                    <a:pt x="489" y="2639"/>
                  </a:lnTo>
                  <a:lnTo>
                    <a:pt x="343" y="2687"/>
                  </a:lnTo>
                  <a:lnTo>
                    <a:pt x="221" y="2785"/>
                  </a:lnTo>
                  <a:lnTo>
                    <a:pt x="123" y="2907"/>
                  </a:lnTo>
                  <a:lnTo>
                    <a:pt x="74" y="3054"/>
                  </a:lnTo>
                  <a:lnTo>
                    <a:pt x="25" y="3200"/>
                  </a:lnTo>
                  <a:lnTo>
                    <a:pt x="1" y="3347"/>
                  </a:lnTo>
                  <a:lnTo>
                    <a:pt x="1" y="14020"/>
                  </a:lnTo>
                  <a:lnTo>
                    <a:pt x="25" y="14191"/>
                  </a:lnTo>
                  <a:lnTo>
                    <a:pt x="74" y="14337"/>
                  </a:lnTo>
                  <a:lnTo>
                    <a:pt x="123" y="14459"/>
                  </a:lnTo>
                  <a:lnTo>
                    <a:pt x="221" y="14581"/>
                  </a:lnTo>
                  <a:lnTo>
                    <a:pt x="343" y="14679"/>
                  </a:lnTo>
                  <a:lnTo>
                    <a:pt x="489" y="14752"/>
                  </a:lnTo>
                  <a:lnTo>
                    <a:pt x="636" y="14801"/>
                  </a:lnTo>
                  <a:lnTo>
                    <a:pt x="17146" y="14801"/>
                  </a:lnTo>
                  <a:lnTo>
                    <a:pt x="17292" y="14752"/>
                  </a:lnTo>
                  <a:lnTo>
                    <a:pt x="17439" y="14679"/>
                  </a:lnTo>
                  <a:lnTo>
                    <a:pt x="17561" y="14581"/>
                  </a:lnTo>
                  <a:lnTo>
                    <a:pt x="17659" y="14459"/>
                  </a:lnTo>
                  <a:lnTo>
                    <a:pt x="17708" y="14337"/>
                  </a:lnTo>
                  <a:lnTo>
                    <a:pt x="17756" y="14191"/>
                  </a:lnTo>
                  <a:lnTo>
                    <a:pt x="17781" y="14020"/>
                  </a:lnTo>
                  <a:lnTo>
                    <a:pt x="17781" y="3347"/>
                  </a:lnTo>
                  <a:lnTo>
                    <a:pt x="17756" y="3200"/>
                  </a:lnTo>
                  <a:lnTo>
                    <a:pt x="17708" y="3054"/>
                  </a:lnTo>
                  <a:lnTo>
                    <a:pt x="17659" y="2907"/>
                  </a:lnTo>
                  <a:lnTo>
                    <a:pt x="17561" y="2785"/>
                  </a:lnTo>
                  <a:lnTo>
                    <a:pt x="17439" y="2687"/>
                  </a:lnTo>
                  <a:lnTo>
                    <a:pt x="17292" y="2639"/>
                  </a:lnTo>
                  <a:lnTo>
                    <a:pt x="17146" y="2590"/>
                  </a:lnTo>
                  <a:lnTo>
                    <a:pt x="16999" y="2565"/>
                  </a:lnTo>
                  <a:lnTo>
                    <a:pt x="13702" y="2565"/>
                  </a:lnTo>
                  <a:lnTo>
                    <a:pt x="13263" y="758"/>
                  </a:lnTo>
                  <a:lnTo>
                    <a:pt x="13214" y="611"/>
                  </a:lnTo>
                  <a:lnTo>
                    <a:pt x="13141" y="465"/>
                  </a:lnTo>
                  <a:lnTo>
                    <a:pt x="13043" y="318"/>
                  </a:lnTo>
                  <a:lnTo>
                    <a:pt x="12921" y="221"/>
                  </a:lnTo>
                  <a:lnTo>
                    <a:pt x="12774" y="123"/>
                  </a:lnTo>
                  <a:lnTo>
                    <a:pt x="12628" y="50"/>
                  </a:lnTo>
                  <a:lnTo>
                    <a:pt x="12481"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22" name="Shape 277">
            <a:extLst>
              <a:ext uri="{FF2B5EF4-FFF2-40B4-BE49-F238E27FC236}">
                <a16:creationId xmlns:a16="http://schemas.microsoft.com/office/drawing/2014/main" id="{8357BA09-2857-41E2-B28E-A586776E21FE}"/>
              </a:ext>
            </a:extLst>
          </p:cNvPr>
          <p:cNvGrpSpPr/>
          <p:nvPr userDrawn="1"/>
        </p:nvGrpSpPr>
        <p:grpSpPr>
          <a:xfrm>
            <a:off x="6484618" y="1585634"/>
            <a:ext cx="355300" cy="312413"/>
            <a:chOff x="1928175" y="312600"/>
            <a:chExt cx="425000" cy="373700"/>
          </a:xfrm>
          <a:solidFill>
            <a:schemeClr val="bg1">
              <a:lumMod val="50000"/>
            </a:schemeClr>
          </a:solidFill>
        </p:grpSpPr>
        <p:sp>
          <p:nvSpPr>
            <p:cNvPr id="23" name="Shape 278">
              <a:extLst>
                <a:ext uri="{FF2B5EF4-FFF2-40B4-BE49-F238E27FC236}">
                  <a16:creationId xmlns:a16="http://schemas.microsoft.com/office/drawing/2014/main" id="{A47A9D93-070A-4A16-A901-33D8FFB56D39}"/>
                </a:ext>
              </a:extLst>
            </p:cNvPr>
            <p:cNvSpPr/>
            <p:nvPr/>
          </p:nvSpPr>
          <p:spPr>
            <a:xfrm>
              <a:off x="1928175" y="312600"/>
              <a:ext cx="425000" cy="373700"/>
            </a:xfrm>
            <a:custGeom>
              <a:avLst/>
              <a:gdLst/>
              <a:ahLst/>
              <a:cxnLst/>
              <a:rect l="0" t="0" r="0" b="0"/>
              <a:pathLst>
                <a:path w="17000" h="14948" extrusionOk="0">
                  <a:moveTo>
                    <a:pt x="16022" y="978"/>
                  </a:moveTo>
                  <a:lnTo>
                    <a:pt x="16022" y="13971"/>
                  </a:lnTo>
                  <a:lnTo>
                    <a:pt x="978" y="13971"/>
                  </a:lnTo>
                  <a:lnTo>
                    <a:pt x="978" y="978"/>
                  </a:lnTo>
                  <a:close/>
                  <a:moveTo>
                    <a:pt x="782" y="1"/>
                  </a:moveTo>
                  <a:lnTo>
                    <a:pt x="636" y="25"/>
                  </a:lnTo>
                  <a:lnTo>
                    <a:pt x="489" y="74"/>
                  </a:lnTo>
                  <a:lnTo>
                    <a:pt x="343" y="147"/>
                  </a:lnTo>
                  <a:lnTo>
                    <a:pt x="221" y="245"/>
                  </a:lnTo>
                  <a:lnTo>
                    <a:pt x="123" y="343"/>
                  </a:lnTo>
                  <a:lnTo>
                    <a:pt x="74" y="489"/>
                  </a:lnTo>
                  <a:lnTo>
                    <a:pt x="25" y="636"/>
                  </a:lnTo>
                  <a:lnTo>
                    <a:pt x="1" y="782"/>
                  </a:lnTo>
                  <a:lnTo>
                    <a:pt x="1" y="14166"/>
                  </a:lnTo>
                  <a:lnTo>
                    <a:pt x="25" y="14313"/>
                  </a:lnTo>
                  <a:lnTo>
                    <a:pt x="74" y="14459"/>
                  </a:lnTo>
                  <a:lnTo>
                    <a:pt x="123" y="14606"/>
                  </a:lnTo>
                  <a:lnTo>
                    <a:pt x="221" y="14703"/>
                  </a:lnTo>
                  <a:lnTo>
                    <a:pt x="343" y="14801"/>
                  </a:lnTo>
                  <a:lnTo>
                    <a:pt x="489" y="14874"/>
                  </a:lnTo>
                  <a:lnTo>
                    <a:pt x="636" y="14923"/>
                  </a:lnTo>
                  <a:lnTo>
                    <a:pt x="782" y="14948"/>
                  </a:lnTo>
                  <a:lnTo>
                    <a:pt x="16218" y="14948"/>
                  </a:lnTo>
                  <a:lnTo>
                    <a:pt x="16364" y="14923"/>
                  </a:lnTo>
                  <a:lnTo>
                    <a:pt x="16511" y="14874"/>
                  </a:lnTo>
                  <a:lnTo>
                    <a:pt x="16657" y="14801"/>
                  </a:lnTo>
                  <a:lnTo>
                    <a:pt x="16779" y="14703"/>
                  </a:lnTo>
                  <a:lnTo>
                    <a:pt x="16877" y="14606"/>
                  </a:lnTo>
                  <a:lnTo>
                    <a:pt x="16926" y="14459"/>
                  </a:lnTo>
                  <a:lnTo>
                    <a:pt x="16975" y="14313"/>
                  </a:lnTo>
                  <a:lnTo>
                    <a:pt x="16999" y="14166"/>
                  </a:lnTo>
                  <a:lnTo>
                    <a:pt x="16999" y="782"/>
                  </a:lnTo>
                  <a:lnTo>
                    <a:pt x="16975" y="636"/>
                  </a:lnTo>
                  <a:lnTo>
                    <a:pt x="16926" y="489"/>
                  </a:lnTo>
                  <a:lnTo>
                    <a:pt x="16877" y="343"/>
                  </a:lnTo>
                  <a:lnTo>
                    <a:pt x="16779" y="245"/>
                  </a:lnTo>
                  <a:lnTo>
                    <a:pt x="16657" y="147"/>
                  </a:lnTo>
                  <a:lnTo>
                    <a:pt x="16511" y="74"/>
                  </a:lnTo>
                  <a:lnTo>
                    <a:pt x="16364" y="25"/>
                  </a:lnTo>
                  <a:lnTo>
                    <a:pt x="1621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 name="Shape 279">
              <a:extLst>
                <a:ext uri="{FF2B5EF4-FFF2-40B4-BE49-F238E27FC236}">
                  <a16:creationId xmlns:a16="http://schemas.microsoft.com/office/drawing/2014/main" id="{C6AAB7BA-B207-4528-B2F9-2F293E4220BE}"/>
                </a:ext>
              </a:extLst>
            </p:cNvPr>
            <p:cNvSpPr/>
            <p:nvPr/>
          </p:nvSpPr>
          <p:spPr>
            <a:xfrm>
              <a:off x="1964825" y="349250"/>
              <a:ext cx="351700" cy="300425"/>
            </a:xfrm>
            <a:custGeom>
              <a:avLst/>
              <a:gdLst/>
              <a:ahLst/>
              <a:cxnLst/>
              <a:rect l="0" t="0" r="0" b="0"/>
              <a:pathLst>
                <a:path w="14068" h="12017" extrusionOk="0">
                  <a:moveTo>
                    <a:pt x="10111" y="1563"/>
                  </a:moveTo>
                  <a:lnTo>
                    <a:pt x="10307" y="1588"/>
                  </a:lnTo>
                  <a:lnTo>
                    <a:pt x="10502" y="1612"/>
                  </a:lnTo>
                  <a:lnTo>
                    <a:pt x="10697" y="1661"/>
                  </a:lnTo>
                  <a:lnTo>
                    <a:pt x="10868" y="1734"/>
                  </a:lnTo>
                  <a:lnTo>
                    <a:pt x="11039" y="1807"/>
                  </a:lnTo>
                  <a:lnTo>
                    <a:pt x="11186" y="1905"/>
                  </a:lnTo>
                  <a:lnTo>
                    <a:pt x="11357" y="2027"/>
                  </a:lnTo>
                  <a:lnTo>
                    <a:pt x="11479" y="2149"/>
                  </a:lnTo>
                  <a:lnTo>
                    <a:pt x="11625" y="2271"/>
                  </a:lnTo>
                  <a:lnTo>
                    <a:pt x="11723" y="2442"/>
                  </a:lnTo>
                  <a:lnTo>
                    <a:pt x="11821" y="2589"/>
                  </a:lnTo>
                  <a:lnTo>
                    <a:pt x="11894" y="2760"/>
                  </a:lnTo>
                  <a:lnTo>
                    <a:pt x="11967" y="2955"/>
                  </a:lnTo>
                  <a:lnTo>
                    <a:pt x="12016" y="3126"/>
                  </a:lnTo>
                  <a:lnTo>
                    <a:pt x="12041" y="3322"/>
                  </a:lnTo>
                  <a:lnTo>
                    <a:pt x="12065" y="3517"/>
                  </a:lnTo>
                  <a:lnTo>
                    <a:pt x="12041" y="3737"/>
                  </a:lnTo>
                  <a:lnTo>
                    <a:pt x="12016" y="3908"/>
                  </a:lnTo>
                  <a:lnTo>
                    <a:pt x="11967" y="4103"/>
                  </a:lnTo>
                  <a:lnTo>
                    <a:pt x="11894" y="4274"/>
                  </a:lnTo>
                  <a:lnTo>
                    <a:pt x="11821" y="4445"/>
                  </a:lnTo>
                  <a:lnTo>
                    <a:pt x="11723" y="4616"/>
                  </a:lnTo>
                  <a:lnTo>
                    <a:pt x="11625" y="4763"/>
                  </a:lnTo>
                  <a:lnTo>
                    <a:pt x="11479" y="4909"/>
                  </a:lnTo>
                  <a:lnTo>
                    <a:pt x="11357" y="5031"/>
                  </a:lnTo>
                  <a:lnTo>
                    <a:pt x="11186" y="5153"/>
                  </a:lnTo>
                  <a:lnTo>
                    <a:pt x="11039" y="5251"/>
                  </a:lnTo>
                  <a:lnTo>
                    <a:pt x="10868" y="5324"/>
                  </a:lnTo>
                  <a:lnTo>
                    <a:pt x="10697" y="5398"/>
                  </a:lnTo>
                  <a:lnTo>
                    <a:pt x="10502" y="5446"/>
                  </a:lnTo>
                  <a:lnTo>
                    <a:pt x="10307" y="5471"/>
                  </a:lnTo>
                  <a:lnTo>
                    <a:pt x="9916" y="5471"/>
                  </a:lnTo>
                  <a:lnTo>
                    <a:pt x="9720" y="5446"/>
                  </a:lnTo>
                  <a:lnTo>
                    <a:pt x="9525" y="5398"/>
                  </a:lnTo>
                  <a:lnTo>
                    <a:pt x="9354" y="5324"/>
                  </a:lnTo>
                  <a:lnTo>
                    <a:pt x="9183" y="5251"/>
                  </a:lnTo>
                  <a:lnTo>
                    <a:pt x="9012" y="5153"/>
                  </a:lnTo>
                  <a:lnTo>
                    <a:pt x="8866" y="5031"/>
                  </a:lnTo>
                  <a:lnTo>
                    <a:pt x="8719" y="4909"/>
                  </a:lnTo>
                  <a:lnTo>
                    <a:pt x="8597" y="4763"/>
                  </a:lnTo>
                  <a:lnTo>
                    <a:pt x="8475" y="4616"/>
                  </a:lnTo>
                  <a:lnTo>
                    <a:pt x="8377" y="4445"/>
                  </a:lnTo>
                  <a:lnTo>
                    <a:pt x="8304" y="4274"/>
                  </a:lnTo>
                  <a:lnTo>
                    <a:pt x="8231" y="4103"/>
                  </a:lnTo>
                  <a:lnTo>
                    <a:pt x="8182" y="3908"/>
                  </a:lnTo>
                  <a:lnTo>
                    <a:pt x="8157" y="3737"/>
                  </a:lnTo>
                  <a:lnTo>
                    <a:pt x="8157" y="3517"/>
                  </a:lnTo>
                  <a:lnTo>
                    <a:pt x="8157" y="3322"/>
                  </a:lnTo>
                  <a:lnTo>
                    <a:pt x="8182" y="3126"/>
                  </a:lnTo>
                  <a:lnTo>
                    <a:pt x="8231" y="2955"/>
                  </a:lnTo>
                  <a:lnTo>
                    <a:pt x="8304" y="2760"/>
                  </a:lnTo>
                  <a:lnTo>
                    <a:pt x="8377" y="2589"/>
                  </a:lnTo>
                  <a:lnTo>
                    <a:pt x="8475" y="2442"/>
                  </a:lnTo>
                  <a:lnTo>
                    <a:pt x="8597" y="2271"/>
                  </a:lnTo>
                  <a:lnTo>
                    <a:pt x="8719" y="2149"/>
                  </a:lnTo>
                  <a:lnTo>
                    <a:pt x="8866" y="2027"/>
                  </a:lnTo>
                  <a:lnTo>
                    <a:pt x="9012" y="1905"/>
                  </a:lnTo>
                  <a:lnTo>
                    <a:pt x="9183" y="1807"/>
                  </a:lnTo>
                  <a:lnTo>
                    <a:pt x="9354" y="1734"/>
                  </a:lnTo>
                  <a:lnTo>
                    <a:pt x="9525" y="1661"/>
                  </a:lnTo>
                  <a:lnTo>
                    <a:pt x="9720" y="1612"/>
                  </a:lnTo>
                  <a:lnTo>
                    <a:pt x="9916" y="1588"/>
                  </a:lnTo>
                  <a:lnTo>
                    <a:pt x="10111" y="1563"/>
                  </a:lnTo>
                  <a:close/>
                  <a:moveTo>
                    <a:pt x="0" y="0"/>
                  </a:moveTo>
                  <a:lnTo>
                    <a:pt x="0" y="9232"/>
                  </a:lnTo>
                  <a:lnTo>
                    <a:pt x="3248" y="5080"/>
                  </a:lnTo>
                  <a:lnTo>
                    <a:pt x="3346" y="4958"/>
                  </a:lnTo>
                  <a:lnTo>
                    <a:pt x="3468" y="4885"/>
                  </a:lnTo>
                  <a:lnTo>
                    <a:pt x="3590" y="4836"/>
                  </a:lnTo>
                  <a:lnTo>
                    <a:pt x="3737" y="4811"/>
                  </a:lnTo>
                  <a:lnTo>
                    <a:pt x="3859" y="4836"/>
                  </a:lnTo>
                  <a:lnTo>
                    <a:pt x="4005" y="4885"/>
                  </a:lnTo>
                  <a:lnTo>
                    <a:pt x="4128" y="4958"/>
                  </a:lnTo>
                  <a:lnTo>
                    <a:pt x="4225" y="5080"/>
                  </a:lnTo>
                  <a:lnTo>
                    <a:pt x="9647" y="12016"/>
                  </a:lnTo>
                  <a:lnTo>
                    <a:pt x="10233" y="12016"/>
                  </a:lnTo>
                  <a:lnTo>
                    <a:pt x="10087" y="11772"/>
                  </a:lnTo>
                  <a:lnTo>
                    <a:pt x="8157" y="9305"/>
                  </a:lnTo>
                  <a:lnTo>
                    <a:pt x="9403" y="7718"/>
                  </a:lnTo>
                  <a:lnTo>
                    <a:pt x="9501" y="7596"/>
                  </a:lnTo>
                  <a:lnTo>
                    <a:pt x="9623" y="7522"/>
                  </a:lnTo>
                  <a:lnTo>
                    <a:pt x="9745" y="7473"/>
                  </a:lnTo>
                  <a:lnTo>
                    <a:pt x="9891" y="7449"/>
                  </a:lnTo>
                  <a:lnTo>
                    <a:pt x="10014" y="7473"/>
                  </a:lnTo>
                  <a:lnTo>
                    <a:pt x="10160" y="7522"/>
                  </a:lnTo>
                  <a:lnTo>
                    <a:pt x="10282" y="7596"/>
                  </a:lnTo>
                  <a:lnTo>
                    <a:pt x="10380" y="7718"/>
                  </a:lnTo>
                  <a:lnTo>
                    <a:pt x="13750" y="12016"/>
                  </a:lnTo>
                  <a:lnTo>
                    <a:pt x="14068" y="12016"/>
                  </a:lnTo>
                  <a:lnTo>
                    <a:pt x="14068"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25" name="Shape 280">
            <a:extLst>
              <a:ext uri="{FF2B5EF4-FFF2-40B4-BE49-F238E27FC236}">
                <a16:creationId xmlns:a16="http://schemas.microsoft.com/office/drawing/2014/main" id="{2463E62E-B24A-4547-95DF-1B51406E152B}"/>
              </a:ext>
            </a:extLst>
          </p:cNvPr>
          <p:cNvSpPr/>
          <p:nvPr userDrawn="1"/>
        </p:nvSpPr>
        <p:spPr>
          <a:xfrm>
            <a:off x="7080395" y="1574420"/>
            <a:ext cx="290970" cy="334860"/>
          </a:xfrm>
          <a:custGeom>
            <a:avLst/>
            <a:gdLst/>
            <a:ahLst/>
            <a:cxnLst/>
            <a:rect l="0" t="0" r="0" b="0"/>
            <a:pathLst>
              <a:path w="13922" h="16022" extrusionOk="0">
                <a:moveTo>
                  <a:pt x="13922" y="0"/>
                </a:moveTo>
                <a:lnTo>
                  <a:pt x="3249" y="3249"/>
                </a:lnTo>
                <a:lnTo>
                  <a:pt x="3249" y="12651"/>
                </a:lnTo>
                <a:lnTo>
                  <a:pt x="2907" y="12627"/>
                </a:lnTo>
                <a:lnTo>
                  <a:pt x="2565" y="12627"/>
                </a:lnTo>
                <a:lnTo>
                  <a:pt x="2198" y="12676"/>
                </a:lnTo>
                <a:lnTo>
                  <a:pt x="1832" y="12774"/>
                </a:lnTo>
                <a:lnTo>
                  <a:pt x="1612" y="12847"/>
                </a:lnTo>
                <a:lnTo>
                  <a:pt x="1393" y="12945"/>
                </a:lnTo>
                <a:lnTo>
                  <a:pt x="1197" y="13067"/>
                </a:lnTo>
                <a:lnTo>
                  <a:pt x="1002" y="13164"/>
                </a:lnTo>
                <a:lnTo>
                  <a:pt x="806" y="13311"/>
                </a:lnTo>
                <a:lnTo>
                  <a:pt x="660" y="13433"/>
                </a:lnTo>
                <a:lnTo>
                  <a:pt x="513" y="13580"/>
                </a:lnTo>
                <a:lnTo>
                  <a:pt x="391" y="13726"/>
                </a:lnTo>
                <a:lnTo>
                  <a:pt x="269" y="13897"/>
                </a:lnTo>
                <a:lnTo>
                  <a:pt x="171" y="14044"/>
                </a:lnTo>
                <a:lnTo>
                  <a:pt x="98" y="14215"/>
                </a:lnTo>
                <a:lnTo>
                  <a:pt x="49" y="14386"/>
                </a:lnTo>
                <a:lnTo>
                  <a:pt x="25" y="14532"/>
                </a:lnTo>
                <a:lnTo>
                  <a:pt x="0" y="14703"/>
                </a:lnTo>
                <a:lnTo>
                  <a:pt x="25" y="14874"/>
                </a:lnTo>
                <a:lnTo>
                  <a:pt x="49" y="15021"/>
                </a:lnTo>
                <a:lnTo>
                  <a:pt x="123" y="15191"/>
                </a:lnTo>
                <a:lnTo>
                  <a:pt x="196" y="15338"/>
                </a:lnTo>
                <a:lnTo>
                  <a:pt x="293" y="15460"/>
                </a:lnTo>
                <a:lnTo>
                  <a:pt x="416" y="15582"/>
                </a:lnTo>
                <a:lnTo>
                  <a:pt x="562" y="15680"/>
                </a:lnTo>
                <a:lnTo>
                  <a:pt x="709" y="15778"/>
                </a:lnTo>
                <a:lnTo>
                  <a:pt x="880" y="15851"/>
                </a:lnTo>
                <a:lnTo>
                  <a:pt x="1075" y="15924"/>
                </a:lnTo>
                <a:lnTo>
                  <a:pt x="1246" y="15973"/>
                </a:lnTo>
                <a:lnTo>
                  <a:pt x="1466" y="15997"/>
                </a:lnTo>
                <a:lnTo>
                  <a:pt x="1661" y="16022"/>
                </a:lnTo>
                <a:lnTo>
                  <a:pt x="1881" y="16022"/>
                </a:lnTo>
                <a:lnTo>
                  <a:pt x="2101" y="15997"/>
                </a:lnTo>
                <a:lnTo>
                  <a:pt x="2345" y="15973"/>
                </a:lnTo>
                <a:lnTo>
                  <a:pt x="2565" y="15924"/>
                </a:lnTo>
                <a:lnTo>
                  <a:pt x="2809" y="15875"/>
                </a:lnTo>
                <a:lnTo>
                  <a:pt x="3224" y="15704"/>
                </a:lnTo>
                <a:lnTo>
                  <a:pt x="3591" y="15509"/>
                </a:lnTo>
                <a:lnTo>
                  <a:pt x="3908" y="15289"/>
                </a:lnTo>
                <a:lnTo>
                  <a:pt x="4177" y="15021"/>
                </a:lnTo>
                <a:lnTo>
                  <a:pt x="4372" y="14752"/>
                </a:lnTo>
                <a:lnTo>
                  <a:pt x="4470" y="14605"/>
                </a:lnTo>
                <a:lnTo>
                  <a:pt x="4543" y="14459"/>
                </a:lnTo>
                <a:lnTo>
                  <a:pt x="4592" y="14312"/>
                </a:lnTo>
                <a:lnTo>
                  <a:pt x="4616" y="14166"/>
                </a:lnTo>
                <a:lnTo>
                  <a:pt x="4641" y="14019"/>
                </a:lnTo>
                <a:lnTo>
                  <a:pt x="4641" y="13873"/>
                </a:lnTo>
                <a:lnTo>
                  <a:pt x="4641" y="6204"/>
                </a:lnTo>
                <a:lnTo>
                  <a:pt x="12505" y="3737"/>
                </a:lnTo>
                <a:lnTo>
                  <a:pt x="12505" y="10136"/>
                </a:lnTo>
                <a:lnTo>
                  <a:pt x="12187" y="10111"/>
                </a:lnTo>
                <a:lnTo>
                  <a:pt x="11846" y="10111"/>
                </a:lnTo>
                <a:lnTo>
                  <a:pt x="11479" y="10160"/>
                </a:lnTo>
                <a:lnTo>
                  <a:pt x="11113" y="10258"/>
                </a:lnTo>
                <a:lnTo>
                  <a:pt x="10893" y="10331"/>
                </a:lnTo>
                <a:lnTo>
                  <a:pt x="10673" y="10429"/>
                </a:lnTo>
                <a:lnTo>
                  <a:pt x="10453" y="10551"/>
                </a:lnTo>
                <a:lnTo>
                  <a:pt x="10283" y="10649"/>
                </a:lnTo>
                <a:lnTo>
                  <a:pt x="10087" y="10795"/>
                </a:lnTo>
                <a:lnTo>
                  <a:pt x="9941" y="10917"/>
                </a:lnTo>
                <a:lnTo>
                  <a:pt x="9794" y="11064"/>
                </a:lnTo>
                <a:lnTo>
                  <a:pt x="9648" y="11211"/>
                </a:lnTo>
                <a:lnTo>
                  <a:pt x="9550" y="11381"/>
                </a:lnTo>
                <a:lnTo>
                  <a:pt x="9452" y="11528"/>
                </a:lnTo>
                <a:lnTo>
                  <a:pt x="9379" y="11699"/>
                </a:lnTo>
                <a:lnTo>
                  <a:pt x="9330" y="11870"/>
                </a:lnTo>
                <a:lnTo>
                  <a:pt x="9306" y="12016"/>
                </a:lnTo>
                <a:lnTo>
                  <a:pt x="9281" y="12187"/>
                </a:lnTo>
                <a:lnTo>
                  <a:pt x="9306" y="12358"/>
                </a:lnTo>
                <a:lnTo>
                  <a:pt x="9330" y="12505"/>
                </a:lnTo>
                <a:lnTo>
                  <a:pt x="9403" y="12676"/>
                </a:lnTo>
                <a:lnTo>
                  <a:pt x="9477" y="12822"/>
                </a:lnTo>
                <a:lnTo>
                  <a:pt x="9574" y="12945"/>
                </a:lnTo>
                <a:lnTo>
                  <a:pt x="9696" y="13067"/>
                </a:lnTo>
                <a:lnTo>
                  <a:pt x="9843" y="13164"/>
                </a:lnTo>
                <a:lnTo>
                  <a:pt x="9989" y="13262"/>
                </a:lnTo>
                <a:lnTo>
                  <a:pt x="10160" y="13335"/>
                </a:lnTo>
                <a:lnTo>
                  <a:pt x="10331" y="13409"/>
                </a:lnTo>
                <a:lnTo>
                  <a:pt x="10527" y="13457"/>
                </a:lnTo>
                <a:lnTo>
                  <a:pt x="10747" y="13482"/>
                </a:lnTo>
                <a:lnTo>
                  <a:pt x="10942" y="13506"/>
                </a:lnTo>
                <a:lnTo>
                  <a:pt x="11162" y="13506"/>
                </a:lnTo>
                <a:lnTo>
                  <a:pt x="11382" y="13482"/>
                </a:lnTo>
                <a:lnTo>
                  <a:pt x="11626" y="13457"/>
                </a:lnTo>
                <a:lnTo>
                  <a:pt x="11846" y="13409"/>
                </a:lnTo>
                <a:lnTo>
                  <a:pt x="12090" y="13360"/>
                </a:lnTo>
                <a:lnTo>
                  <a:pt x="12456" y="13213"/>
                </a:lnTo>
                <a:lnTo>
                  <a:pt x="12798" y="13042"/>
                </a:lnTo>
                <a:lnTo>
                  <a:pt x="13091" y="12822"/>
                </a:lnTo>
                <a:lnTo>
                  <a:pt x="13360" y="12603"/>
                </a:lnTo>
                <a:lnTo>
                  <a:pt x="13580" y="12358"/>
                </a:lnTo>
                <a:lnTo>
                  <a:pt x="13751" y="12090"/>
                </a:lnTo>
                <a:lnTo>
                  <a:pt x="13848" y="11821"/>
                </a:lnTo>
                <a:lnTo>
                  <a:pt x="13897" y="11675"/>
                </a:lnTo>
                <a:lnTo>
                  <a:pt x="13922" y="11552"/>
                </a:lnTo>
                <a:lnTo>
                  <a:pt x="13922" y="0"/>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 name="Shape 281">
            <a:extLst>
              <a:ext uri="{FF2B5EF4-FFF2-40B4-BE49-F238E27FC236}">
                <a16:creationId xmlns:a16="http://schemas.microsoft.com/office/drawing/2014/main" id="{8D74B581-DE22-4D7D-9359-4DD9EB419B4E}"/>
              </a:ext>
            </a:extLst>
          </p:cNvPr>
          <p:cNvSpPr/>
          <p:nvPr userDrawn="1"/>
        </p:nvSpPr>
        <p:spPr>
          <a:xfrm>
            <a:off x="7663841" y="1575445"/>
            <a:ext cx="251176" cy="332812"/>
          </a:xfrm>
          <a:custGeom>
            <a:avLst/>
            <a:gdLst/>
            <a:ahLst/>
            <a:cxnLst/>
            <a:rect l="0" t="0" r="0" b="0"/>
            <a:pathLst>
              <a:path w="12018" h="15924" extrusionOk="0">
                <a:moveTo>
                  <a:pt x="6278" y="3444"/>
                </a:moveTo>
                <a:lnTo>
                  <a:pt x="6522" y="3493"/>
                </a:lnTo>
                <a:lnTo>
                  <a:pt x="6766" y="3542"/>
                </a:lnTo>
                <a:lnTo>
                  <a:pt x="7010" y="3639"/>
                </a:lnTo>
                <a:lnTo>
                  <a:pt x="7230" y="3737"/>
                </a:lnTo>
                <a:lnTo>
                  <a:pt x="7450" y="3883"/>
                </a:lnTo>
                <a:lnTo>
                  <a:pt x="7645" y="4030"/>
                </a:lnTo>
                <a:lnTo>
                  <a:pt x="7816" y="4201"/>
                </a:lnTo>
                <a:lnTo>
                  <a:pt x="7987" y="4372"/>
                </a:lnTo>
                <a:lnTo>
                  <a:pt x="8134" y="4567"/>
                </a:lnTo>
                <a:lnTo>
                  <a:pt x="8280" y="4787"/>
                </a:lnTo>
                <a:lnTo>
                  <a:pt x="8378" y="5007"/>
                </a:lnTo>
                <a:lnTo>
                  <a:pt x="8476" y="5251"/>
                </a:lnTo>
                <a:lnTo>
                  <a:pt x="8525" y="5495"/>
                </a:lnTo>
                <a:lnTo>
                  <a:pt x="8573" y="5740"/>
                </a:lnTo>
                <a:lnTo>
                  <a:pt x="8573" y="6008"/>
                </a:lnTo>
                <a:lnTo>
                  <a:pt x="8573" y="6277"/>
                </a:lnTo>
                <a:lnTo>
                  <a:pt x="8525" y="6521"/>
                </a:lnTo>
                <a:lnTo>
                  <a:pt x="8476" y="6765"/>
                </a:lnTo>
                <a:lnTo>
                  <a:pt x="8378" y="7010"/>
                </a:lnTo>
                <a:lnTo>
                  <a:pt x="8280" y="7229"/>
                </a:lnTo>
                <a:lnTo>
                  <a:pt x="8134" y="7449"/>
                </a:lnTo>
                <a:lnTo>
                  <a:pt x="7987" y="7645"/>
                </a:lnTo>
                <a:lnTo>
                  <a:pt x="7816" y="7816"/>
                </a:lnTo>
                <a:lnTo>
                  <a:pt x="7645" y="7987"/>
                </a:lnTo>
                <a:lnTo>
                  <a:pt x="7450" y="8133"/>
                </a:lnTo>
                <a:lnTo>
                  <a:pt x="7230" y="8280"/>
                </a:lnTo>
                <a:lnTo>
                  <a:pt x="7010" y="8377"/>
                </a:lnTo>
                <a:lnTo>
                  <a:pt x="6766" y="8475"/>
                </a:lnTo>
                <a:lnTo>
                  <a:pt x="6522" y="8524"/>
                </a:lnTo>
                <a:lnTo>
                  <a:pt x="6278" y="8573"/>
                </a:lnTo>
                <a:lnTo>
                  <a:pt x="5740" y="8573"/>
                </a:lnTo>
                <a:lnTo>
                  <a:pt x="5496" y="8524"/>
                </a:lnTo>
                <a:lnTo>
                  <a:pt x="5252" y="8475"/>
                </a:lnTo>
                <a:lnTo>
                  <a:pt x="5008" y="8377"/>
                </a:lnTo>
                <a:lnTo>
                  <a:pt x="4788" y="8280"/>
                </a:lnTo>
                <a:lnTo>
                  <a:pt x="4568" y="8133"/>
                </a:lnTo>
                <a:lnTo>
                  <a:pt x="4373" y="7987"/>
                </a:lnTo>
                <a:lnTo>
                  <a:pt x="4202" y="7816"/>
                </a:lnTo>
                <a:lnTo>
                  <a:pt x="4031" y="7645"/>
                </a:lnTo>
                <a:lnTo>
                  <a:pt x="3884" y="7449"/>
                </a:lnTo>
                <a:lnTo>
                  <a:pt x="3738" y="7229"/>
                </a:lnTo>
                <a:lnTo>
                  <a:pt x="3640" y="7010"/>
                </a:lnTo>
                <a:lnTo>
                  <a:pt x="3542" y="6765"/>
                </a:lnTo>
                <a:lnTo>
                  <a:pt x="3493" y="6521"/>
                </a:lnTo>
                <a:lnTo>
                  <a:pt x="3445" y="6277"/>
                </a:lnTo>
                <a:lnTo>
                  <a:pt x="3445" y="6008"/>
                </a:lnTo>
                <a:lnTo>
                  <a:pt x="3445" y="5740"/>
                </a:lnTo>
                <a:lnTo>
                  <a:pt x="3493" y="5495"/>
                </a:lnTo>
                <a:lnTo>
                  <a:pt x="3542" y="5251"/>
                </a:lnTo>
                <a:lnTo>
                  <a:pt x="3640" y="5007"/>
                </a:lnTo>
                <a:lnTo>
                  <a:pt x="3738" y="4787"/>
                </a:lnTo>
                <a:lnTo>
                  <a:pt x="3884" y="4567"/>
                </a:lnTo>
                <a:lnTo>
                  <a:pt x="4031" y="4372"/>
                </a:lnTo>
                <a:lnTo>
                  <a:pt x="4202" y="4201"/>
                </a:lnTo>
                <a:lnTo>
                  <a:pt x="4373" y="4030"/>
                </a:lnTo>
                <a:lnTo>
                  <a:pt x="4568" y="3883"/>
                </a:lnTo>
                <a:lnTo>
                  <a:pt x="4788" y="3737"/>
                </a:lnTo>
                <a:lnTo>
                  <a:pt x="5008" y="3639"/>
                </a:lnTo>
                <a:lnTo>
                  <a:pt x="5252" y="3542"/>
                </a:lnTo>
                <a:lnTo>
                  <a:pt x="5496" y="3493"/>
                </a:lnTo>
                <a:lnTo>
                  <a:pt x="5740" y="3444"/>
                </a:lnTo>
                <a:close/>
                <a:moveTo>
                  <a:pt x="5691" y="0"/>
                </a:moveTo>
                <a:lnTo>
                  <a:pt x="5398" y="25"/>
                </a:lnTo>
                <a:lnTo>
                  <a:pt x="5105" y="73"/>
                </a:lnTo>
                <a:lnTo>
                  <a:pt x="4788" y="122"/>
                </a:lnTo>
                <a:lnTo>
                  <a:pt x="4519" y="196"/>
                </a:lnTo>
                <a:lnTo>
                  <a:pt x="4226" y="269"/>
                </a:lnTo>
                <a:lnTo>
                  <a:pt x="3664" y="464"/>
                </a:lnTo>
                <a:lnTo>
                  <a:pt x="3152" y="733"/>
                </a:lnTo>
                <a:lnTo>
                  <a:pt x="2639" y="1026"/>
                </a:lnTo>
                <a:lnTo>
                  <a:pt x="2199" y="1368"/>
                </a:lnTo>
                <a:lnTo>
                  <a:pt x="1759" y="1759"/>
                </a:lnTo>
                <a:lnTo>
                  <a:pt x="1369" y="2198"/>
                </a:lnTo>
                <a:lnTo>
                  <a:pt x="1027" y="2638"/>
                </a:lnTo>
                <a:lnTo>
                  <a:pt x="734" y="3151"/>
                </a:lnTo>
                <a:lnTo>
                  <a:pt x="465" y="3664"/>
                </a:lnTo>
                <a:lnTo>
                  <a:pt x="270" y="4225"/>
                </a:lnTo>
                <a:lnTo>
                  <a:pt x="196" y="4518"/>
                </a:lnTo>
                <a:lnTo>
                  <a:pt x="123" y="4787"/>
                </a:lnTo>
                <a:lnTo>
                  <a:pt x="74" y="5105"/>
                </a:lnTo>
                <a:lnTo>
                  <a:pt x="25" y="5398"/>
                </a:lnTo>
                <a:lnTo>
                  <a:pt x="1" y="5691"/>
                </a:lnTo>
                <a:lnTo>
                  <a:pt x="1" y="6008"/>
                </a:lnTo>
                <a:lnTo>
                  <a:pt x="25" y="6448"/>
                </a:lnTo>
                <a:lnTo>
                  <a:pt x="74" y="6887"/>
                </a:lnTo>
                <a:lnTo>
                  <a:pt x="147" y="7352"/>
                </a:lnTo>
                <a:lnTo>
                  <a:pt x="270" y="7791"/>
                </a:lnTo>
                <a:lnTo>
                  <a:pt x="392" y="8231"/>
                </a:lnTo>
                <a:lnTo>
                  <a:pt x="563" y="8670"/>
                </a:lnTo>
                <a:lnTo>
                  <a:pt x="734" y="9110"/>
                </a:lnTo>
                <a:lnTo>
                  <a:pt x="929" y="9550"/>
                </a:lnTo>
                <a:lnTo>
                  <a:pt x="1149" y="9965"/>
                </a:lnTo>
                <a:lnTo>
                  <a:pt x="1393" y="10404"/>
                </a:lnTo>
                <a:lnTo>
                  <a:pt x="1906" y="11210"/>
                </a:lnTo>
                <a:lnTo>
                  <a:pt x="2443" y="11992"/>
                </a:lnTo>
                <a:lnTo>
                  <a:pt x="3005" y="12725"/>
                </a:lnTo>
                <a:lnTo>
                  <a:pt x="3567" y="13408"/>
                </a:lnTo>
                <a:lnTo>
                  <a:pt x="4104" y="14019"/>
                </a:lnTo>
                <a:lnTo>
                  <a:pt x="4617" y="14581"/>
                </a:lnTo>
                <a:lnTo>
                  <a:pt x="5081" y="15045"/>
                </a:lnTo>
                <a:lnTo>
                  <a:pt x="5740" y="15680"/>
                </a:lnTo>
                <a:lnTo>
                  <a:pt x="6009" y="15924"/>
                </a:lnTo>
                <a:lnTo>
                  <a:pt x="6278" y="15680"/>
                </a:lnTo>
                <a:lnTo>
                  <a:pt x="6937" y="15045"/>
                </a:lnTo>
                <a:lnTo>
                  <a:pt x="7401" y="14581"/>
                </a:lnTo>
                <a:lnTo>
                  <a:pt x="7914" y="14019"/>
                </a:lnTo>
                <a:lnTo>
                  <a:pt x="8451" y="13408"/>
                </a:lnTo>
                <a:lnTo>
                  <a:pt x="9013" y="12725"/>
                </a:lnTo>
                <a:lnTo>
                  <a:pt x="9575" y="11992"/>
                </a:lnTo>
                <a:lnTo>
                  <a:pt x="10112" y="11210"/>
                </a:lnTo>
                <a:lnTo>
                  <a:pt x="10625" y="10404"/>
                </a:lnTo>
                <a:lnTo>
                  <a:pt x="10869" y="9965"/>
                </a:lnTo>
                <a:lnTo>
                  <a:pt x="11089" y="9550"/>
                </a:lnTo>
                <a:lnTo>
                  <a:pt x="11284" y="9110"/>
                </a:lnTo>
                <a:lnTo>
                  <a:pt x="11455" y="8670"/>
                </a:lnTo>
                <a:lnTo>
                  <a:pt x="11626" y="8231"/>
                </a:lnTo>
                <a:lnTo>
                  <a:pt x="11748" y="7791"/>
                </a:lnTo>
                <a:lnTo>
                  <a:pt x="11871" y="7352"/>
                </a:lnTo>
                <a:lnTo>
                  <a:pt x="11944" y="6887"/>
                </a:lnTo>
                <a:lnTo>
                  <a:pt x="11993" y="6448"/>
                </a:lnTo>
                <a:lnTo>
                  <a:pt x="12017" y="6008"/>
                </a:lnTo>
                <a:lnTo>
                  <a:pt x="12017" y="5691"/>
                </a:lnTo>
                <a:lnTo>
                  <a:pt x="11993" y="5398"/>
                </a:lnTo>
                <a:lnTo>
                  <a:pt x="11944" y="5105"/>
                </a:lnTo>
                <a:lnTo>
                  <a:pt x="11895" y="4787"/>
                </a:lnTo>
                <a:lnTo>
                  <a:pt x="11822" y="4518"/>
                </a:lnTo>
                <a:lnTo>
                  <a:pt x="11748" y="4225"/>
                </a:lnTo>
                <a:lnTo>
                  <a:pt x="11553" y="3664"/>
                </a:lnTo>
                <a:lnTo>
                  <a:pt x="11284" y="3151"/>
                </a:lnTo>
                <a:lnTo>
                  <a:pt x="10991" y="2638"/>
                </a:lnTo>
                <a:lnTo>
                  <a:pt x="10649" y="2198"/>
                </a:lnTo>
                <a:lnTo>
                  <a:pt x="10259" y="1759"/>
                </a:lnTo>
                <a:lnTo>
                  <a:pt x="9819" y="1368"/>
                </a:lnTo>
                <a:lnTo>
                  <a:pt x="9379" y="1026"/>
                </a:lnTo>
                <a:lnTo>
                  <a:pt x="8866" y="733"/>
                </a:lnTo>
                <a:lnTo>
                  <a:pt x="8354" y="464"/>
                </a:lnTo>
                <a:lnTo>
                  <a:pt x="7792" y="269"/>
                </a:lnTo>
                <a:lnTo>
                  <a:pt x="7499" y="196"/>
                </a:lnTo>
                <a:lnTo>
                  <a:pt x="7230" y="122"/>
                </a:lnTo>
                <a:lnTo>
                  <a:pt x="6913" y="73"/>
                </a:lnTo>
                <a:lnTo>
                  <a:pt x="6620" y="25"/>
                </a:lnTo>
                <a:lnTo>
                  <a:pt x="6326" y="0"/>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27" name="Shape 282">
            <a:extLst>
              <a:ext uri="{FF2B5EF4-FFF2-40B4-BE49-F238E27FC236}">
                <a16:creationId xmlns:a16="http://schemas.microsoft.com/office/drawing/2014/main" id="{FCF7A907-03FF-4BFC-86D1-080684530DF1}"/>
              </a:ext>
            </a:extLst>
          </p:cNvPr>
          <p:cNvGrpSpPr/>
          <p:nvPr userDrawn="1"/>
        </p:nvGrpSpPr>
        <p:grpSpPr>
          <a:xfrm>
            <a:off x="8148656" y="1569311"/>
            <a:ext cx="408386" cy="345080"/>
            <a:chOff x="3918650" y="293075"/>
            <a:chExt cx="488500" cy="412775"/>
          </a:xfrm>
          <a:solidFill>
            <a:schemeClr val="bg1">
              <a:lumMod val="50000"/>
            </a:schemeClr>
          </a:solidFill>
        </p:grpSpPr>
        <p:sp>
          <p:nvSpPr>
            <p:cNvPr id="28" name="Shape 283">
              <a:extLst>
                <a:ext uri="{FF2B5EF4-FFF2-40B4-BE49-F238E27FC236}">
                  <a16:creationId xmlns:a16="http://schemas.microsoft.com/office/drawing/2014/main" id="{1C7879F2-E001-47B9-A3B5-788A7B5C960A}"/>
                </a:ext>
              </a:extLst>
            </p:cNvPr>
            <p:cNvSpPr/>
            <p:nvPr/>
          </p:nvSpPr>
          <p:spPr>
            <a:xfrm>
              <a:off x="4085350" y="293675"/>
              <a:ext cx="154500" cy="412175"/>
            </a:xfrm>
            <a:custGeom>
              <a:avLst/>
              <a:gdLst/>
              <a:ahLst/>
              <a:cxnLst/>
              <a:rect l="0" t="0" r="0" b="0"/>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9" name="Shape 284">
              <a:extLst>
                <a:ext uri="{FF2B5EF4-FFF2-40B4-BE49-F238E27FC236}">
                  <a16:creationId xmlns:a16="http://schemas.microsoft.com/office/drawing/2014/main" id="{9340D9EA-30D1-4E52-8661-0B29CCD14C72}"/>
                </a:ext>
              </a:extLst>
            </p:cNvPr>
            <p:cNvSpPr/>
            <p:nvPr/>
          </p:nvSpPr>
          <p:spPr>
            <a:xfrm>
              <a:off x="3918650" y="293075"/>
              <a:ext cx="153900" cy="407275"/>
            </a:xfrm>
            <a:custGeom>
              <a:avLst/>
              <a:gdLst/>
              <a:ahLst/>
              <a:cxnLst/>
              <a:rect l="0" t="0" r="0" b="0"/>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0" name="Shape 285">
              <a:extLst>
                <a:ext uri="{FF2B5EF4-FFF2-40B4-BE49-F238E27FC236}">
                  <a16:creationId xmlns:a16="http://schemas.microsoft.com/office/drawing/2014/main" id="{0E1C432D-EC94-4E50-93B0-B7FEB332C4EE}"/>
                </a:ext>
              </a:extLst>
            </p:cNvPr>
            <p:cNvSpPr/>
            <p:nvPr/>
          </p:nvSpPr>
          <p:spPr>
            <a:xfrm>
              <a:off x="4253250" y="298550"/>
              <a:ext cx="153900" cy="406675"/>
            </a:xfrm>
            <a:custGeom>
              <a:avLst/>
              <a:gdLst/>
              <a:ahLst/>
              <a:cxnLst/>
              <a:rect l="0" t="0" r="0" b="0"/>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31" name="Shape 286">
            <a:extLst>
              <a:ext uri="{FF2B5EF4-FFF2-40B4-BE49-F238E27FC236}">
                <a16:creationId xmlns:a16="http://schemas.microsoft.com/office/drawing/2014/main" id="{A15C6FC7-EC3B-4AEC-A6B3-20CEDA356D80}"/>
              </a:ext>
            </a:extLst>
          </p:cNvPr>
          <p:cNvGrpSpPr/>
          <p:nvPr userDrawn="1"/>
        </p:nvGrpSpPr>
        <p:grpSpPr>
          <a:xfrm>
            <a:off x="8748423" y="1543270"/>
            <a:ext cx="335905" cy="397142"/>
            <a:chOff x="4636075" y="261925"/>
            <a:chExt cx="401800" cy="475050"/>
          </a:xfrm>
          <a:solidFill>
            <a:schemeClr val="bg1">
              <a:lumMod val="50000"/>
            </a:schemeClr>
          </a:solidFill>
        </p:grpSpPr>
        <p:sp>
          <p:nvSpPr>
            <p:cNvPr id="32" name="Shape 287">
              <a:extLst>
                <a:ext uri="{FF2B5EF4-FFF2-40B4-BE49-F238E27FC236}">
                  <a16:creationId xmlns:a16="http://schemas.microsoft.com/office/drawing/2014/main" id="{3A5B7B8F-E1DA-4D8D-A7D2-EACD8CCA159A}"/>
                </a:ext>
              </a:extLst>
            </p:cNvPr>
            <p:cNvSpPr/>
            <p:nvPr/>
          </p:nvSpPr>
          <p:spPr>
            <a:xfrm>
              <a:off x="4665400" y="326650"/>
              <a:ext cx="372475" cy="97100"/>
            </a:xfrm>
            <a:custGeom>
              <a:avLst/>
              <a:gdLst/>
              <a:ahLst/>
              <a:cxnLst/>
              <a:rect l="0" t="0" r="0" b="0"/>
              <a:pathLst>
                <a:path w="14899" h="3884" extrusionOk="0">
                  <a:moveTo>
                    <a:pt x="928" y="0"/>
                  </a:moveTo>
                  <a:lnTo>
                    <a:pt x="733" y="25"/>
                  </a:lnTo>
                  <a:lnTo>
                    <a:pt x="562" y="74"/>
                  </a:lnTo>
                  <a:lnTo>
                    <a:pt x="391" y="171"/>
                  </a:lnTo>
                  <a:lnTo>
                    <a:pt x="269" y="269"/>
                  </a:lnTo>
                  <a:lnTo>
                    <a:pt x="147" y="416"/>
                  </a:lnTo>
                  <a:lnTo>
                    <a:pt x="73" y="562"/>
                  </a:lnTo>
                  <a:lnTo>
                    <a:pt x="0" y="733"/>
                  </a:lnTo>
                  <a:lnTo>
                    <a:pt x="0" y="928"/>
                  </a:lnTo>
                  <a:lnTo>
                    <a:pt x="0" y="2956"/>
                  </a:lnTo>
                  <a:lnTo>
                    <a:pt x="0" y="3151"/>
                  </a:lnTo>
                  <a:lnTo>
                    <a:pt x="73" y="3322"/>
                  </a:lnTo>
                  <a:lnTo>
                    <a:pt x="147" y="3468"/>
                  </a:lnTo>
                  <a:lnTo>
                    <a:pt x="269" y="3615"/>
                  </a:lnTo>
                  <a:lnTo>
                    <a:pt x="391" y="3737"/>
                  </a:lnTo>
                  <a:lnTo>
                    <a:pt x="562" y="3810"/>
                  </a:lnTo>
                  <a:lnTo>
                    <a:pt x="733" y="3859"/>
                  </a:lnTo>
                  <a:lnTo>
                    <a:pt x="928" y="3884"/>
                  </a:lnTo>
                  <a:lnTo>
                    <a:pt x="12798" y="3884"/>
                  </a:lnTo>
                  <a:lnTo>
                    <a:pt x="14898" y="1954"/>
                  </a:lnTo>
                  <a:lnTo>
                    <a:pt x="12798"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3" name="Shape 288">
              <a:extLst>
                <a:ext uri="{FF2B5EF4-FFF2-40B4-BE49-F238E27FC236}">
                  <a16:creationId xmlns:a16="http://schemas.microsoft.com/office/drawing/2014/main" id="{3C284BFF-F172-4E1F-A2D1-6D9B98E6DBE5}"/>
                </a:ext>
              </a:extLst>
            </p:cNvPr>
            <p:cNvSpPr/>
            <p:nvPr/>
          </p:nvSpPr>
          <p:spPr>
            <a:xfrm>
              <a:off x="4636075" y="438375"/>
              <a:ext cx="372475" cy="97125"/>
            </a:xfrm>
            <a:custGeom>
              <a:avLst/>
              <a:gdLst/>
              <a:ahLst/>
              <a:cxnLst/>
              <a:rect l="0" t="0" r="0" b="0"/>
              <a:pathLst>
                <a:path w="14899" h="3885" extrusionOk="0">
                  <a:moveTo>
                    <a:pt x="2101" y="1"/>
                  </a:moveTo>
                  <a:lnTo>
                    <a:pt x="1" y="1930"/>
                  </a:lnTo>
                  <a:lnTo>
                    <a:pt x="2101" y="3884"/>
                  </a:lnTo>
                  <a:lnTo>
                    <a:pt x="13971" y="3884"/>
                  </a:lnTo>
                  <a:lnTo>
                    <a:pt x="14166" y="3860"/>
                  </a:lnTo>
                  <a:lnTo>
                    <a:pt x="14337" y="3811"/>
                  </a:lnTo>
                  <a:lnTo>
                    <a:pt x="14508" y="3713"/>
                  </a:lnTo>
                  <a:lnTo>
                    <a:pt x="14630" y="3615"/>
                  </a:lnTo>
                  <a:lnTo>
                    <a:pt x="14752" y="3469"/>
                  </a:lnTo>
                  <a:lnTo>
                    <a:pt x="14826" y="3322"/>
                  </a:lnTo>
                  <a:lnTo>
                    <a:pt x="14899" y="3151"/>
                  </a:lnTo>
                  <a:lnTo>
                    <a:pt x="14899" y="2956"/>
                  </a:lnTo>
                  <a:lnTo>
                    <a:pt x="14899" y="929"/>
                  </a:lnTo>
                  <a:lnTo>
                    <a:pt x="14899" y="733"/>
                  </a:lnTo>
                  <a:lnTo>
                    <a:pt x="14826" y="563"/>
                  </a:lnTo>
                  <a:lnTo>
                    <a:pt x="14752" y="416"/>
                  </a:lnTo>
                  <a:lnTo>
                    <a:pt x="14630" y="269"/>
                  </a:lnTo>
                  <a:lnTo>
                    <a:pt x="14508" y="147"/>
                  </a:lnTo>
                  <a:lnTo>
                    <a:pt x="14337" y="74"/>
                  </a:lnTo>
                  <a:lnTo>
                    <a:pt x="14166" y="25"/>
                  </a:lnTo>
                  <a:lnTo>
                    <a:pt x="13971"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4" name="Shape 289">
              <a:extLst>
                <a:ext uri="{FF2B5EF4-FFF2-40B4-BE49-F238E27FC236}">
                  <a16:creationId xmlns:a16="http://schemas.microsoft.com/office/drawing/2014/main" id="{839EBC5E-269E-4746-B8F8-019ECBE3903B}"/>
                </a:ext>
              </a:extLst>
            </p:cNvPr>
            <p:cNvSpPr/>
            <p:nvPr/>
          </p:nvSpPr>
          <p:spPr>
            <a:xfrm>
              <a:off x="4814975" y="261925"/>
              <a:ext cx="44000" cy="50100"/>
            </a:xfrm>
            <a:custGeom>
              <a:avLst/>
              <a:gdLst/>
              <a:ahLst/>
              <a:cxnLst/>
              <a:rect l="0" t="0" r="0" b="0"/>
              <a:pathLst>
                <a:path w="1760" h="2004" extrusionOk="0">
                  <a:moveTo>
                    <a:pt x="563" y="1"/>
                  </a:moveTo>
                  <a:lnTo>
                    <a:pt x="465" y="25"/>
                  </a:lnTo>
                  <a:lnTo>
                    <a:pt x="343" y="49"/>
                  </a:lnTo>
                  <a:lnTo>
                    <a:pt x="245" y="98"/>
                  </a:lnTo>
                  <a:lnTo>
                    <a:pt x="172" y="171"/>
                  </a:lnTo>
                  <a:lnTo>
                    <a:pt x="99" y="269"/>
                  </a:lnTo>
                  <a:lnTo>
                    <a:pt x="25" y="367"/>
                  </a:lnTo>
                  <a:lnTo>
                    <a:pt x="1" y="465"/>
                  </a:lnTo>
                  <a:lnTo>
                    <a:pt x="1" y="587"/>
                  </a:lnTo>
                  <a:lnTo>
                    <a:pt x="1" y="2003"/>
                  </a:lnTo>
                  <a:lnTo>
                    <a:pt x="1759" y="2003"/>
                  </a:lnTo>
                  <a:lnTo>
                    <a:pt x="1759" y="587"/>
                  </a:lnTo>
                  <a:lnTo>
                    <a:pt x="1759" y="465"/>
                  </a:lnTo>
                  <a:lnTo>
                    <a:pt x="1735" y="367"/>
                  </a:lnTo>
                  <a:lnTo>
                    <a:pt x="1662" y="269"/>
                  </a:lnTo>
                  <a:lnTo>
                    <a:pt x="1588" y="171"/>
                  </a:lnTo>
                  <a:lnTo>
                    <a:pt x="1515" y="98"/>
                  </a:lnTo>
                  <a:lnTo>
                    <a:pt x="1417" y="49"/>
                  </a:lnTo>
                  <a:lnTo>
                    <a:pt x="1295" y="25"/>
                  </a:lnTo>
                  <a:lnTo>
                    <a:pt x="119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5" name="Shape 290">
              <a:extLst>
                <a:ext uri="{FF2B5EF4-FFF2-40B4-BE49-F238E27FC236}">
                  <a16:creationId xmlns:a16="http://schemas.microsoft.com/office/drawing/2014/main" id="{B5977835-3833-4804-B968-216A40FC8DC6}"/>
                </a:ext>
              </a:extLst>
            </p:cNvPr>
            <p:cNvSpPr/>
            <p:nvPr/>
          </p:nvSpPr>
          <p:spPr>
            <a:xfrm>
              <a:off x="4814975" y="550125"/>
              <a:ext cx="44000" cy="186850"/>
            </a:xfrm>
            <a:custGeom>
              <a:avLst/>
              <a:gdLst/>
              <a:ahLst/>
              <a:cxnLst/>
              <a:rect l="0" t="0" r="0" b="0"/>
              <a:pathLst>
                <a:path w="1760" h="7474" extrusionOk="0">
                  <a:moveTo>
                    <a:pt x="1" y="0"/>
                  </a:moveTo>
                  <a:lnTo>
                    <a:pt x="1" y="7474"/>
                  </a:lnTo>
                  <a:lnTo>
                    <a:pt x="1759" y="7474"/>
                  </a:lnTo>
                  <a:lnTo>
                    <a:pt x="1759"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36" name="Shape 291">
            <a:extLst>
              <a:ext uri="{FF2B5EF4-FFF2-40B4-BE49-F238E27FC236}">
                <a16:creationId xmlns:a16="http://schemas.microsoft.com/office/drawing/2014/main" id="{9E575FA0-5490-45B2-B8AC-F0A45A941A0A}"/>
              </a:ext>
            </a:extLst>
          </p:cNvPr>
          <p:cNvSpPr/>
          <p:nvPr userDrawn="1"/>
        </p:nvSpPr>
        <p:spPr>
          <a:xfrm>
            <a:off x="9287624" y="1573898"/>
            <a:ext cx="384894" cy="335905"/>
          </a:xfrm>
          <a:custGeom>
            <a:avLst/>
            <a:gdLst/>
            <a:ahLst/>
            <a:cxnLst/>
            <a:rect l="0" t="0" r="0" b="0"/>
            <a:pathLst>
              <a:path w="18416" h="16072" extrusionOk="0">
                <a:moveTo>
                  <a:pt x="9208" y="1"/>
                </a:moveTo>
                <a:lnTo>
                  <a:pt x="1" y="8866"/>
                </a:lnTo>
                <a:lnTo>
                  <a:pt x="2882" y="8866"/>
                </a:lnTo>
                <a:lnTo>
                  <a:pt x="2882" y="15290"/>
                </a:lnTo>
                <a:lnTo>
                  <a:pt x="2907" y="15461"/>
                </a:lnTo>
                <a:lnTo>
                  <a:pt x="2956" y="15607"/>
                </a:lnTo>
                <a:lnTo>
                  <a:pt x="3029" y="15729"/>
                </a:lnTo>
                <a:lnTo>
                  <a:pt x="3102" y="15851"/>
                </a:lnTo>
                <a:lnTo>
                  <a:pt x="3224" y="15949"/>
                </a:lnTo>
                <a:lnTo>
                  <a:pt x="3371" y="16022"/>
                </a:lnTo>
                <a:lnTo>
                  <a:pt x="3517" y="16071"/>
                </a:lnTo>
                <a:lnTo>
                  <a:pt x="7425" y="16071"/>
                </a:lnTo>
                <a:lnTo>
                  <a:pt x="7425" y="13458"/>
                </a:lnTo>
                <a:lnTo>
                  <a:pt x="7450" y="13165"/>
                </a:lnTo>
                <a:lnTo>
                  <a:pt x="7547" y="12896"/>
                </a:lnTo>
                <a:lnTo>
                  <a:pt x="7669" y="12652"/>
                </a:lnTo>
                <a:lnTo>
                  <a:pt x="7840" y="12457"/>
                </a:lnTo>
                <a:lnTo>
                  <a:pt x="8060" y="12286"/>
                </a:lnTo>
                <a:lnTo>
                  <a:pt x="8280" y="12164"/>
                </a:lnTo>
                <a:lnTo>
                  <a:pt x="8549" y="12066"/>
                </a:lnTo>
                <a:lnTo>
                  <a:pt x="8842" y="12041"/>
                </a:lnTo>
                <a:lnTo>
                  <a:pt x="9574" y="12041"/>
                </a:lnTo>
                <a:lnTo>
                  <a:pt x="9867" y="12066"/>
                </a:lnTo>
                <a:lnTo>
                  <a:pt x="10136" y="12164"/>
                </a:lnTo>
                <a:lnTo>
                  <a:pt x="10356" y="12286"/>
                </a:lnTo>
                <a:lnTo>
                  <a:pt x="10576" y="12457"/>
                </a:lnTo>
                <a:lnTo>
                  <a:pt x="10747" y="12652"/>
                </a:lnTo>
                <a:lnTo>
                  <a:pt x="10869" y="12896"/>
                </a:lnTo>
                <a:lnTo>
                  <a:pt x="10967" y="13165"/>
                </a:lnTo>
                <a:lnTo>
                  <a:pt x="10991" y="13458"/>
                </a:lnTo>
                <a:lnTo>
                  <a:pt x="10991" y="16071"/>
                </a:lnTo>
                <a:lnTo>
                  <a:pt x="14899" y="16071"/>
                </a:lnTo>
                <a:lnTo>
                  <a:pt x="15045" y="16022"/>
                </a:lnTo>
                <a:lnTo>
                  <a:pt x="15192" y="15949"/>
                </a:lnTo>
                <a:lnTo>
                  <a:pt x="15314" y="15851"/>
                </a:lnTo>
                <a:lnTo>
                  <a:pt x="15387" y="15729"/>
                </a:lnTo>
                <a:lnTo>
                  <a:pt x="15460" y="15607"/>
                </a:lnTo>
                <a:lnTo>
                  <a:pt x="15509" y="15461"/>
                </a:lnTo>
                <a:lnTo>
                  <a:pt x="15534" y="15290"/>
                </a:lnTo>
                <a:lnTo>
                  <a:pt x="15534" y="8866"/>
                </a:lnTo>
                <a:lnTo>
                  <a:pt x="18416" y="8866"/>
                </a:lnTo>
                <a:lnTo>
                  <a:pt x="9208" y="1"/>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37" name="Shape 292">
            <a:extLst>
              <a:ext uri="{FF2B5EF4-FFF2-40B4-BE49-F238E27FC236}">
                <a16:creationId xmlns:a16="http://schemas.microsoft.com/office/drawing/2014/main" id="{9512F31C-6CD2-4AD0-84FE-484CEA1FFEDF}"/>
              </a:ext>
            </a:extLst>
          </p:cNvPr>
          <p:cNvGrpSpPr/>
          <p:nvPr userDrawn="1"/>
        </p:nvGrpSpPr>
        <p:grpSpPr>
          <a:xfrm>
            <a:off x="9874975" y="1576459"/>
            <a:ext cx="336908" cy="330262"/>
            <a:chOff x="5983625" y="301625"/>
            <a:chExt cx="403000" cy="395050"/>
          </a:xfrm>
          <a:solidFill>
            <a:schemeClr val="bg1">
              <a:lumMod val="50000"/>
            </a:schemeClr>
          </a:solidFill>
        </p:grpSpPr>
        <p:sp>
          <p:nvSpPr>
            <p:cNvPr id="38" name="Shape 293">
              <a:extLst>
                <a:ext uri="{FF2B5EF4-FFF2-40B4-BE49-F238E27FC236}">
                  <a16:creationId xmlns:a16="http://schemas.microsoft.com/office/drawing/2014/main" id="{2A52AF45-C2E3-4E6F-A3DD-2A2C8E3A8B1B}"/>
                </a:ext>
              </a:extLst>
            </p:cNvPr>
            <p:cNvSpPr/>
            <p:nvPr/>
          </p:nvSpPr>
          <p:spPr>
            <a:xfrm>
              <a:off x="5983625" y="319925"/>
              <a:ext cx="403000" cy="67200"/>
            </a:xfrm>
            <a:custGeom>
              <a:avLst/>
              <a:gdLst/>
              <a:ahLst/>
              <a:cxnLst/>
              <a:rect l="0" t="0" r="0" b="0"/>
              <a:pathLst>
                <a:path w="16120" h="2688" extrusionOk="0">
                  <a:moveTo>
                    <a:pt x="3102" y="416"/>
                  </a:moveTo>
                  <a:lnTo>
                    <a:pt x="3273" y="465"/>
                  </a:lnTo>
                  <a:lnTo>
                    <a:pt x="3444" y="562"/>
                  </a:lnTo>
                  <a:lnTo>
                    <a:pt x="3566" y="660"/>
                  </a:lnTo>
                  <a:lnTo>
                    <a:pt x="3688" y="807"/>
                  </a:lnTo>
                  <a:lnTo>
                    <a:pt x="3762" y="953"/>
                  </a:lnTo>
                  <a:lnTo>
                    <a:pt x="3810" y="1124"/>
                  </a:lnTo>
                  <a:lnTo>
                    <a:pt x="3835" y="1320"/>
                  </a:lnTo>
                  <a:lnTo>
                    <a:pt x="3810" y="1491"/>
                  </a:lnTo>
                  <a:lnTo>
                    <a:pt x="3762" y="1661"/>
                  </a:lnTo>
                  <a:lnTo>
                    <a:pt x="3688" y="1808"/>
                  </a:lnTo>
                  <a:lnTo>
                    <a:pt x="3566" y="1955"/>
                  </a:lnTo>
                  <a:lnTo>
                    <a:pt x="3444" y="2052"/>
                  </a:lnTo>
                  <a:lnTo>
                    <a:pt x="3273" y="2150"/>
                  </a:lnTo>
                  <a:lnTo>
                    <a:pt x="3102" y="2199"/>
                  </a:lnTo>
                  <a:lnTo>
                    <a:pt x="2931" y="2223"/>
                  </a:lnTo>
                  <a:lnTo>
                    <a:pt x="2760" y="2199"/>
                  </a:lnTo>
                  <a:lnTo>
                    <a:pt x="2589" y="2150"/>
                  </a:lnTo>
                  <a:lnTo>
                    <a:pt x="2418" y="2052"/>
                  </a:lnTo>
                  <a:lnTo>
                    <a:pt x="2296" y="1955"/>
                  </a:lnTo>
                  <a:lnTo>
                    <a:pt x="2174" y="1808"/>
                  </a:lnTo>
                  <a:lnTo>
                    <a:pt x="2101" y="1661"/>
                  </a:lnTo>
                  <a:lnTo>
                    <a:pt x="2052" y="1491"/>
                  </a:lnTo>
                  <a:lnTo>
                    <a:pt x="2028" y="1320"/>
                  </a:lnTo>
                  <a:lnTo>
                    <a:pt x="2052" y="1124"/>
                  </a:lnTo>
                  <a:lnTo>
                    <a:pt x="2101" y="953"/>
                  </a:lnTo>
                  <a:lnTo>
                    <a:pt x="2174" y="807"/>
                  </a:lnTo>
                  <a:lnTo>
                    <a:pt x="2296" y="660"/>
                  </a:lnTo>
                  <a:lnTo>
                    <a:pt x="2418" y="562"/>
                  </a:lnTo>
                  <a:lnTo>
                    <a:pt x="2589" y="465"/>
                  </a:lnTo>
                  <a:lnTo>
                    <a:pt x="2760" y="416"/>
                  </a:lnTo>
                  <a:close/>
                  <a:moveTo>
                    <a:pt x="13360" y="416"/>
                  </a:moveTo>
                  <a:lnTo>
                    <a:pt x="13531" y="465"/>
                  </a:lnTo>
                  <a:lnTo>
                    <a:pt x="13702" y="562"/>
                  </a:lnTo>
                  <a:lnTo>
                    <a:pt x="13824" y="660"/>
                  </a:lnTo>
                  <a:lnTo>
                    <a:pt x="13946" y="807"/>
                  </a:lnTo>
                  <a:lnTo>
                    <a:pt x="14019" y="953"/>
                  </a:lnTo>
                  <a:lnTo>
                    <a:pt x="14068" y="1124"/>
                  </a:lnTo>
                  <a:lnTo>
                    <a:pt x="14093" y="1320"/>
                  </a:lnTo>
                  <a:lnTo>
                    <a:pt x="14068" y="1491"/>
                  </a:lnTo>
                  <a:lnTo>
                    <a:pt x="14019" y="1661"/>
                  </a:lnTo>
                  <a:lnTo>
                    <a:pt x="13946" y="1808"/>
                  </a:lnTo>
                  <a:lnTo>
                    <a:pt x="13824" y="1955"/>
                  </a:lnTo>
                  <a:lnTo>
                    <a:pt x="13702" y="2052"/>
                  </a:lnTo>
                  <a:lnTo>
                    <a:pt x="13531" y="2150"/>
                  </a:lnTo>
                  <a:lnTo>
                    <a:pt x="13360" y="2199"/>
                  </a:lnTo>
                  <a:lnTo>
                    <a:pt x="13189" y="2223"/>
                  </a:lnTo>
                  <a:lnTo>
                    <a:pt x="13018" y="2199"/>
                  </a:lnTo>
                  <a:lnTo>
                    <a:pt x="12847" y="2150"/>
                  </a:lnTo>
                  <a:lnTo>
                    <a:pt x="12676" y="2052"/>
                  </a:lnTo>
                  <a:lnTo>
                    <a:pt x="12554" y="1955"/>
                  </a:lnTo>
                  <a:lnTo>
                    <a:pt x="12432" y="1808"/>
                  </a:lnTo>
                  <a:lnTo>
                    <a:pt x="12359" y="1661"/>
                  </a:lnTo>
                  <a:lnTo>
                    <a:pt x="12310" y="1491"/>
                  </a:lnTo>
                  <a:lnTo>
                    <a:pt x="12285" y="1320"/>
                  </a:lnTo>
                  <a:lnTo>
                    <a:pt x="12310" y="1124"/>
                  </a:lnTo>
                  <a:lnTo>
                    <a:pt x="12359" y="953"/>
                  </a:lnTo>
                  <a:lnTo>
                    <a:pt x="12432" y="807"/>
                  </a:lnTo>
                  <a:lnTo>
                    <a:pt x="12554" y="660"/>
                  </a:lnTo>
                  <a:lnTo>
                    <a:pt x="12676" y="562"/>
                  </a:lnTo>
                  <a:lnTo>
                    <a:pt x="12847" y="465"/>
                  </a:lnTo>
                  <a:lnTo>
                    <a:pt x="13018" y="416"/>
                  </a:lnTo>
                  <a:close/>
                  <a:moveTo>
                    <a:pt x="0" y="1"/>
                  </a:moveTo>
                  <a:lnTo>
                    <a:pt x="0" y="2687"/>
                  </a:lnTo>
                  <a:lnTo>
                    <a:pt x="16120" y="2687"/>
                  </a:lnTo>
                  <a:lnTo>
                    <a:pt x="16120"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9" name="Shape 294">
              <a:extLst>
                <a:ext uri="{FF2B5EF4-FFF2-40B4-BE49-F238E27FC236}">
                  <a16:creationId xmlns:a16="http://schemas.microsoft.com/office/drawing/2014/main" id="{48BF282D-02F6-453F-813C-5089C9B68257}"/>
                </a:ext>
              </a:extLst>
            </p:cNvPr>
            <p:cNvSpPr/>
            <p:nvPr/>
          </p:nvSpPr>
          <p:spPr>
            <a:xfrm>
              <a:off x="5983625" y="664900"/>
              <a:ext cx="403000" cy="31775"/>
            </a:xfrm>
            <a:custGeom>
              <a:avLst/>
              <a:gdLst/>
              <a:ahLst/>
              <a:cxnLst/>
              <a:rect l="0" t="0" r="0" b="0"/>
              <a:pathLst>
                <a:path w="16120" h="1271" extrusionOk="0">
                  <a:moveTo>
                    <a:pt x="0" y="1"/>
                  </a:moveTo>
                  <a:lnTo>
                    <a:pt x="0" y="489"/>
                  </a:lnTo>
                  <a:lnTo>
                    <a:pt x="25" y="660"/>
                  </a:lnTo>
                  <a:lnTo>
                    <a:pt x="74" y="807"/>
                  </a:lnTo>
                  <a:lnTo>
                    <a:pt x="147" y="929"/>
                  </a:lnTo>
                  <a:lnTo>
                    <a:pt x="220" y="1051"/>
                  </a:lnTo>
                  <a:lnTo>
                    <a:pt x="342" y="1149"/>
                  </a:lnTo>
                  <a:lnTo>
                    <a:pt x="489" y="1222"/>
                  </a:lnTo>
                  <a:lnTo>
                    <a:pt x="635" y="1271"/>
                  </a:lnTo>
                  <a:lnTo>
                    <a:pt x="15485" y="1271"/>
                  </a:lnTo>
                  <a:lnTo>
                    <a:pt x="15631" y="1222"/>
                  </a:lnTo>
                  <a:lnTo>
                    <a:pt x="15778" y="1149"/>
                  </a:lnTo>
                  <a:lnTo>
                    <a:pt x="15900" y="1051"/>
                  </a:lnTo>
                  <a:lnTo>
                    <a:pt x="15973" y="929"/>
                  </a:lnTo>
                  <a:lnTo>
                    <a:pt x="16046" y="807"/>
                  </a:lnTo>
                  <a:lnTo>
                    <a:pt x="16095" y="660"/>
                  </a:lnTo>
                  <a:lnTo>
                    <a:pt x="16120" y="489"/>
                  </a:lnTo>
                  <a:lnTo>
                    <a:pt x="16120" y="1"/>
                  </a:lnTo>
                  <a:lnTo>
                    <a:pt x="16095" y="172"/>
                  </a:lnTo>
                  <a:lnTo>
                    <a:pt x="16046" y="318"/>
                  </a:lnTo>
                  <a:lnTo>
                    <a:pt x="15973" y="440"/>
                  </a:lnTo>
                  <a:lnTo>
                    <a:pt x="15900" y="562"/>
                  </a:lnTo>
                  <a:lnTo>
                    <a:pt x="15778" y="660"/>
                  </a:lnTo>
                  <a:lnTo>
                    <a:pt x="15631" y="733"/>
                  </a:lnTo>
                  <a:lnTo>
                    <a:pt x="15485" y="782"/>
                  </a:lnTo>
                  <a:lnTo>
                    <a:pt x="635" y="782"/>
                  </a:lnTo>
                  <a:lnTo>
                    <a:pt x="489" y="733"/>
                  </a:lnTo>
                  <a:lnTo>
                    <a:pt x="342" y="660"/>
                  </a:lnTo>
                  <a:lnTo>
                    <a:pt x="220" y="562"/>
                  </a:lnTo>
                  <a:lnTo>
                    <a:pt x="147" y="440"/>
                  </a:lnTo>
                  <a:lnTo>
                    <a:pt x="74" y="318"/>
                  </a:lnTo>
                  <a:lnTo>
                    <a:pt x="25" y="172"/>
                  </a:lnTo>
                  <a:lnTo>
                    <a:pt x="0"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0" name="Shape 295">
              <a:extLst>
                <a:ext uri="{FF2B5EF4-FFF2-40B4-BE49-F238E27FC236}">
                  <a16:creationId xmlns:a16="http://schemas.microsoft.com/office/drawing/2014/main" id="{DD9A825E-3ECC-4AD7-BA00-C85392DE8FC8}"/>
                </a:ext>
              </a:extLst>
            </p:cNvPr>
            <p:cNvSpPr/>
            <p:nvPr/>
          </p:nvSpPr>
          <p:spPr>
            <a:xfrm>
              <a:off x="6041025" y="301625"/>
              <a:ext cx="29325" cy="63500"/>
            </a:xfrm>
            <a:custGeom>
              <a:avLst/>
              <a:gdLst/>
              <a:ahLst/>
              <a:cxnLst/>
              <a:rect l="0" t="0" r="0" b="0"/>
              <a:pathLst>
                <a:path w="1173" h="2540" extrusionOk="0">
                  <a:moveTo>
                    <a:pt x="391" y="0"/>
                  </a:moveTo>
                  <a:lnTo>
                    <a:pt x="293" y="49"/>
                  </a:lnTo>
                  <a:lnTo>
                    <a:pt x="220" y="73"/>
                  </a:lnTo>
                  <a:lnTo>
                    <a:pt x="147" y="147"/>
                  </a:lnTo>
                  <a:lnTo>
                    <a:pt x="74" y="220"/>
                  </a:lnTo>
                  <a:lnTo>
                    <a:pt x="49" y="293"/>
                  </a:lnTo>
                  <a:lnTo>
                    <a:pt x="0" y="391"/>
                  </a:lnTo>
                  <a:lnTo>
                    <a:pt x="0" y="488"/>
                  </a:lnTo>
                  <a:lnTo>
                    <a:pt x="0" y="2052"/>
                  </a:lnTo>
                  <a:lnTo>
                    <a:pt x="0" y="2149"/>
                  </a:lnTo>
                  <a:lnTo>
                    <a:pt x="49" y="2247"/>
                  </a:lnTo>
                  <a:lnTo>
                    <a:pt x="74" y="2320"/>
                  </a:lnTo>
                  <a:lnTo>
                    <a:pt x="147" y="2393"/>
                  </a:lnTo>
                  <a:lnTo>
                    <a:pt x="220" y="2467"/>
                  </a:lnTo>
                  <a:lnTo>
                    <a:pt x="293" y="2491"/>
                  </a:lnTo>
                  <a:lnTo>
                    <a:pt x="391" y="2540"/>
                  </a:lnTo>
                  <a:lnTo>
                    <a:pt x="782" y="2540"/>
                  </a:lnTo>
                  <a:lnTo>
                    <a:pt x="879" y="2491"/>
                  </a:lnTo>
                  <a:lnTo>
                    <a:pt x="953" y="2467"/>
                  </a:lnTo>
                  <a:lnTo>
                    <a:pt x="1026" y="2393"/>
                  </a:lnTo>
                  <a:lnTo>
                    <a:pt x="1099" y="2320"/>
                  </a:lnTo>
                  <a:lnTo>
                    <a:pt x="1124" y="2247"/>
                  </a:lnTo>
                  <a:lnTo>
                    <a:pt x="1173" y="2149"/>
                  </a:lnTo>
                  <a:lnTo>
                    <a:pt x="1173" y="2052"/>
                  </a:lnTo>
                  <a:lnTo>
                    <a:pt x="1173" y="488"/>
                  </a:lnTo>
                  <a:lnTo>
                    <a:pt x="1173" y="391"/>
                  </a:lnTo>
                  <a:lnTo>
                    <a:pt x="1124" y="293"/>
                  </a:lnTo>
                  <a:lnTo>
                    <a:pt x="1099" y="220"/>
                  </a:lnTo>
                  <a:lnTo>
                    <a:pt x="1026" y="147"/>
                  </a:lnTo>
                  <a:lnTo>
                    <a:pt x="953" y="73"/>
                  </a:lnTo>
                  <a:lnTo>
                    <a:pt x="879" y="49"/>
                  </a:lnTo>
                  <a:lnTo>
                    <a:pt x="782"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1" name="Shape 296">
              <a:extLst>
                <a:ext uri="{FF2B5EF4-FFF2-40B4-BE49-F238E27FC236}">
                  <a16:creationId xmlns:a16="http://schemas.microsoft.com/office/drawing/2014/main" id="{BB184729-171F-415B-BAA2-42B31BE609DB}"/>
                </a:ext>
              </a:extLst>
            </p:cNvPr>
            <p:cNvSpPr/>
            <p:nvPr/>
          </p:nvSpPr>
          <p:spPr>
            <a:xfrm>
              <a:off x="6297450" y="301625"/>
              <a:ext cx="29350" cy="63500"/>
            </a:xfrm>
            <a:custGeom>
              <a:avLst/>
              <a:gdLst/>
              <a:ahLst/>
              <a:cxnLst/>
              <a:rect l="0" t="0" r="0" b="0"/>
              <a:pathLst>
                <a:path w="1174" h="2540" extrusionOk="0">
                  <a:moveTo>
                    <a:pt x="392" y="0"/>
                  </a:moveTo>
                  <a:lnTo>
                    <a:pt x="294" y="49"/>
                  </a:lnTo>
                  <a:lnTo>
                    <a:pt x="221" y="73"/>
                  </a:lnTo>
                  <a:lnTo>
                    <a:pt x="147" y="147"/>
                  </a:lnTo>
                  <a:lnTo>
                    <a:pt x="74" y="220"/>
                  </a:lnTo>
                  <a:lnTo>
                    <a:pt x="50" y="293"/>
                  </a:lnTo>
                  <a:lnTo>
                    <a:pt x="1" y="391"/>
                  </a:lnTo>
                  <a:lnTo>
                    <a:pt x="1" y="488"/>
                  </a:lnTo>
                  <a:lnTo>
                    <a:pt x="1" y="2052"/>
                  </a:lnTo>
                  <a:lnTo>
                    <a:pt x="1" y="2149"/>
                  </a:lnTo>
                  <a:lnTo>
                    <a:pt x="50" y="2247"/>
                  </a:lnTo>
                  <a:lnTo>
                    <a:pt x="74" y="2320"/>
                  </a:lnTo>
                  <a:lnTo>
                    <a:pt x="147" y="2393"/>
                  </a:lnTo>
                  <a:lnTo>
                    <a:pt x="221" y="2467"/>
                  </a:lnTo>
                  <a:lnTo>
                    <a:pt x="294" y="2491"/>
                  </a:lnTo>
                  <a:lnTo>
                    <a:pt x="392" y="2540"/>
                  </a:lnTo>
                  <a:lnTo>
                    <a:pt x="782"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2"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2" name="Shape 297">
              <a:extLst>
                <a:ext uri="{FF2B5EF4-FFF2-40B4-BE49-F238E27FC236}">
                  <a16:creationId xmlns:a16="http://schemas.microsoft.com/office/drawing/2014/main" id="{901C4A7F-3361-4013-9E3D-0B62000F1598}"/>
                </a:ext>
              </a:extLst>
            </p:cNvPr>
            <p:cNvSpPr/>
            <p:nvPr/>
          </p:nvSpPr>
          <p:spPr>
            <a:xfrm>
              <a:off x="6097200" y="509200"/>
              <a:ext cx="50700" cy="53775"/>
            </a:xfrm>
            <a:custGeom>
              <a:avLst/>
              <a:gdLst/>
              <a:ahLst/>
              <a:cxnLst/>
              <a:rect l="0" t="0" r="0" b="0"/>
              <a:pathLst>
                <a:path w="2028" h="2151" extrusionOk="0">
                  <a:moveTo>
                    <a:pt x="0" y="1"/>
                  </a:moveTo>
                  <a:lnTo>
                    <a:pt x="0" y="2150"/>
                  </a:lnTo>
                  <a:lnTo>
                    <a:pt x="2027" y="2150"/>
                  </a:lnTo>
                  <a:lnTo>
                    <a:pt x="2027"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3" name="Shape 298">
              <a:extLst>
                <a:ext uri="{FF2B5EF4-FFF2-40B4-BE49-F238E27FC236}">
                  <a16:creationId xmlns:a16="http://schemas.microsoft.com/office/drawing/2014/main" id="{ABCC3953-AD72-4885-8094-3639EDAAE150}"/>
                </a:ext>
              </a:extLst>
            </p:cNvPr>
            <p:cNvSpPr/>
            <p:nvPr/>
          </p:nvSpPr>
          <p:spPr>
            <a:xfrm>
              <a:off x="6097200" y="448150"/>
              <a:ext cx="50700" cy="48875"/>
            </a:xfrm>
            <a:custGeom>
              <a:avLst/>
              <a:gdLst/>
              <a:ahLst/>
              <a:cxnLst/>
              <a:rect l="0" t="0" r="0" b="0"/>
              <a:pathLst>
                <a:path w="2028" h="1955" extrusionOk="0">
                  <a:moveTo>
                    <a:pt x="0" y="1"/>
                  </a:moveTo>
                  <a:lnTo>
                    <a:pt x="0" y="1954"/>
                  </a:lnTo>
                  <a:lnTo>
                    <a:pt x="2027" y="1954"/>
                  </a:lnTo>
                  <a:lnTo>
                    <a:pt x="2027"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4" name="Shape 299">
              <a:extLst>
                <a:ext uri="{FF2B5EF4-FFF2-40B4-BE49-F238E27FC236}">
                  <a16:creationId xmlns:a16="http://schemas.microsoft.com/office/drawing/2014/main" id="{CACA9FF3-8BC3-4B65-B6F1-EB7BA22CD2CA}"/>
                </a:ext>
              </a:extLst>
            </p:cNvPr>
            <p:cNvSpPr/>
            <p:nvPr/>
          </p:nvSpPr>
          <p:spPr>
            <a:xfrm>
              <a:off x="6097200" y="575150"/>
              <a:ext cx="50700" cy="48875"/>
            </a:xfrm>
            <a:custGeom>
              <a:avLst/>
              <a:gdLst/>
              <a:ahLst/>
              <a:cxnLst/>
              <a:rect l="0" t="0" r="0" b="0"/>
              <a:pathLst>
                <a:path w="2028" h="1955" extrusionOk="0">
                  <a:moveTo>
                    <a:pt x="0" y="1"/>
                  </a:moveTo>
                  <a:lnTo>
                    <a:pt x="0" y="1954"/>
                  </a:lnTo>
                  <a:lnTo>
                    <a:pt x="2027" y="1954"/>
                  </a:lnTo>
                  <a:lnTo>
                    <a:pt x="2027"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5" name="Shape 300">
              <a:extLst>
                <a:ext uri="{FF2B5EF4-FFF2-40B4-BE49-F238E27FC236}">
                  <a16:creationId xmlns:a16="http://schemas.microsoft.com/office/drawing/2014/main" id="{7D6AC49D-7C83-43D5-9FD5-B97EF30D094B}"/>
                </a:ext>
              </a:extLst>
            </p:cNvPr>
            <p:cNvSpPr/>
            <p:nvPr/>
          </p:nvSpPr>
          <p:spPr>
            <a:xfrm>
              <a:off x="6160075" y="575150"/>
              <a:ext cx="50100" cy="48875"/>
            </a:xfrm>
            <a:custGeom>
              <a:avLst/>
              <a:gdLst/>
              <a:ahLst/>
              <a:cxnLst/>
              <a:rect l="0" t="0" r="0" b="0"/>
              <a:pathLst>
                <a:path w="2004" h="1955" extrusionOk="0">
                  <a:moveTo>
                    <a:pt x="1" y="1"/>
                  </a:moveTo>
                  <a:lnTo>
                    <a:pt x="1" y="1954"/>
                  </a:lnTo>
                  <a:lnTo>
                    <a:pt x="2003" y="1954"/>
                  </a:lnTo>
                  <a:lnTo>
                    <a:pt x="2003"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6" name="Shape 301">
              <a:extLst>
                <a:ext uri="{FF2B5EF4-FFF2-40B4-BE49-F238E27FC236}">
                  <a16:creationId xmlns:a16="http://schemas.microsoft.com/office/drawing/2014/main" id="{2B827037-1F4B-4D1A-8DF1-8ABB60FDE397}"/>
                </a:ext>
              </a:extLst>
            </p:cNvPr>
            <p:cNvSpPr/>
            <p:nvPr/>
          </p:nvSpPr>
          <p:spPr>
            <a:xfrm>
              <a:off x="6034300" y="509200"/>
              <a:ext cx="50700" cy="53775"/>
            </a:xfrm>
            <a:custGeom>
              <a:avLst/>
              <a:gdLst/>
              <a:ahLst/>
              <a:cxnLst/>
              <a:rect l="0" t="0" r="0" b="0"/>
              <a:pathLst>
                <a:path w="2028" h="2151" extrusionOk="0">
                  <a:moveTo>
                    <a:pt x="1" y="1"/>
                  </a:moveTo>
                  <a:lnTo>
                    <a:pt x="1" y="2150"/>
                  </a:lnTo>
                  <a:lnTo>
                    <a:pt x="2028" y="2150"/>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7" name="Shape 302">
              <a:extLst>
                <a:ext uri="{FF2B5EF4-FFF2-40B4-BE49-F238E27FC236}">
                  <a16:creationId xmlns:a16="http://schemas.microsoft.com/office/drawing/2014/main" id="{379D7525-DBCF-41AE-BE61-0CF2DD96A30D}"/>
                </a:ext>
              </a:extLst>
            </p:cNvPr>
            <p:cNvSpPr/>
            <p:nvPr/>
          </p:nvSpPr>
          <p:spPr>
            <a:xfrm>
              <a:off x="6034300" y="575150"/>
              <a:ext cx="50700" cy="48875"/>
            </a:xfrm>
            <a:custGeom>
              <a:avLst/>
              <a:gdLst/>
              <a:ahLst/>
              <a:cxnLst/>
              <a:rect l="0" t="0" r="0" b="0"/>
              <a:pathLst>
                <a:path w="2028" h="1955" extrusionOk="0">
                  <a:moveTo>
                    <a:pt x="1" y="1"/>
                  </a:moveTo>
                  <a:lnTo>
                    <a:pt x="1" y="1954"/>
                  </a:lnTo>
                  <a:lnTo>
                    <a:pt x="2028" y="1954"/>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8" name="Shape 303">
              <a:extLst>
                <a:ext uri="{FF2B5EF4-FFF2-40B4-BE49-F238E27FC236}">
                  <a16:creationId xmlns:a16="http://schemas.microsoft.com/office/drawing/2014/main" id="{2EF13D50-E42E-40BC-8AD9-E2232DA39D35}"/>
                </a:ext>
              </a:extLst>
            </p:cNvPr>
            <p:cNvSpPr/>
            <p:nvPr/>
          </p:nvSpPr>
          <p:spPr>
            <a:xfrm>
              <a:off x="6034300" y="448150"/>
              <a:ext cx="50700" cy="48875"/>
            </a:xfrm>
            <a:custGeom>
              <a:avLst/>
              <a:gdLst/>
              <a:ahLst/>
              <a:cxnLst/>
              <a:rect l="0" t="0" r="0" b="0"/>
              <a:pathLst>
                <a:path w="2028" h="1955" extrusionOk="0">
                  <a:moveTo>
                    <a:pt x="1" y="1"/>
                  </a:moveTo>
                  <a:lnTo>
                    <a:pt x="1" y="1954"/>
                  </a:lnTo>
                  <a:lnTo>
                    <a:pt x="2028" y="1954"/>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9" name="Shape 304">
              <a:extLst>
                <a:ext uri="{FF2B5EF4-FFF2-40B4-BE49-F238E27FC236}">
                  <a16:creationId xmlns:a16="http://schemas.microsoft.com/office/drawing/2014/main" id="{16FC422F-F1EE-4D74-9FCF-85013D772D41}"/>
                </a:ext>
              </a:extLst>
            </p:cNvPr>
            <p:cNvSpPr/>
            <p:nvPr/>
          </p:nvSpPr>
          <p:spPr>
            <a:xfrm>
              <a:off x="6160075" y="509200"/>
              <a:ext cx="50100" cy="53775"/>
            </a:xfrm>
            <a:custGeom>
              <a:avLst/>
              <a:gdLst/>
              <a:ahLst/>
              <a:cxnLst/>
              <a:rect l="0" t="0" r="0" b="0"/>
              <a:pathLst>
                <a:path w="2004" h="2151" extrusionOk="0">
                  <a:moveTo>
                    <a:pt x="1" y="1"/>
                  </a:moveTo>
                  <a:lnTo>
                    <a:pt x="1" y="2150"/>
                  </a:lnTo>
                  <a:lnTo>
                    <a:pt x="2003" y="2150"/>
                  </a:lnTo>
                  <a:lnTo>
                    <a:pt x="2003"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0" name="Shape 305">
              <a:extLst>
                <a:ext uri="{FF2B5EF4-FFF2-40B4-BE49-F238E27FC236}">
                  <a16:creationId xmlns:a16="http://schemas.microsoft.com/office/drawing/2014/main" id="{27AF9B8D-5438-4FDB-80DD-D237FDFE481B}"/>
                </a:ext>
              </a:extLst>
            </p:cNvPr>
            <p:cNvSpPr/>
            <p:nvPr/>
          </p:nvSpPr>
          <p:spPr>
            <a:xfrm>
              <a:off x="5983625" y="399300"/>
              <a:ext cx="403000" cy="272950"/>
            </a:xfrm>
            <a:custGeom>
              <a:avLst/>
              <a:gdLst/>
              <a:ahLst/>
              <a:cxnLst/>
              <a:rect l="0" t="0" r="0" b="0"/>
              <a:pathLst>
                <a:path w="16120" h="10918" extrusionOk="0">
                  <a:moveTo>
                    <a:pt x="14434" y="1466"/>
                  </a:moveTo>
                  <a:lnTo>
                    <a:pt x="14508" y="1515"/>
                  </a:lnTo>
                  <a:lnTo>
                    <a:pt x="14557" y="1613"/>
                  </a:lnTo>
                  <a:lnTo>
                    <a:pt x="14581" y="1710"/>
                  </a:lnTo>
                  <a:lnTo>
                    <a:pt x="14581" y="9233"/>
                  </a:lnTo>
                  <a:lnTo>
                    <a:pt x="14557" y="9330"/>
                  </a:lnTo>
                  <a:lnTo>
                    <a:pt x="14508" y="9404"/>
                  </a:lnTo>
                  <a:lnTo>
                    <a:pt x="14434" y="9452"/>
                  </a:lnTo>
                  <a:lnTo>
                    <a:pt x="14337" y="9477"/>
                  </a:lnTo>
                  <a:lnTo>
                    <a:pt x="1783" y="9477"/>
                  </a:lnTo>
                  <a:lnTo>
                    <a:pt x="1686" y="9452"/>
                  </a:lnTo>
                  <a:lnTo>
                    <a:pt x="1612" y="9404"/>
                  </a:lnTo>
                  <a:lnTo>
                    <a:pt x="1564" y="9330"/>
                  </a:lnTo>
                  <a:lnTo>
                    <a:pt x="1539" y="9233"/>
                  </a:lnTo>
                  <a:lnTo>
                    <a:pt x="1539" y="1710"/>
                  </a:lnTo>
                  <a:lnTo>
                    <a:pt x="1564" y="1613"/>
                  </a:lnTo>
                  <a:lnTo>
                    <a:pt x="1612" y="1515"/>
                  </a:lnTo>
                  <a:lnTo>
                    <a:pt x="1686" y="1466"/>
                  </a:lnTo>
                  <a:close/>
                  <a:moveTo>
                    <a:pt x="0" y="1"/>
                  </a:moveTo>
                  <a:lnTo>
                    <a:pt x="0" y="10332"/>
                  </a:lnTo>
                  <a:lnTo>
                    <a:pt x="25" y="10429"/>
                  </a:lnTo>
                  <a:lnTo>
                    <a:pt x="74" y="10527"/>
                  </a:lnTo>
                  <a:lnTo>
                    <a:pt x="147" y="10625"/>
                  </a:lnTo>
                  <a:lnTo>
                    <a:pt x="220" y="10722"/>
                  </a:lnTo>
                  <a:lnTo>
                    <a:pt x="342" y="10796"/>
                  </a:lnTo>
                  <a:lnTo>
                    <a:pt x="489" y="10869"/>
                  </a:lnTo>
                  <a:lnTo>
                    <a:pt x="635" y="10918"/>
                  </a:lnTo>
                  <a:lnTo>
                    <a:pt x="15485" y="10918"/>
                  </a:lnTo>
                  <a:lnTo>
                    <a:pt x="15631" y="10869"/>
                  </a:lnTo>
                  <a:lnTo>
                    <a:pt x="15778" y="10796"/>
                  </a:lnTo>
                  <a:lnTo>
                    <a:pt x="15900" y="10698"/>
                  </a:lnTo>
                  <a:lnTo>
                    <a:pt x="15973" y="10576"/>
                  </a:lnTo>
                  <a:lnTo>
                    <a:pt x="16046" y="10454"/>
                  </a:lnTo>
                  <a:lnTo>
                    <a:pt x="16095" y="10307"/>
                  </a:lnTo>
                  <a:lnTo>
                    <a:pt x="16120" y="10136"/>
                  </a:lnTo>
                  <a:lnTo>
                    <a:pt x="16120"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1" name="Shape 306">
              <a:extLst>
                <a:ext uri="{FF2B5EF4-FFF2-40B4-BE49-F238E27FC236}">
                  <a16:creationId xmlns:a16="http://schemas.microsoft.com/office/drawing/2014/main" id="{ED13C1BE-CE0B-47BF-93CA-0E6AA3CE0344}"/>
                </a:ext>
              </a:extLst>
            </p:cNvPr>
            <p:cNvSpPr/>
            <p:nvPr/>
          </p:nvSpPr>
          <p:spPr>
            <a:xfrm>
              <a:off x="6285250" y="575150"/>
              <a:ext cx="50700" cy="48875"/>
            </a:xfrm>
            <a:custGeom>
              <a:avLst/>
              <a:gdLst/>
              <a:ahLst/>
              <a:cxnLst/>
              <a:rect l="0" t="0" r="0" b="0"/>
              <a:pathLst>
                <a:path w="2028" h="1955" extrusionOk="0">
                  <a:moveTo>
                    <a:pt x="0" y="1"/>
                  </a:moveTo>
                  <a:lnTo>
                    <a:pt x="0" y="1954"/>
                  </a:lnTo>
                  <a:lnTo>
                    <a:pt x="2028" y="1954"/>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2" name="Shape 307">
              <a:extLst>
                <a:ext uri="{FF2B5EF4-FFF2-40B4-BE49-F238E27FC236}">
                  <a16:creationId xmlns:a16="http://schemas.microsoft.com/office/drawing/2014/main" id="{E3DA5542-1ED5-4F1A-9FD9-A050F9A530BE}"/>
                </a:ext>
              </a:extLst>
            </p:cNvPr>
            <p:cNvSpPr/>
            <p:nvPr/>
          </p:nvSpPr>
          <p:spPr>
            <a:xfrm>
              <a:off x="6285250" y="509200"/>
              <a:ext cx="50700" cy="53775"/>
            </a:xfrm>
            <a:custGeom>
              <a:avLst/>
              <a:gdLst/>
              <a:ahLst/>
              <a:cxnLst/>
              <a:rect l="0" t="0" r="0" b="0"/>
              <a:pathLst>
                <a:path w="2028" h="2151" extrusionOk="0">
                  <a:moveTo>
                    <a:pt x="0" y="1"/>
                  </a:moveTo>
                  <a:lnTo>
                    <a:pt x="0" y="2150"/>
                  </a:lnTo>
                  <a:lnTo>
                    <a:pt x="2028" y="2150"/>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3" name="Shape 308">
              <a:extLst>
                <a:ext uri="{FF2B5EF4-FFF2-40B4-BE49-F238E27FC236}">
                  <a16:creationId xmlns:a16="http://schemas.microsoft.com/office/drawing/2014/main" id="{211E5CFF-36F7-417E-B476-B5FD6D25B409}"/>
                </a:ext>
              </a:extLst>
            </p:cNvPr>
            <p:cNvSpPr/>
            <p:nvPr/>
          </p:nvSpPr>
          <p:spPr>
            <a:xfrm>
              <a:off x="6285250" y="448150"/>
              <a:ext cx="50700" cy="48875"/>
            </a:xfrm>
            <a:custGeom>
              <a:avLst/>
              <a:gdLst/>
              <a:ahLst/>
              <a:cxnLst/>
              <a:rect l="0" t="0" r="0" b="0"/>
              <a:pathLst>
                <a:path w="2028" h="1955" extrusionOk="0">
                  <a:moveTo>
                    <a:pt x="0" y="1"/>
                  </a:moveTo>
                  <a:lnTo>
                    <a:pt x="0" y="1954"/>
                  </a:lnTo>
                  <a:lnTo>
                    <a:pt x="2028" y="1954"/>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4" name="Shape 309">
              <a:extLst>
                <a:ext uri="{FF2B5EF4-FFF2-40B4-BE49-F238E27FC236}">
                  <a16:creationId xmlns:a16="http://schemas.microsoft.com/office/drawing/2014/main" id="{6FA410FF-00EA-4C03-84FA-ECD34FF90040}"/>
                </a:ext>
              </a:extLst>
            </p:cNvPr>
            <p:cNvSpPr/>
            <p:nvPr/>
          </p:nvSpPr>
          <p:spPr>
            <a:xfrm>
              <a:off x="6222350" y="575150"/>
              <a:ext cx="50700" cy="48875"/>
            </a:xfrm>
            <a:custGeom>
              <a:avLst/>
              <a:gdLst/>
              <a:ahLst/>
              <a:cxnLst/>
              <a:rect l="0" t="0" r="0" b="0"/>
              <a:pathLst>
                <a:path w="2028" h="1955" extrusionOk="0">
                  <a:moveTo>
                    <a:pt x="1" y="1"/>
                  </a:moveTo>
                  <a:lnTo>
                    <a:pt x="1" y="1954"/>
                  </a:lnTo>
                  <a:lnTo>
                    <a:pt x="2028" y="1954"/>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5" name="Shape 310">
              <a:extLst>
                <a:ext uri="{FF2B5EF4-FFF2-40B4-BE49-F238E27FC236}">
                  <a16:creationId xmlns:a16="http://schemas.microsoft.com/office/drawing/2014/main" id="{237B95A8-2311-4F1C-80E9-689353C52732}"/>
                </a:ext>
              </a:extLst>
            </p:cNvPr>
            <p:cNvSpPr/>
            <p:nvPr/>
          </p:nvSpPr>
          <p:spPr>
            <a:xfrm>
              <a:off x="6160075" y="448150"/>
              <a:ext cx="50100" cy="48875"/>
            </a:xfrm>
            <a:custGeom>
              <a:avLst/>
              <a:gdLst/>
              <a:ahLst/>
              <a:cxnLst/>
              <a:rect l="0" t="0" r="0" b="0"/>
              <a:pathLst>
                <a:path w="2004" h="1955" extrusionOk="0">
                  <a:moveTo>
                    <a:pt x="1" y="1"/>
                  </a:moveTo>
                  <a:lnTo>
                    <a:pt x="1" y="1954"/>
                  </a:lnTo>
                  <a:lnTo>
                    <a:pt x="2003" y="1954"/>
                  </a:lnTo>
                  <a:lnTo>
                    <a:pt x="2003"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6" name="Shape 311">
              <a:extLst>
                <a:ext uri="{FF2B5EF4-FFF2-40B4-BE49-F238E27FC236}">
                  <a16:creationId xmlns:a16="http://schemas.microsoft.com/office/drawing/2014/main" id="{EC26D468-F8CF-480F-B66B-94E5387C7D87}"/>
                </a:ext>
              </a:extLst>
            </p:cNvPr>
            <p:cNvSpPr/>
            <p:nvPr/>
          </p:nvSpPr>
          <p:spPr>
            <a:xfrm>
              <a:off x="6222350" y="509200"/>
              <a:ext cx="50700" cy="53775"/>
            </a:xfrm>
            <a:custGeom>
              <a:avLst/>
              <a:gdLst/>
              <a:ahLst/>
              <a:cxnLst/>
              <a:rect l="0" t="0" r="0" b="0"/>
              <a:pathLst>
                <a:path w="2028" h="2151" extrusionOk="0">
                  <a:moveTo>
                    <a:pt x="1" y="1"/>
                  </a:moveTo>
                  <a:lnTo>
                    <a:pt x="1" y="2150"/>
                  </a:lnTo>
                  <a:lnTo>
                    <a:pt x="2028" y="2150"/>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7" name="Shape 312">
              <a:extLst>
                <a:ext uri="{FF2B5EF4-FFF2-40B4-BE49-F238E27FC236}">
                  <a16:creationId xmlns:a16="http://schemas.microsoft.com/office/drawing/2014/main" id="{7D810757-E2BF-48B2-B526-42C152DD4DEC}"/>
                </a:ext>
              </a:extLst>
            </p:cNvPr>
            <p:cNvSpPr/>
            <p:nvPr/>
          </p:nvSpPr>
          <p:spPr>
            <a:xfrm>
              <a:off x="6222350" y="448150"/>
              <a:ext cx="50700" cy="48875"/>
            </a:xfrm>
            <a:custGeom>
              <a:avLst/>
              <a:gdLst/>
              <a:ahLst/>
              <a:cxnLst/>
              <a:rect l="0" t="0" r="0" b="0"/>
              <a:pathLst>
                <a:path w="2028" h="1955" extrusionOk="0">
                  <a:moveTo>
                    <a:pt x="1" y="1"/>
                  </a:moveTo>
                  <a:lnTo>
                    <a:pt x="1" y="1954"/>
                  </a:lnTo>
                  <a:lnTo>
                    <a:pt x="2028" y="1954"/>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58" name="Shape 313">
            <a:extLst>
              <a:ext uri="{FF2B5EF4-FFF2-40B4-BE49-F238E27FC236}">
                <a16:creationId xmlns:a16="http://schemas.microsoft.com/office/drawing/2014/main" id="{7F375253-83D5-4831-B9BA-97A270A16BD2}"/>
              </a:ext>
            </a:extLst>
          </p:cNvPr>
          <p:cNvGrpSpPr/>
          <p:nvPr userDrawn="1"/>
        </p:nvGrpSpPr>
        <p:grpSpPr>
          <a:xfrm>
            <a:off x="10441051" y="1573888"/>
            <a:ext cx="331808" cy="331307"/>
            <a:chOff x="6660750" y="298550"/>
            <a:chExt cx="396900" cy="396300"/>
          </a:xfrm>
          <a:solidFill>
            <a:schemeClr val="bg1">
              <a:lumMod val="50000"/>
            </a:schemeClr>
          </a:solidFill>
        </p:grpSpPr>
        <p:sp>
          <p:nvSpPr>
            <p:cNvPr id="59" name="Shape 314">
              <a:extLst>
                <a:ext uri="{FF2B5EF4-FFF2-40B4-BE49-F238E27FC236}">
                  <a16:creationId xmlns:a16="http://schemas.microsoft.com/office/drawing/2014/main" id="{02503F3A-E23F-4531-AC0B-78887AA6D48F}"/>
                </a:ext>
              </a:extLst>
            </p:cNvPr>
            <p:cNvSpPr/>
            <p:nvPr/>
          </p:nvSpPr>
          <p:spPr>
            <a:xfrm>
              <a:off x="6660750" y="298550"/>
              <a:ext cx="396900" cy="396300"/>
            </a:xfrm>
            <a:custGeom>
              <a:avLst/>
              <a:gdLst/>
              <a:ahLst/>
              <a:cxnLst/>
              <a:rect l="0" t="0" r="0" b="0"/>
              <a:pathLst>
                <a:path w="15876" h="15852" extrusionOk="0">
                  <a:moveTo>
                    <a:pt x="8304" y="978"/>
                  </a:moveTo>
                  <a:lnTo>
                    <a:pt x="8646" y="1002"/>
                  </a:lnTo>
                  <a:lnTo>
                    <a:pt x="8988" y="1051"/>
                  </a:lnTo>
                  <a:lnTo>
                    <a:pt x="9330" y="1100"/>
                  </a:lnTo>
                  <a:lnTo>
                    <a:pt x="9672" y="1198"/>
                  </a:lnTo>
                  <a:lnTo>
                    <a:pt x="10014" y="1271"/>
                  </a:lnTo>
                  <a:lnTo>
                    <a:pt x="10332" y="1393"/>
                  </a:lnTo>
                  <a:lnTo>
                    <a:pt x="10649" y="1515"/>
                  </a:lnTo>
                  <a:lnTo>
                    <a:pt x="10942" y="1662"/>
                  </a:lnTo>
                  <a:lnTo>
                    <a:pt x="11260" y="1808"/>
                  </a:lnTo>
                  <a:lnTo>
                    <a:pt x="11553" y="1979"/>
                  </a:lnTo>
                  <a:lnTo>
                    <a:pt x="11821" y="2150"/>
                  </a:lnTo>
                  <a:lnTo>
                    <a:pt x="12090" y="2346"/>
                  </a:lnTo>
                  <a:lnTo>
                    <a:pt x="12359" y="2565"/>
                  </a:lnTo>
                  <a:lnTo>
                    <a:pt x="12603" y="2785"/>
                  </a:lnTo>
                  <a:lnTo>
                    <a:pt x="12847" y="3005"/>
                  </a:lnTo>
                  <a:lnTo>
                    <a:pt x="13091" y="3249"/>
                  </a:lnTo>
                  <a:lnTo>
                    <a:pt x="13311" y="3493"/>
                  </a:lnTo>
                  <a:lnTo>
                    <a:pt x="13507" y="3762"/>
                  </a:lnTo>
                  <a:lnTo>
                    <a:pt x="13702" y="4031"/>
                  </a:lnTo>
                  <a:lnTo>
                    <a:pt x="13897" y="4324"/>
                  </a:lnTo>
                  <a:lnTo>
                    <a:pt x="14044" y="4617"/>
                  </a:lnTo>
                  <a:lnTo>
                    <a:pt x="14215" y="4910"/>
                  </a:lnTo>
                  <a:lnTo>
                    <a:pt x="14337" y="5227"/>
                  </a:lnTo>
                  <a:lnTo>
                    <a:pt x="14483" y="5545"/>
                  </a:lnTo>
                  <a:lnTo>
                    <a:pt x="14581" y="5862"/>
                  </a:lnTo>
                  <a:lnTo>
                    <a:pt x="14679" y="6180"/>
                  </a:lnTo>
                  <a:lnTo>
                    <a:pt x="14752" y="6522"/>
                  </a:lnTo>
                  <a:lnTo>
                    <a:pt x="14825" y="6864"/>
                  </a:lnTo>
                  <a:lnTo>
                    <a:pt x="14850" y="7206"/>
                  </a:lnTo>
                  <a:lnTo>
                    <a:pt x="14899" y="7572"/>
                  </a:lnTo>
                  <a:lnTo>
                    <a:pt x="14899" y="7938"/>
                  </a:lnTo>
                  <a:lnTo>
                    <a:pt x="14899" y="8280"/>
                  </a:lnTo>
                  <a:lnTo>
                    <a:pt x="14850" y="8647"/>
                  </a:lnTo>
                  <a:lnTo>
                    <a:pt x="14825" y="8989"/>
                  </a:lnTo>
                  <a:lnTo>
                    <a:pt x="14752" y="9331"/>
                  </a:lnTo>
                  <a:lnTo>
                    <a:pt x="14679" y="9672"/>
                  </a:lnTo>
                  <a:lnTo>
                    <a:pt x="14581" y="9990"/>
                  </a:lnTo>
                  <a:lnTo>
                    <a:pt x="14483" y="10307"/>
                  </a:lnTo>
                  <a:lnTo>
                    <a:pt x="14337" y="10625"/>
                  </a:lnTo>
                  <a:lnTo>
                    <a:pt x="14215" y="10942"/>
                  </a:lnTo>
                  <a:lnTo>
                    <a:pt x="14044" y="11236"/>
                  </a:lnTo>
                  <a:lnTo>
                    <a:pt x="13897" y="11529"/>
                  </a:lnTo>
                  <a:lnTo>
                    <a:pt x="13702" y="11822"/>
                  </a:lnTo>
                  <a:lnTo>
                    <a:pt x="13507" y="12090"/>
                  </a:lnTo>
                  <a:lnTo>
                    <a:pt x="13311" y="12359"/>
                  </a:lnTo>
                  <a:lnTo>
                    <a:pt x="13091" y="12603"/>
                  </a:lnTo>
                  <a:lnTo>
                    <a:pt x="12847" y="12847"/>
                  </a:lnTo>
                  <a:lnTo>
                    <a:pt x="12603" y="13067"/>
                  </a:lnTo>
                  <a:lnTo>
                    <a:pt x="12359" y="13287"/>
                  </a:lnTo>
                  <a:lnTo>
                    <a:pt x="12090" y="13507"/>
                  </a:lnTo>
                  <a:lnTo>
                    <a:pt x="11821" y="13702"/>
                  </a:lnTo>
                  <a:lnTo>
                    <a:pt x="11553" y="13873"/>
                  </a:lnTo>
                  <a:lnTo>
                    <a:pt x="11260" y="14044"/>
                  </a:lnTo>
                  <a:lnTo>
                    <a:pt x="10942" y="14191"/>
                  </a:lnTo>
                  <a:lnTo>
                    <a:pt x="10649" y="14337"/>
                  </a:lnTo>
                  <a:lnTo>
                    <a:pt x="10332" y="14459"/>
                  </a:lnTo>
                  <a:lnTo>
                    <a:pt x="10014" y="14581"/>
                  </a:lnTo>
                  <a:lnTo>
                    <a:pt x="9672" y="14655"/>
                  </a:lnTo>
                  <a:lnTo>
                    <a:pt x="9330" y="14752"/>
                  </a:lnTo>
                  <a:lnTo>
                    <a:pt x="8988" y="14801"/>
                  </a:lnTo>
                  <a:lnTo>
                    <a:pt x="8646" y="14850"/>
                  </a:lnTo>
                  <a:lnTo>
                    <a:pt x="8304" y="14875"/>
                  </a:lnTo>
                  <a:lnTo>
                    <a:pt x="7572" y="14875"/>
                  </a:lnTo>
                  <a:lnTo>
                    <a:pt x="7230" y="14850"/>
                  </a:lnTo>
                  <a:lnTo>
                    <a:pt x="6888" y="14801"/>
                  </a:lnTo>
                  <a:lnTo>
                    <a:pt x="6546" y="14752"/>
                  </a:lnTo>
                  <a:lnTo>
                    <a:pt x="6204" y="14655"/>
                  </a:lnTo>
                  <a:lnTo>
                    <a:pt x="5862" y="14581"/>
                  </a:lnTo>
                  <a:lnTo>
                    <a:pt x="5545" y="14459"/>
                  </a:lnTo>
                  <a:lnTo>
                    <a:pt x="5227" y="14337"/>
                  </a:lnTo>
                  <a:lnTo>
                    <a:pt x="4934" y="14191"/>
                  </a:lnTo>
                  <a:lnTo>
                    <a:pt x="4617" y="14044"/>
                  </a:lnTo>
                  <a:lnTo>
                    <a:pt x="4324" y="13873"/>
                  </a:lnTo>
                  <a:lnTo>
                    <a:pt x="4055" y="13702"/>
                  </a:lnTo>
                  <a:lnTo>
                    <a:pt x="3786" y="13507"/>
                  </a:lnTo>
                  <a:lnTo>
                    <a:pt x="3518" y="13287"/>
                  </a:lnTo>
                  <a:lnTo>
                    <a:pt x="3273" y="13067"/>
                  </a:lnTo>
                  <a:lnTo>
                    <a:pt x="3029" y="12847"/>
                  </a:lnTo>
                  <a:lnTo>
                    <a:pt x="2785" y="12603"/>
                  </a:lnTo>
                  <a:lnTo>
                    <a:pt x="2565" y="12359"/>
                  </a:lnTo>
                  <a:lnTo>
                    <a:pt x="2370" y="12090"/>
                  </a:lnTo>
                  <a:lnTo>
                    <a:pt x="2174" y="11822"/>
                  </a:lnTo>
                  <a:lnTo>
                    <a:pt x="1979" y="11529"/>
                  </a:lnTo>
                  <a:lnTo>
                    <a:pt x="1832" y="11236"/>
                  </a:lnTo>
                  <a:lnTo>
                    <a:pt x="1661" y="10942"/>
                  </a:lnTo>
                  <a:lnTo>
                    <a:pt x="1539" y="10625"/>
                  </a:lnTo>
                  <a:lnTo>
                    <a:pt x="1393" y="10307"/>
                  </a:lnTo>
                  <a:lnTo>
                    <a:pt x="1295" y="9990"/>
                  </a:lnTo>
                  <a:lnTo>
                    <a:pt x="1197" y="9672"/>
                  </a:lnTo>
                  <a:lnTo>
                    <a:pt x="1124" y="9331"/>
                  </a:lnTo>
                  <a:lnTo>
                    <a:pt x="1051" y="8989"/>
                  </a:lnTo>
                  <a:lnTo>
                    <a:pt x="1026" y="8647"/>
                  </a:lnTo>
                  <a:lnTo>
                    <a:pt x="978" y="8280"/>
                  </a:lnTo>
                  <a:lnTo>
                    <a:pt x="978" y="7938"/>
                  </a:lnTo>
                  <a:lnTo>
                    <a:pt x="978" y="7572"/>
                  </a:lnTo>
                  <a:lnTo>
                    <a:pt x="1026" y="7206"/>
                  </a:lnTo>
                  <a:lnTo>
                    <a:pt x="1051" y="6864"/>
                  </a:lnTo>
                  <a:lnTo>
                    <a:pt x="1124" y="6522"/>
                  </a:lnTo>
                  <a:lnTo>
                    <a:pt x="1197" y="6180"/>
                  </a:lnTo>
                  <a:lnTo>
                    <a:pt x="1295" y="5862"/>
                  </a:lnTo>
                  <a:lnTo>
                    <a:pt x="1393" y="5545"/>
                  </a:lnTo>
                  <a:lnTo>
                    <a:pt x="1539" y="5227"/>
                  </a:lnTo>
                  <a:lnTo>
                    <a:pt x="1661" y="4910"/>
                  </a:lnTo>
                  <a:lnTo>
                    <a:pt x="1832" y="4617"/>
                  </a:lnTo>
                  <a:lnTo>
                    <a:pt x="1979" y="4324"/>
                  </a:lnTo>
                  <a:lnTo>
                    <a:pt x="2174" y="4031"/>
                  </a:lnTo>
                  <a:lnTo>
                    <a:pt x="2370" y="3762"/>
                  </a:lnTo>
                  <a:lnTo>
                    <a:pt x="2565" y="3493"/>
                  </a:lnTo>
                  <a:lnTo>
                    <a:pt x="2785" y="3249"/>
                  </a:lnTo>
                  <a:lnTo>
                    <a:pt x="3029" y="3005"/>
                  </a:lnTo>
                  <a:lnTo>
                    <a:pt x="3273" y="2785"/>
                  </a:lnTo>
                  <a:lnTo>
                    <a:pt x="3518" y="2565"/>
                  </a:lnTo>
                  <a:lnTo>
                    <a:pt x="3786" y="2346"/>
                  </a:lnTo>
                  <a:lnTo>
                    <a:pt x="4055" y="2150"/>
                  </a:lnTo>
                  <a:lnTo>
                    <a:pt x="4324" y="1979"/>
                  </a:lnTo>
                  <a:lnTo>
                    <a:pt x="4617" y="1808"/>
                  </a:lnTo>
                  <a:lnTo>
                    <a:pt x="4934" y="1662"/>
                  </a:lnTo>
                  <a:lnTo>
                    <a:pt x="5227" y="1515"/>
                  </a:lnTo>
                  <a:lnTo>
                    <a:pt x="5545" y="1393"/>
                  </a:lnTo>
                  <a:lnTo>
                    <a:pt x="5862" y="1271"/>
                  </a:lnTo>
                  <a:lnTo>
                    <a:pt x="6204" y="1198"/>
                  </a:lnTo>
                  <a:lnTo>
                    <a:pt x="6546" y="1100"/>
                  </a:lnTo>
                  <a:lnTo>
                    <a:pt x="6888" y="1051"/>
                  </a:lnTo>
                  <a:lnTo>
                    <a:pt x="7230" y="1002"/>
                  </a:lnTo>
                  <a:lnTo>
                    <a:pt x="7572" y="978"/>
                  </a:lnTo>
                  <a:close/>
                  <a:moveTo>
                    <a:pt x="7523" y="1"/>
                  </a:moveTo>
                  <a:lnTo>
                    <a:pt x="7132" y="25"/>
                  </a:lnTo>
                  <a:lnTo>
                    <a:pt x="6741" y="74"/>
                  </a:lnTo>
                  <a:lnTo>
                    <a:pt x="6351" y="147"/>
                  </a:lnTo>
                  <a:lnTo>
                    <a:pt x="5960" y="245"/>
                  </a:lnTo>
                  <a:lnTo>
                    <a:pt x="5569" y="343"/>
                  </a:lnTo>
                  <a:lnTo>
                    <a:pt x="5203" y="465"/>
                  </a:lnTo>
                  <a:lnTo>
                    <a:pt x="4861" y="611"/>
                  </a:lnTo>
                  <a:lnTo>
                    <a:pt x="4494" y="782"/>
                  </a:lnTo>
                  <a:lnTo>
                    <a:pt x="4153" y="953"/>
                  </a:lnTo>
                  <a:lnTo>
                    <a:pt x="3835" y="1149"/>
                  </a:lnTo>
                  <a:lnTo>
                    <a:pt x="3493" y="1344"/>
                  </a:lnTo>
                  <a:lnTo>
                    <a:pt x="3200" y="1564"/>
                  </a:lnTo>
                  <a:lnTo>
                    <a:pt x="2883" y="1808"/>
                  </a:lnTo>
                  <a:lnTo>
                    <a:pt x="2614" y="2052"/>
                  </a:lnTo>
                  <a:lnTo>
                    <a:pt x="2321" y="2321"/>
                  </a:lnTo>
                  <a:lnTo>
                    <a:pt x="2077" y="2590"/>
                  </a:lnTo>
                  <a:lnTo>
                    <a:pt x="1808" y="2883"/>
                  </a:lnTo>
                  <a:lnTo>
                    <a:pt x="1588" y="3176"/>
                  </a:lnTo>
                  <a:lnTo>
                    <a:pt x="1368" y="3493"/>
                  </a:lnTo>
                  <a:lnTo>
                    <a:pt x="1149" y="3811"/>
                  </a:lnTo>
                  <a:lnTo>
                    <a:pt x="953" y="4153"/>
                  </a:lnTo>
                  <a:lnTo>
                    <a:pt x="782" y="4495"/>
                  </a:lnTo>
                  <a:lnTo>
                    <a:pt x="636" y="4837"/>
                  </a:lnTo>
                  <a:lnTo>
                    <a:pt x="489" y="5203"/>
                  </a:lnTo>
                  <a:lnTo>
                    <a:pt x="367" y="5569"/>
                  </a:lnTo>
                  <a:lnTo>
                    <a:pt x="245" y="5936"/>
                  </a:lnTo>
                  <a:lnTo>
                    <a:pt x="172" y="6326"/>
                  </a:lnTo>
                  <a:lnTo>
                    <a:pt x="98" y="6717"/>
                  </a:lnTo>
                  <a:lnTo>
                    <a:pt x="49" y="7108"/>
                  </a:lnTo>
                  <a:lnTo>
                    <a:pt x="25" y="7523"/>
                  </a:lnTo>
                  <a:lnTo>
                    <a:pt x="1" y="7938"/>
                  </a:lnTo>
                  <a:lnTo>
                    <a:pt x="25" y="8329"/>
                  </a:lnTo>
                  <a:lnTo>
                    <a:pt x="49" y="8744"/>
                  </a:lnTo>
                  <a:lnTo>
                    <a:pt x="98" y="9135"/>
                  </a:lnTo>
                  <a:lnTo>
                    <a:pt x="172" y="9526"/>
                  </a:lnTo>
                  <a:lnTo>
                    <a:pt x="245" y="9917"/>
                  </a:lnTo>
                  <a:lnTo>
                    <a:pt x="367" y="10283"/>
                  </a:lnTo>
                  <a:lnTo>
                    <a:pt x="489" y="10649"/>
                  </a:lnTo>
                  <a:lnTo>
                    <a:pt x="636" y="11016"/>
                  </a:lnTo>
                  <a:lnTo>
                    <a:pt x="782" y="11358"/>
                  </a:lnTo>
                  <a:lnTo>
                    <a:pt x="953" y="11700"/>
                  </a:lnTo>
                  <a:lnTo>
                    <a:pt x="1149" y="12041"/>
                  </a:lnTo>
                  <a:lnTo>
                    <a:pt x="1368" y="12359"/>
                  </a:lnTo>
                  <a:lnTo>
                    <a:pt x="1588" y="12676"/>
                  </a:lnTo>
                  <a:lnTo>
                    <a:pt x="1808" y="12970"/>
                  </a:lnTo>
                  <a:lnTo>
                    <a:pt x="2077" y="13263"/>
                  </a:lnTo>
                  <a:lnTo>
                    <a:pt x="2321" y="13531"/>
                  </a:lnTo>
                  <a:lnTo>
                    <a:pt x="2614" y="13800"/>
                  </a:lnTo>
                  <a:lnTo>
                    <a:pt x="2883" y="14044"/>
                  </a:lnTo>
                  <a:lnTo>
                    <a:pt x="3200" y="14288"/>
                  </a:lnTo>
                  <a:lnTo>
                    <a:pt x="3493" y="14508"/>
                  </a:lnTo>
                  <a:lnTo>
                    <a:pt x="3835" y="14704"/>
                  </a:lnTo>
                  <a:lnTo>
                    <a:pt x="4153" y="14899"/>
                  </a:lnTo>
                  <a:lnTo>
                    <a:pt x="4494" y="15070"/>
                  </a:lnTo>
                  <a:lnTo>
                    <a:pt x="4861" y="15241"/>
                  </a:lnTo>
                  <a:lnTo>
                    <a:pt x="5203" y="15387"/>
                  </a:lnTo>
                  <a:lnTo>
                    <a:pt x="5569" y="15510"/>
                  </a:lnTo>
                  <a:lnTo>
                    <a:pt x="5960" y="15607"/>
                  </a:lnTo>
                  <a:lnTo>
                    <a:pt x="6351" y="15705"/>
                  </a:lnTo>
                  <a:lnTo>
                    <a:pt x="6741" y="15778"/>
                  </a:lnTo>
                  <a:lnTo>
                    <a:pt x="7132" y="15827"/>
                  </a:lnTo>
                  <a:lnTo>
                    <a:pt x="7523" y="15851"/>
                  </a:lnTo>
                  <a:lnTo>
                    <a:pt x="8353" y="15851"/>
                  </a:lnTo>
                  <a:lnTo>
                    <a:pt x="8744" y="15827"/>
                  </a:lnTo>
                  <a:lnTo>
                    <a:pt x="9135" y="15778"/>
                  </a:lnTo>
                  <a:lnTo>
                    <a:pt x="9526" y="15705"/>
                  </a:lnTo>
                  <a:lnTo>
                    <a:pt x="9916" y="15607"/>
                  </a:lnTo>
                  <a:lnTo>
                    <a:pt x="10307" y="15510"/>
                  </a:lnTo>
                  <a:lnTo>
                    <a:pt x="10673" y="15387"/>
                  </a:lnTo>
                  <a:lnTo>
                    <a:pt x="11015" y="15241"/>
                  </a:lnTo>
                  <a:lnTo>
                    <a:pt x="11382" y="15070"/>
                  </a:lnTo>
                  <a:lnTo>
                    <a:pt x="11724" y="14899"/>
                  </a:lnTo>
                  <a:lnTo>
                    <a:pt x="12041" y="14704"/>
                  </a:lnTo>
                  <a:lnTo>
                    <a:pt x="12383" y="14508"/>
                  </a:lnTo>
                  <a:lnTo>
                    <a:pt x="12676" y="14288"/>
                  </a:lnTo>
                  <a:lnTo>
                    <a:pt x="12994" y="14044"/>
                  </a:lnTo>
                  <a:lnTo>
                    <a:pt x="13262" y="13800"/>
                  </a:lnTo>
                  <a:lnTo>
                    <a:pt x="13555" y="13531"/>
                  </a:lnTo>
                  <a:lnTo>
                    <a:pt x="13800" y="13263"/>
                  </a:lnTo>
                  <a:lnTo>
                    <a:pt x="14068" y="12970"/>
                  </a:lnTo>
                  <a:lnTo>
                    <a:pt x="14288" y="12676"/>
                  </a:lnTo>
                  <a:lnTo>
                    <a:pt x="14508" y="12359"/>
                  </a:lnTo>
                  <a:lnTo>
                    <a:pt x="14728" y="12041"/>
                  </a:lnTo>
                  <a:lnTo>
                    <a:pt x="14923" y="11700"/>
                  </a:lnTo>
                  <a:lnTo>
                    <a:pt x="15094" y="11358"/>
                  </a:lnTo>
                  <a:lnTo>
                    <a:pt x="15241" y="11016"/>
                  </a:lnTo>
                  <a:lnTo>
                    <a:pt x="15387" y="10649"/>
                  </a:lnTo>
                  <a:lnTo>
                    <a:pt x="15509" y="10283"/>
                  </a:lnTo>
                  <a:lnTo>
                    <a:pt x="15631" y="9917"/>
                  </a:lnTo>
                  <a:lnTo>
                    <a:pt x="15705" y="9526"/>
                  </a:lnTo>
                  <a:lnTo>
                    <a:pt x="15778" y="9135"/>
                  </a:lnTo>
                  <a:lnTo>
                    <a:pt x="15827" y="8744"/>
                  </a:lnTo>
                  <a:lnTo>
                    <a:pt x="15851" y="8329"/>
                  </a:lnTo>
                  <a:lnTo>
                    <a:pt x="15876" y="7938"/>
                  </a:lnTo>
                  <a:lnTo>
                    <a:pt x="15851" y="7523"/>
                  </a:lnTo>
                  <a:lnTo>
                    <a:pt x="15827" y="7108"/>
                  </a:lnTo>
                  <a:lnTo>
                    <a:pt x="15778" y="6717"/>
                  </a:lnTo>
                  <a:lnTo>
                    <a:pt x="15705" y="6326"/>
                  </a:lnTo>
                  <a:lnTo>
                    <a:pt x="15631" y="5936"/>
                  </a:lnTo>
                  <a:lnTo>
                    <a:pt x="15509" y="5569"/>
                  </a:lnTo>
                  <a:lnTo>
                    <a:pt x="15387" y="5203"/>
                  </a:lnTo>
                  <a:lnTo>
                    <a:pt x="15241" y="4837"/>
                  </a:lnTo>
                  <a:lnTo>
                    <a:pt x="15094" y="4495"/>
                  </a:lnTo>
                  <a:lnTo>
                    <a:pt x="14923" y="4153"/>
                  </a:lnTo>
                  <a:lnTo>
                    <a:pt x="14728" y="3811"/>
                  </a:lnTo>
                  <a:lnTo>
                    <a:pt x="14508" y="3493"/>
                  </a:lnTo>
                  <a:lnTo>
                    <a:pt x="14288" y="3176"/>
                  </a:lnTo>
                  <a:lnTo>
                    <a:pt x="14068" y="2883"/>
                  </a:lnTo>
                  <a:lnTo>
                    <a:pt x="13800" y="2590"/>
                  </a:lnTo>
                  <a:lnTo>
                    <a:pt x="13555" y="2321"/>
                  </a:lnTo>
                  <a:lnTo>
                    <a:pt x="13262" y="2052"/>
                  </a:lnTo>
                  <a:lnTo>
                    <a:pt x="12994" y="1808"/>
                  </a:lnTo>
                  <a:lnTo>
                    <a:pt x="12676" y="1564"/>
                  </a:lnTo>
                  <a:lnTo>
                    <a:pt x="12383" y="1344"/>
                  </a:lnTo>
                  <a:lnTo>
                    <a:pt x="12041" y="1149"/>
                  </a:lnTo>
                  <a:lnTo>
                    <a:pt x="11724" y="953"/>
                  </a:lnTo>
                  <a:lnTo>
                    <a:pt x="11382" y="782"/>
                  </a:lnTo>
                  <a:lnTo>
                    <a:pt x="11015" y="611"/>
                  </a:lnTo>
                  <a:lnTo>
                    <a:pt x="10673" y="465"/>
                  </a:lnTo>
                  <a:lnTo>
                    <a:pt x="10307" y="343"/>
                  </a:lnTo>
                  <a:lnTo>
                    <a:pt x="9916" y="245"/>
                  </a:lnTo>
                  <a:lnTo>
                    <a:pt x="9526" y="147"/>
                  </a:lnTo>
                  <a:lnTo>
                    <a:pt x="9135" y="74"/>
                  </a:lnTo>
                  <a:lnTo>
                    <a:pt x="8744" y="25"/>
                  </a:lnTo>
                  <a:lnTo>
                    <a:pt x="8353"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0" name="Shape 315">
              <a:extLst>
                <a:ext uri="{FF2B5EF4-FFF2-40B4-BE49-F238E27FC236}">
                  <a16:creationId xmlns:a16="http://schemas.microsoft.com/office/drawing/2014/main" id="{7403AD7B-98E6-43FB-827A-3128CD47AC80}"/>
                </a:ext>
              </a:extLst>
            </p:cNvPr>
            <p:cNvSpPr/>
            <p:nvPr/>
          </p:nvSpPr>
          <p:spPr>
            <a:xfrm>
              <a:off x="6697400" y="335200"/>
              <a:ext cx="323625" cy="323025"/>
            </a:xfrm>
            <a:custGeom>
              <a:avLst/>
              <a:gdLst/>
              <a:ahLst/>
              <a:cxnLst/>
              <a:rect l="0" t="0" r="0" b="0"/>
              <a:pathLst>
                <a:path w="12945" h="12921" extrusionOk="0">
                  <a:moveTo>
                    <a:pt x="6472" y="1319"/>
                  </a:moveTo>
                  <a:lnTo>
                    <a:pt x="6545" y="1344"/>
                  </a:lnTo>
                  <a:lnTo>
                    <a:pt x="6619" y="1368"/>
                  </a:lnTo>
                  <a:lnTo>
                    <a:pt x="6741" y="1441"/>
                  </a:lnTo>
                  <a:lnTo>
                    <a:pt x="6838" y="1563"/>
                  </a:lnTo>
                  <a:lnTo>
                    <a:pt x="6863" y="1637"/>
                  </a:lnTo>
                  <a:lnTo>
                    <a:pt x="6863" y="1710"/>
                  </a:lnTo>
                  <a:lnTo>
                    <a:pt x="6863" y="6301"/>
                  </a:lnTo>
                  <a:lnTo>
                    <a:pt x="9061" y="8475"/>
                  </a:lnTo>
                  <a:lnTo>
                    <a:pt x="9110" y="8548"/>
                  </a:lnTo>
                  <a:lnTo>
                    <a:pt x="9134" y="8622"/>
                  </a:lnTo>
                  <a:lnTo>
                    <a:pt x="9159" y="8768"/>
                  </a:lnTo>
                  <a:lnTo>
                    <a:pt x="9134" y="8915"/>
                  </a:lnTo>
                  <a:lnTo>
                    <a:pt x="9110" y="8988"/>
                  </a:lnTo>
                  <a:lnTo>
                    <a:pt x="9061" y="9037"/>
                  </a:lnTo>
                  <a:lnTo>
                    <a:pt x="8988" y="9086"/>
                  </a:lnTo>
                  <a:lnTo>
                    <a:pt x="8914" y="9135"/>
                  </a:lnTo>
                  <a:lnTo>
                    <a:pt x="8768" y="9159"/>
                  </a:lnTo>
                  <a:lnTo>
                    <a:pt x="8621" y="9135"/>
                  </a:lnTo>
                  <a:lnTo>
                    <a:pt x="8548" y="9086"/>
                  </a:lnTo>
                  <a:lnTo>
                    <a:pt x="8499" y="9037"/>
                  </a:lnTo>
                  <a:lnTo>
                    <a:pt x="6203" y="6741"/>
                  </a:lnTo>
                  <a:lnTo>
                    <a:pt x="6130" y="6595"/>
                  </a:lnTo>
                  <a:lnTo>
                    <a:pt x="6081" y="6472"/>
                  </a:lnTo>
                  <a:lnTo>
                    <a:pt x="6081" y="1710"/>
                  </a:lnTo>
                  <a:lnTo>
                    <a:pt x="6081" y="1637"/>
                  </a:lnTo>
                  <a:lnTo>
                    <a:pt x="6106" y="1563"/>
                  </a:lnTo>
                  <a:lnTo>
                    <a:pt x="6203" y="1441"/>
                  </a:lnTo>
                  <a:lnTo>
                    <a:pt x="6326" y="1368"/>
                  </a:lnTo>
                  <a:lnTo>
                    <a:pt x="6399" y="1344"/>
                  </a:lnTo>
                  <a:lnTo>
                    <a:pt x="6472" y="1319"/>
                  </a:lnTo>
                  <a:close/>
                  <a:moveTo>
                    <a:pt x="6228" y="0"/>
                  </a:moveTo>
                  <a:lnTo>
                    <a:pt x="5862" y="25"/>
                  </a:lnTo>
                  <a:lnTo>
                    <a:pt x="5495" y="74"/>
                  </a:lnTo>
                  <a:lnTo>
                    <a:pt x="5129" y="122"/>
                  </a:lnTo>
                  <a:lnTo>
                    <a:pt x="4787" y="220"/>
                  </a:lnTo>
                  <a:lnTo>
                    <a:pt x="4445" y="318"/>
                  </a:lnTo>
                  <a:lnTo>
                    <a:pt x="4103" y="440"/>
                  </a:lnTo>
                  <a:lnTo>
                    <a:pt x="3761" y="586"/>
                  </a:lnTo>
                  <a:lnTo>
                    <a:pt x="3444" y="733"/>
                  </a:lnTo>
                  <a:lnTo>
                    <a:pt x="3639" y="1050"/>
                  </a:lnTo>
                  <a:lnTo>
                    <a:pt x="3663" y="1148"/>
                  </a:lnTo>
                  <a:lnTo>
                    <a:pt x="3663" y="1246"/>
                  </a:lnTo>
                  <a:lnTo>
                    <a:pt x="3615" y="1344"/>
                  </a:lnTo>
                  <a:lnTo>
                    <a:pt x="3541" y="1392"/>
                  </a:lnTo>
                  <a:lnTo>
                    <a:pt x="3493" y="1417"/>
                  </a:lnTo>
                  <a:lnTo>
                    <a:pt x="3370" y="1417"/>
                  </a:lnTo>
                  <a:lnTo>
                    <a:pt x="3297" y="1392"/>
                  </a:lnTo>
                  <a:lnTo>
                    <a:pt x="3248" y="1368"/>
                  </a:lnTo>
                  <a:lnTo>
                    <a:pt x="3224" y="1295"/>
                  </a:lnTo>
                  <a:lnTo>
                    <a:pt x="3028" y="977"/>
                  </a:lnTo>
                  <a:lnTo>
                    <a:pt x="2735" y="1197"/>
                  </a:lnTo>
                  <a:lnTo>
                    <a:pt x="2442" y="1417"/>
                  </a:lnTo>
                  <a:lnTo>
                    <a:pt x="2174" y="1637"/>
                  </a:lnTo>
                  <a:lnTo>
                    <a:pt x="1905" y="1881"/>
                  </a:lnTo>
                  <a:lnTo>
                    <a:pt x="1661" y="2150"/>
                  </a:lnTo>
                  <a:lnTo>
                    <a:pt x="1417" y="2418"/>
                  </a:lnTo>
                  <a:lnTo>
                    <a:pt x="1197" y="2711"/>
                  </a:lnTo>
                  <a:lnTo>
                    <a:pt x="1001" y="3029"/>
                  </a:lnTo>
                  <a:lnTo>
                    <a:pt x="1319" y="3200"/>
                  </a:lnTo>
                  <a:lnTo>
                    <a:pt x="1392" y="3273"/>
                  </a:lnTo>
                  <a:lnTo>
                    <a:pt x="1441" y="3346"/>
                  </a:lnTo>
                  <a:lnTo>
                    <a:pt x="1441" y="3444"/>
                  </a:lnTo>
                  <a:lnTo>
                    <a:pt x="1417" y="3542"/>
                  </a:lnTo>
                  <a:lnTo>
                    <a:pt x="1368" y="3590"/>
                  </a:lnTo>
                  <a:lnTo>
                    <a:pt x="1319" y="3639"/>
                  </a:lnTo>
                  <a:lnTo>
                    <a:pt x="1246" y="3664"/>
                  </a:lnTo>
                  <a:lnTo>
                    <a:pt x="1123" y="3664"/>
                  </a:lnTo>
                  <a:lnTo>
                    <a:pt x="1075" y="3639"/>
                  </a:lnTo>
                  <a:lnTo>
                    <a:pt x="757" y="3444"/>
                  </a:lnTo>
                  <a:lnTo>
                    <a:pt x="586" y="3761"/>
                  </a:lnTo>
                  <a:lnTo>
                    <a:pt x="464" y="4079"/>
                  </a:lnTo>
                  <a:lnTo>
                    <a:pt x="342" y="4421"/>
                  </a:lnTo>
                  <a:lnTo>
                    <a:pt x="220" y="4763"/>
                  </a:lnTo>
                  <a:lnTo>
                    <a:pt x="147" y="5129"/>
                  </a:lnTo>
                  <a:lnTo>
                    <a:pt x="73" y="5471"/>
                  </a:lnTo>
                  <a:lnTo>
                    <a:pt x="24" y="5837"/>
                  </a:lnTo>
                  <a:lnTo>
                    <a:pt x="0" y="6228"/>
                  </a:lnTo>
                  <a:lnTo>
                    <a:pt x="659" y="6228"/>
                  </a:lnTo>
                  <a:lnTo>
                    <a:pt x="757" y="6277"/>
                  </a:lnTo>
                  <a:lnTo>
                    <a:pt x="806" y="6375"/>
                  </a:lnTo>
                  <a:lnTo>
                    <a:pt x="806" y="6472"/>
                  </a:lnTo>
                  <a:lnTo>
                    <a:pt x="806" y="6546"/>
                  </a:lnTo>
                  <a:lnTo>
                    <a:pt x="757" y="6643"/>
                  </a:lnTo>
                  <a:lnTo>
                    <a:pt x="659" y="6692"/>
                  </a:lnTo>
                  <a:lnTo>
                    <a:pt x="562" y="6717"/>
                  </a:lnTo>
                  <a:lnTo>
                    <a:pt x="0" y="6717"/>
                  </a:lnTo>
                  <a:lnTo>
                    <a:pt x="24" y="7083"/>
                  </a:lnTo>
                  <a:lnTo>
                    <a:pt x="73" y="7449"/>
                  </a:lnTo>
                  <a:lnTo>
                    <a:pt x="147" y="7791"/>
                  </a:lnTo>
                  <a:lnTo>
                    <a:pt x="220" y="8158"/>
                  </a:lnTo>
                  <a:lnTo>
                    <a:pt x="342" y="8500"/>
                  </a:lnTo>
                  <a:lnTo>
                    <a:pt x="464" y="8841"/>
                  </a:lnTo>
                  <a:lnTo>
                    <a:pt x="586" y="9159"/>
                  </a:lnTo>
                  <a:lnTo>
                    <a:pt x="757" y="9476"/>
                  </a:lnTo>
                  <a:lnTo>
                    <a:pt x="1075" y="9305"/>
                  </a:lnTo>
                  <a:lnTo>
                    <a:pt x="1172" y="9257"/>
                  </a:lnTo>
                  <a:lnTo>
                    <a:pt x="1270" y="9281"/>
                  </a:lnTo>
                  <a:lnTo>
                    <a:pt x="1343" y="9305"/>
                  </a:lnTo>
                  <a:lnTo>
                    <a:pt x="1417" y="9379"/>
                  </a:lnTo>
                  <a:lnTo>
                    <a:pt x="1441" y="9476"/>
                  </a:lnTo>
                  <a:lnTo>
                    <a:pt x="1441" y="9574"/>
                  </a:lnTo>
                  <a:lnTo>
                    <a:pt x="1392" y="9647"/>
                  </a:lnTo>
                  <a:lnTo>
                    <a:pt x="1319" y="9721"/>
                  </a:lnTo>
                  <a:lnTo>
                    <a:pt x="1001" y="9892"/>
                  </a:lnTo>
                  <a:lnTo>
                    <a:pt x="1197" y="10209"/>
                  </a:lnTo>
                  <a:lnTo>
                    <a:pt x="1417" y="10502"/>
                  </a:lnTo>
                  <a:lnTo>
                    <a:pt x="1661" y="10771"/>
                  </a:lnTo>
                  <a:lnTo>
                    <a:pt x="1905" y="11040"/>
                  </a:lnTo>
                  <a:lnTo>
                    <a:pt x="2174" y="11284"/>
                  </a:lnTo>
                  <a:lnTo>
                    <a:pt x="2442" y="11504"/>
                  </a:lnTo>
                  <a:lnTo>
                    <a:pt x="2735" y="11723"/>
                  </a:lnTo>
                  <a:lnTo>
                    <a:pt x="3028" y="11943"/>
                  </a:lnTo>
                  <a:lnTo>
                    <a:pt x="3224" y="11626"/>
                  </a:lnTo>
                  <a:lnTo>
                    <a:pt x="3273" y="11552"/>
                  </a:lnTo>
                  <a:lnTo>
                    <a:pt x="3370" y="11504"/>
                  </a:lnTo>
                  <a:lnTo>
                    <a:pt x="3468" y="11504"/>
                  </a:lnTo>
                  <a:lnTo>
                    <a:pt x="3541" y="11528"/>
                  </a:lnTo>
                  <a:lnTo>
                    <a:pt x="3615" y="11601"/>
                  </a:lnTo>
                  <a:lnTo>
                    <a:pt x="3663" y="11675"/>
                  </a:lnTo>
                  <a:lnTo>
                    <a:pt x="3663" y="11772"/>
                  </a:lnTo>
                  <a:lnTo>
                    <a:pt x="3639" y="11870"/>
                  </a:lnTo>
                  <a:lnTo>
                    <a:pt x="3444" y="12187"/>
                  </a:lnTo>
                  <a:lnTo>
                    <a:pt x="3761" y="12334"/>
                  </a:lnTo>
                  <a:lnTo>
                    <a:pt x="4103" y="12480"/>
                  </a:lnTo>
                  <a:lnTo>
                    <a:pt x="4445" y="12603"/>
                  </a:lnTo>
                  <a:lnTo>
                    <a:pt x="4787" y="12700"/>
                  </a:lnTo>
                  <a:lnTo>
                    <a:pt x="5129" y="12798"/>
                  </a:lnTo>
                  <a:lnTo>
                    <a:pt x="5495" y="12847"/>
                  </a:lnTo>
                  <a:lnTo>
                    <a:pt x="5862" y="12896"/>
                  </a:lnTo>
                  <a:lnTo>
                    <a:pt x="6228" y="12920"/>
                  </a:lnTo>
                  <a:lnTo>
                    <a:pt x="6228" y="12358"/>
                  </a:lnTo>
                  <a:lnTo>
                    <a:pt x="6252" y="12261"/>
                  </a:lnTo>
                  <a:lnTo>
                    <a:pt x="6301" y="12187"/>
                  </a:lnTo>
                  <a:lnTo>
                    <a:pt x="6374" y="12139"/>
                  </a:lnTo>
                  <a:lnTo>
                    <a:pt x="6472" y="12114"/>
                  </a:lnTo>
                  <a:lnTo>
                    <a:pt x="6570" y="12139"/>
                  </a:lnTo>
                  <a:lnTo>
                    <a:pt x="6643" y="12187"/>
                  </a:lnTo>
                  <a:lnTo>
                    <a:pt x="6692" y="12261"/>
                  </a:lnTo>
                  <a:lnTo>
                    <a:pt x="6716" y="12358"/>
                  </a:lnTo>
                  <a:lnTo>
                    <a:pt x="6716" y="12920"/>
                  </a:lnTo>
                  <a:lnTo>
                    <a:pt x="7083" y="12896"/>
                  </a:lnTo>
                  <a:lnTo>
                    <a:pt x="7449" y="12847"/>
                  </a:lnTo>
                  <a:lnTo>
                    <a:pt x="7815" y="12798"/>
                  </a:lnTo>
                  <a:lnTo>
                    <a:pt x="8157" y="12700"/>
                  </a:lnTo>
                  <a:lnTo>
                    <a:pt x="8499" y="12603"/>
                  </a:lnTo>
                  <a:lnTo>
                    <a:pt x="8841" y="12480"/>
                  </a:lnTo>
                  <a:lnTo>
                    <a:pt x="9183" y="12334"/>
                  </a:lnTo>
                  <a:lnTo>
                    <a:pt x="9501" y="12187"/>
                  </a:lnTo>
                  <a:lnTo>
                    <a:pt x="9305" y="11870"/>
                  </a:lnTo>
                  <a:lnTo>
                    <a:pt x="9281" y="11772"/>
                  </a:lnTo>
                  <a:lnTo>
                    <a:pt x="9281" y="11675"/>
                  </a:lnTo>
                  <a:lnTo>
                    <a:pt x="9330" y="11601"/>
                  </a:lnTo>
                  <a:lnTo>
                    <a:pt x="9403" y="11528"/>
                  </a:lnTo>
                  <a:lnTo>
                    <a:pt x="9476" y="11504"/>
                  </a:lnTo>
                  <a:lnTo>
                    <a:pt x="9574" y="11504"/>
                  </a:lnTo>
                  <a:lnTo>
                    <a:pt x="9672" y="11552"/>
                  </a:lnTo>
                  <a:lnTo>
                    <a:pt x="9720" y="11626"/>
                  </a:lnTo>
                  <a:lnTo>
                    <a:pt x="9916" y="11943"/>
                  </a:lnTo>
                  <a:lnTo>
                    <a:pt x="10209" y="11723"/>
                  </a:lnTo>
                  <a:lnTo>
                    <a:pt x="10502" y="11504"/>
                  </a:lnTo>
                  <a:lnTo>
                    <a:pt x="10771" y="11284"/>
                  </a:lnTo>
                  <a:lnTo>
                    <a:pt x="11039" y="11040"/>
                  </a:lnTo>
                  <a:lnTo>
                    <a:pt x="11283" y="10771"/>
                  </a:lnTo>
                  <a:lnTo>
                    <a:pt x="11528" y="10502"/>
                  </a:lnTo>
                  <a:lnTo>
                    <a:pt x="11747" y="10209"/>
                  </a:lnTo>
                  <a:lnTo>
                    <a:pt x="11943" y="9892"/>
                  </a:lnTo>
                  <a:lnTo>
                    <a:pt x="11625" y="9721"/>
                  </a:lnTo>
                  <a:lnTo>
                    <a:pt x="11552" y="9647"/>
                  </a:lnTo>
                  <a:lnTo>
                    <a:pt x="11503" y="9574"/>
                  </a:lnTo>
                  <a:lnTo>
                    <a:pt x="11503" y="9476"/>
                  </a:lnTo>
                  <a:lnTo>
                    <a:pt x="11528" y="9379"/>
                  </a:lnTo>
                  <a:lnTo>
                    <a:pt x="11601" y="9305"/>
                  </a:lnTo>
                  <a:lnTo>
                    <a:pt x="11674" y="9281"/>
                  </a:lnTo>
                  <a:lnTo>
                    <a:pt x="11772" y="9257"/>
                  </a:lnTo>
                  <a:lnTo>
                    <a:pt x="11870" y="9305"/>
                  </a:lnTo>
                  <a:lnTo>
                    <a:pt x="12187" y="9476"/>
                  </a:lnTo>
                  <a:lnTo>
                    <a:pt x="12358" y="9159"/>
                  </a:lnTo>
                  <a:lnTo>
                    <a:pt x="12480" y="8841"/>
                  </a:lnTo>
                  <a:lnTo>
                    <a:pt x="12602" y="8500"/>
                  </a:lnTo>
                  <a:lnTo>
                    <a:pt x="12724" y="8158"/>
                  </a:lnTo>
                  <a:lnTo>
                    <a:pt x="12798" y="7791"/>
                  </a:lnTo>
                  <a:lnTo>
                    <a:pt x="12871" y="7449"/>
                  </a:lnTo>
                  <a:lnTo>
                    <a:pt x="12920" y="7083"/>
                  </a:lnTo>
                  <a:lnTo>
                    <a:pt x="12944" y="6717"/>
                  </a:lnTo>
                  <a:lnTo>
                    <a:pt x="12382" y="6717"/>
                  </a:lnTo>
                  <a:lnTo>
                    <a:pt x="12285" y="6692"/>
                  </a:lnTo>
                  <a:lnTo>
                    <a:pt x="12187" y="6643"/>
                  </a:lnTo>
                  <a:lnTo>
                    <a:pt x="12138" y="6546"/>
                  </a:lnTo>
                  <a:lnTo>
                    <a:pt x="12138" y="6472"/>
                  </a:lnTo>
                  <a:lnTo>
                    <a:pt x="12138" y="6375"/>
                  </a:lnTo>
                  <a:lnTo>
                    <a:pt x="12187" y="6277"/>
                  </a:lnTo>
                  <a:lnTo>
                    <a:pt x="12285" y="6228"/>
                  </a:lnTo>
                  <a:lnTo>
                    <a:pt x="12944" y="6228"/>
                  </a:lnTo>
                  <a:lnTo>
                    <a:pt x="12920" y="5837"/>
                  </a:lnTo>
                  <a:lnTo>
                    <a:pt x="12871" y="5471"/>
                  </a:lnTo>
                  <a:lnTo>
                    <a:pt x="12798" y="5129"/>
                  </a:lnTo>
                  <a:lnTo>
                    <a:pt x="12724" y="4763"/>
                  </a:lnTo>
                  <a:lnTo>
                    <a:pt x="12602" y="4421"/>
                  </a:lnTo>
                  <a:lnTo>
                    <a:pt x="12480" y="4079"/>
                  </a:lnTo>
                  <a:lnTo>
                    <a:pt x="12358" y="3761"/>
                  </a:lnTo>
                  <a:lnTo>
                    <a:pt x="12187" y="3444"/>
                  </a:lnTo>
                  <a:lnTo>
                    <a:pt x="11870" y="3639"/>
                  </a:lnTo>
                  <a:lnTo>
                    <a:pt x="11821" y="3664"/>
                  </a:lnTo>
                  <a:lnTo>
                    <a:pt x="11699" y="3664"/>
                  </a:lnTo>
                  <a:lnTo>
                    <a:pt x="11625" y="3639"/>
                  </a:lnTo>
                  <a:lnTo>
                    <a:pt x="11577" y="3590"/>
                  </a:lnTo>
                  <a:lnTo>
                    <a:pt x="11528" y="3542"/>
                  </a:lnTo>
                  <a:lnTo>
                    <a:pt x="11503" y="3444"/>
                  </a:lnTo>
                  <a:lnTo>
                    <a:pt x="11503" y="3346"/>
                  </a:lnTo>
                  <a:lnTo>
                    <a:pt x="11552" y="3273"/>
                  </a:lnTo>
                  <a:lnTo>
                    <a:pt x="11625" y="3200"/>
                  </a:lnTo>
                  <a:lnTo>
                    <a:pt x="11943" y="3029"/>
                  </a:lnTo>
                  <a:lnTo>
                    <a:pt x="11747" y="2711"/>
                  </a:lnTo>
                  <a:lnTo>
                    <a:pt x="11528" y="2418"/>
                  </a:lnTo>
                  <a:lnTo>
                    <a:pt x="11283" y="2150"/>
                  </a:lnTo>
                  <a:lnTo>
                    <a:pt x="11039" y="1881"/>
                  </a:lnTo>
                  <a:lnTo>
                    <a:pt x="10771" y="1637"/>
                  </a:lnTo>
                  <a:lnTo>
                    <a:pt x="10502" y="1417"/>
                  </a:lnTo>
                  <a:lnTo>
                    <a:pt x="10209" y="1197"/>
                  </a:lnTo>
                  <a:lnTo>
                    <a:pt x="9916" y="977"/>
                  </a:lnTo>
                  <a:lnTo>
                    <a:pt x="9720" y="1295"/>
                  </a:lnTo>
                  <a:lnTo>
                    <a:pt x="9696" y="1368"/>
                  </a:lnTo>
                  <a:lnTo>
                    <a:pt x="9647" y="1392"/>
                  </a:lnTo>
                  <a:lnTo>
                    <a:pt x="9574" y="1417"/>
                  </a:lnTo>
                  <a:lnTo>
                    <a:pt x="9452" y="1417"/>
                  </a:lnTo>
                  <a:lnTo>
                    <a:pt x="9403" y="1392"/>
                  </a:lnTo>
                  <a:lnTo>
                    <a:pt x="9330" y="1344"/>
                  </a:lnTo>
                  <a:lnTo>
                    <a:pt x="9281" y="1246"/>
                  </a:lnTo>
                  <a:lnTo>
                    <a:pt x="9281" y="1148"/>
                  </a:lnTo>
                  <a:lnTo>
                    <a:pt x="9305" y="1050"/>
                  </a:lnTo>
                  <a:lnTo>
                    <a:pt x="9501" y="733"/>
                  </a:lnTo>
                  <a:lnTo>
                    <a:pt x="9183" y="586"/>
                  </a:lnTo>
                  <a:lnTo>
                    <a:pt x="8841" y="440"/>
                  </a:lnTo>
                  <a:lnTo>
                    <a:pt x="8499" y="318"/>
                  </a:lnTo>
                  <a:lnTo>
                    <a:pt x="8157" y="220"/>
                  </a:lnTo>
                  <a:lnTo>
                    <a:pt x="7815" y="122"/>
                  </a:lnTo>
                  <a:lnTo>
                    <a:pt x="7449" y="74"/>
                  </a:lnTo>
                  <a:lnTo>
                    <a:pt x="7083" y="25"/>
                  </a:lnTo>
                  <a:lnTo>
                    <a:pt x="6716" y="0"/>
                  </a:lnTo>
                  <a:lnTo>
                    <a:pt x="6716" y="562"/>
                  </a:lnTo>
                  <a:lnTo>
                    <a:pt x="6692" y="660"/>
                  </a:lnTo>
                  <a:lnTo>
                    <a:pt x="6643" y="733"/>
                  </a:lnTo>
                  <a:lnTo>
                    <a:pt x="6570" y="782"/>
                  </a:lnTo>
                  <a:lnTo>
                    <a:pt x="6472" y="806"/>
                  </a:lnTo>
                  <a:lnTo>
                    <a:pt x="6374" y="782"/>
                  </a:lnTo>
                  <a:lnTo>
                    <a:pt x="6301" y="733"/>
                  </a:lnTo>
                  <a:lnTo>
                    <a:pt x="6252" y="660"/>
                  </a:lnTo>
                  <a:lnTo>
                    <a:pt x="6228" y="562"/>
                  </a:lnTo>
                  <a:lnTo>
                    <a:pt x="6228"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61" name="Shape 316">
            <a:extLst>
              <a:ext uri="{FF2B5EF4-FFF2-40B4-BE49-F238E27FC236}">
                <a16:creationId xmlns:a16="http://schemas.microsoft.com/office/drawing/2014/main" id="{408B4FDB-BB45-4D20-A08D-5B3CF830090E}"/>
              </a:ext>
            </a:extLst>
          </p:cNvPr>
          <p:cNvGrpSpPr/>
          <p:nvPr userDrawn="1"/>
        </p:nvGrpSpPr>
        <p:grpSpPr>
          <a:xfrm>
            <a:off x="5361661" y="2095573"/>
            <a:ext cx="347107" cy="420111"/>
            <a:chOff x="584925" y="922575"/>
            <a:chExt cx="415200" cy="502525"/>
          </a:xfrm>
          <a:solidFill>
            <a:schemeClr val="bg1">
              <a:lumMod val="50000"/>
            </a:schemeClr>
          </a:solidFill>
        </p:grpSpPr>
        <p:sp>
          <p:nvSpPr>
            <p:cNvPr id="62" name="Shape 317">
              <a:extLst>
                <a:ext uri="{FF2B5EF4-FFF2-40B4-BE49-F238E27FC236}">
                  <a16:creationId xmlns:a16="http://schemas.microsoft.com/office/drawing/2014/main" id="{848F4951-0674-480F-947C-C432F8B29236}"/>
                </a:ext>
              </a:extLst>
            </p:cNvPr>
            <p:cNvSpPr/>
            <p:nvPr/>
          </p:nvSpPr>
          <p:spPr>
            <a:xfrm>
              <a:off x="584925" y="961025"/>
              <a:ext cx="378575" cy="464075"/>
            </a:xfrm>
            <a:custGeom>
              <a:avLst/>
              <a:gdLst/>
              <a:ahLst/>
              <a:cxnLst/>
              <a:rect l="0" t="0" r="0" b="0"/>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3" name="Shape 318">
              <a:extLst>
                <a:ext uri="{FF2B5EF4-FFF2-40B4-BE49-F238E27FC236}">
                  <a16:creationId xmlns:a16="http://schemas.microsoft.com/office/drawing/2014/main" id="{0A2DAB49-F151-49D9-9CE6-A85CFF1DAE73}"/>
                </a:ext>
              </a:extLst>
            </p:cNvPr>
            <p:cNvSpPr/>
            <p:nvPr/>
          </p:nvSpPr>
          <p:spPr>
            <a:xfrm>
              <a:off x="621550" y="922575"/>
              <a:ext cx="378575" cy="464050"/>
            </a:xfrm>
            <a:custGeom>
              <a:avLst/>
              <a:gdLst/>
              <a:ahLst/>
              <a:cxnLst/>
              <a:rect l="0" t="0" r="0" b="0"/>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4" name="Shape 319">
              <a:extLst>
                <a:ext uri="{FF2B5EF4-FFF2-40B4-BE49-F238E27FC236}">
                  <a16:creationId xmlns:a16="http://schemas.microsoft.com/office/drawing/2014/main" id="{3FD6DE65-0EB7-4AFE-873E-F52F6F6B2A3D}"/>
                </a:ext>
              </a:extLst>
            </p:cNvPr>
            <p:cNvSpPr/>
            <p:nvPr/>
          </p:nvSpPr>
          <p:spPr>
            <a:xfrm>
              <a:off x="915850" y="922575"/>
              <a:ext cx="84275" cy="84275"/>
            </a:xfrm>
            <a:custGeom>
              <a:avLst/>
              <a:gdLst/>
              <a:ahLst/>
              <a:cxnLst/>
              <a:rect l="0" t="0" r="0" b="0"/>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65" name="Shape 320">
            <a:extLst>
              <a:ext uri="{FF2B5EF4-FFF2-40B4-BE49-F238E27FC236}">
                <a16:creationId xmlns:a16="http://schemas.microsoft.com/office/drawing/2014/main" id="{4DE5687D-CE30-47CA-BD72-AFD94CA0FAB4}"/>
              </a:ext>
            </a:extLst>
          </p:cNvPr>
          <p:cNvGrpSpPr/>
          <p:nvPr userDrawn="1"/>
        </p:nvGrpSpPr>
        <p:grpSpPr>
          <a:xfrm>
            <a:off x="5914968" y="2085876"/>
            <a:ext cx="367547" cy="437980"/>
            <a:chOff x="1246775" y="910975"/>
            <a:chExt cx="439650" cy="523900"/>
          </a:xfrm>
          <a:solidFill>
            <a:schemeClr val="bg1">
              <a:lumMod val="50000"/>
            </a:schemeClr>
          </a:solidFill>
        </p:grpSpPr>
        <p:sp>
          <p:nvSpPr>
            <p:cNvPr id="66" name="Shape 321">
              <a:extLst>
                <a:ext uri="{FF2B5EF4-FFF2-40B4-BE49-F238E27FC236}">
                  <a16:creationId xmlns:a16="http://schemas.microsoft.com/office/drawing/2014/main" id="{650DE9F4-9D80-4561-829D-3F89E6A730A5}"/>
                </a:ext>
              </a:extLst>
            </p:cNvPr>
            <p:cNvSpPr/>
            <p:nvPr/>
          </p:nvSpPr>
          <p:spPr>
            <a:xfrm>
              <a:off x="1246775" y="970800"/>
              <a:ext cx="378575" cy="464075"/>
            </a:xfrm>
            <a:custGeom>
              <a:avLst/>
              <a:gdLst/>
              <a:ahLst/>
              <a:cxnLst/>
              <a:rect l="0" t="0" r="0" b="0"/>
              <a:pathLst>
                <a:path w="15143" h="18563" extrusionOk="0">
                  <a:moveTo>
                    <a:pt x="782" y="1"/>
                  </a:moveTo>
                  <a:lnTo>
                    <a:pt x="636" y="25"/>
                  </a:lnTo>
                  <a:lnTo>
                    <a:pt x="489" y="50"/>
                  </a:lnTo>
                  <a:lnTo>
                    <a:pt x="343" y="123"/>
                  </a:lnTo>
                  <a:lnTo>
                    <a:pt x="220" y="221"/>
                  </a:lnTo>
                  <a:lnTo>
                    <a:pt x="123" y="318"/>
                  </a:lnTo>
                  <a:lnTo>
                    <a:pt x="74" y="465"/>
                  </a:lnTo>
                  <a:lnTo>
                    <a:pt x="25" y="587"/>
                  </a:lnTo>
                  <a:lnTo>
                    <a:pt x="1" y="758"/>
                  </a:lnTo>
                  <a:lnTo>
                    <a:pt x="1" y="17756"/>
                  </a:lnTo>
                  <a:lnTo>
                    <a:pt x="25" y="17903"/>
                  </a:lnTo>
                  <a:lnTo>
                    <a:pt x="74" y="18049"/>
                  </a:lnTo>
                  <a:lnTo>
                    <a:pt x="123" y="18196"/>
                  </a:lnTo>
                  <a:lnTo>
                    <a:pt x="220" y="18318"/>
                  </a:lnTo>
                  <a:lnTo>
                    <a:pt x="343" y="18416"/>
                  </a:lnTo>
                  <a:lnTo>
                    <a:pt x="489" y="18489"/>
                  </a:lnTo>
                  <a:lnTo>
                    <a:pt x="636" y="18538"/>
                  </a:lnTo>
                  <a:lnTo>
                    <a:pt x="782" y="18562"/>
                  </a:lnTo>
                  <a:lnTo>
                    <a:pt x="14361" y="18562"/>
                  </a:lnTo>
                  <a:lnTo>
                    <a:pt x="14508" y="18538"/>
                  </a:lnTo>
                  <a:lnTo>
                    <a:pt x="14654" y="18489"/>
                  </a:lnTo>
                  <a:lnTo>
                    <a:pt x="14801" y="18416"/>
                  </a:lnTo>
                  <a:lnTo>
                    <a:pt x="14923" y="18318"/>
                  </a:lnTo>
                  <a:lnTo>
                    <a:pt x="15021" y="18196"/>
                  </a:lnTo>
                  <a:lnTo>
                    <a:pt x="15070" y="18049"/>
                  </a:lnTo>
                  <a:lnTo>
                    <a:pt x="15118" y="17903"/>
                  </a:lnTo>
                  <a:lnTo>
                    <a:pt x="15143" y="17756"/>
                  </a:lnTo>
                  <a:lnTo>
                    <a:pt x="15143" y="16608"/>
                  </a:lnTo>
                  <a:lnTo>
                    <a:pt x="2736" y="16608"/>
                  </a:lnTo>
                  <a:lnTo>
                    <a:pt x="2589" y="16584"/>
                  </a:lnTo>
                  <a:lnTo>
                    <a:pt x="2443" y="16535"/>
                  </a:lnTo>
                  <a:lnTo>
                    <a:pt x="2296" y="16462"/>
                  </a:lnTo>
                  <a:lnTo>
                    <a:pt x="2174" y="16364"/>
                  </a:lnTo>
                  <a:lnTo>
                    <a:pt x="2077" y="16242"/>
                  </a:lnTo>
                  <a:lnTo>
                    <a:pt x="2028" y="16096"/>
                  </a:lnTo>
                  <a:lnTo>
                    <a:pt x="1979" y="15949"/>
                  </a:lnTo>
                  <a:lnTo>
                    <a:pt x="1954" y="15802"/>
                  </a:lnTo>
                  <a:lnTo>
                    <a:pt x="1954"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7" name="Shape 322">
              <a:extLst>
                <a:ext uri="{FF2B5EF4-FFF2-40B4-BE49-F238E27FC236}">
                  <a16:creationId xmlns:a16="http://schemas.microsoft.com/office/drawing/2014/main" id="{409E3903-1A46-46BE-9BCC-3BCE88BC74D2}"/>
                </a:ext>
              </a:extLst>
            </p:cNvPr>
            <p:cNvSpPr/>
            <p:nvPr/>
          </p:nvSpPr>
          <p:spPr>
            <a:xfrm>
              <a:off x="1307825" y="910975"/>
              <a:ext cx="378600" cy="464050"/>
            </a:xfrm>
            <a:custGeom>
              <a:avLst/>
              <a:gdLst/>
              <a:ahLst/>
              <a:cxnLst/>
              <a:rect l="0" t="0" r="0" b="0"/>
              <a:pathLst>
                <a:path w="15144" h="18562" extrusionOk="0">
                  <a:moveTo>
                    <a:pt x="782" y="0"/>
                  </a:moveTo>
                  <a:lnTo>
                    <a:pt x="636" y="25"/>
                  </a:lnTo>
                  <a:lnTo>
                    <a:pt x="489" y="74"/>
                  </a:lnTo>
                  <a:lnTo>
                    <a:pt x="343" y="147"/>
                  </a:lnTo>
                  <a:lnTo>
                    <a:pt x="221" y="244"/>
                  </a:lnTo>
                  <a:lnTo>
                    <a:pt x="123" y="342"/>
                  </a:lnTo>
                  <a:lnTo>
                    <a:pt x="74" y="489"/>
                  </a:lnTo>
                  <a:lnTo>
                    <a:pt x="25" y="635"/>
                  </a:lnTo>
                  <a:lnTo>
                    <a:pt x="1" y="782"/>
                  </a:lnTo>
                  <a:lnTo>
                    <a:pt x="1" y="17780"/>
                  </a:lnTo>
                  <a:lnTo>
                    <a:pt x="25" y="17951"/>
                  </a:lnTo>
                  <a:lnTo>
                    <a:pt x="74" y="18098"/>
                  </a:lnTo>
                  <a:lnTo>
                    <a:pt x="123" y="18220"/>
                  </a:lnTo>
                  <a:lnTo>
                    <a:pt x="221" y="18342"/>
                  </a:lnTo>
                  <a:lnTo>
                    <a:pt x="343" y="18440"/>
                  </a:lnTo>
                  <a:lnTo>
                    <a:pt x="489" y="18513"/>
                  </a:lnTo>
                  <a:lnTo>
                    <a:pt x="636" y="18562"/>
                  </a:lnTo>
                  <a:lnTo>
                    <a:pt x="14508" y="18562"/>
                  </a:lnTo>
                  <a:lnTo>
                    <a:pt x="14655" y="18513"/>
                  </a:lnTo>
                  <a:lnTo>
                    <a:pt x="14801" y="18440"/>
                  </a:lnTo>
                  <a:lnTo>
                    <a:pt x="14923" y="18342"/>
                  </a:lnTo>
                  <a:lnTo>
                    <a:pt x="15021" y="18220"/>
                  </a:lnTo>
                  <a:lnTo>
                    <a:pt x="15070" y="18098"/>
                  </a:lnTo>
                  <a:lnTo>
                    <a:pt x="15119" y="17951"/>
                  </a:lnTo>
                  <a:lnTo>
                    <a:pt x="15143" y="17780"/>
                  </a:lnTo>
                  <a:lnTo>
                    <a:pt x="15143" y="3859"/>
                  </a:lnTo>
                  <a:lnTo>
                    <a:pt x="12554" y="3859"/>
                  </a:lnTo>
                  <a:lnTo>
                    <a:pt x="12286" y="3835"/>
                  </a:lnTo>
                  <a:lnTo>
                    <a:pt x="12066" y="3761"/>
                  </a:lnTo>
                  <a:lnTo>
                    <a:pt x="11846" y="3664"/>
                  </a:lnTo>
                  <a:lnTo>
                    <a:pt x="11651" y="3493"/>
                  </a:lnTo>
                  <a:lnTo>
                    <a:pt x="11504" y="3297"/>
                  </a:lnTo>
                  <a:lnTo>
                    <a:pt x="11382" y="3102"/>
                  </a:lnTo>
                  <a:lnTo>
                    <a:pt x="11309" y="2858"/>
                  </a:lnTo>
                  <a:lnTo>
                    <a:pt x="11284" y="2589"/>
                  </a:lnTo>
                  <a:lnTo>
                    <a:pt x="11284"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8" name="Shape 323">
              <a:extLst>
                <a:ext uri="{FF2B5EF4-FFF2-40B4-BE49-F238E27FC236}">
                  <a16:creationId xmlns:a16="http://schemas.microsoft.com/office/drawing/2014/main" id="{7EC13DF4-38E1-465D-8686-C65E36A4B1A8}"/>
                </a:ext>
              </a:extLst>
            </p:cNvPr>
            <p:cNvSpPr/>
            <p:nvPr/>
          </p:nvSpPr>
          <p:spPr>
            <a:xfrm>
              <a:off x="1602125" y="910975"/>
              <a:ext cx="84300" cy="84275"/>
            </a:xfrm>
            <a:custGeom>
              <a:avLst/>
              <a:gdLst/>
              <a:ahLst/>
              <a:cxnLst/>
              <a:rect l="0" t="0" r="0" b="0"/>
              <a:pathLst>
                <a:path w="3372" h="3371" extrusionOk="0">
                  <a:moveTo>
                    <a:pt x="1" y="0"/>
                  </a:moveTo>
                  <a:lnTo>
                    <a:pt x="1" y="2589"/>
                  </a:lnTo>
                  <a:lnTo>
                    <a:pt x="1" y="2760"/>
                  </a:lnTo>
                  <a:lnTo>
                    <a:pt x="50" y="2907"/>
                  </a:lnTo>
                  <a:lnTo>
                    <a:pt x="123" y="3029"/>
                  </a:lnTo>
                  <a:lnTo>
                    <a:pt x="221" y="3151"/>
                  </a:lnTo>
                  <a:lnTo>
                    <a:pt x="343" y="3249"/>
                  </a:lnTo>
                  <a:lnTo>
                    <a:pt x="465" y="3322"/>
                  </a:lnTo>
                  <a:lnTo>
                    <a:pt x="611" y="3371"/>
                  </a:lnTo>
                  <a:lnTo>
                    <a:pt x="3371" y="3371"/>
                  </a:lnTo>
                  <a:lnTo>
                    <a:pt x="1"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69" name="Shape 324">
            <a:extLst>
              <a:ext uri="{FF2B5EF4-FFF2-40B4-BE49-F238E27FC236}">
                <a16:creationId xmlns:a16="http://schemas.microsoft.com/office/drawing/2014/main" id="{417E100D-DBBD-4BC2-874F-713D68DCCDDF}"/>
              </a:ext>
            </a:extLst>
          </p:cNvPr>
          <p:cNvGrpSpPr/>
          <p:nvPr userDrawn="1"/>
        </p:nvGrpSpPr>
        <p:grpSpPr>
          <a:xfrm>
            <a:off x="6483093" y="2156309"/>
            <a:ext cx="358351" cy="298118"/>
            <a:chOff x="1926350" y="995225"/>
            <a:chExt cx="428650" cy="356600"/>
          </a:xfrm>
          <a:solidFill>
            <a:schemeClr val="bg1">
              <a:lumMod val="50000"/>
            </a:schemeClr>
          </a:solidFill>
        </p:grpSpPr>
        <p:sp>
          <p:nvSpPr>
            <p:cNvPr id="70" name="Shape 325">
              <a:extLst>
                <a:ext uri="{FF2B5EF4-FFF2-40B4-BE49-F238E27FC236}">
                  <a16:creationId xmlns:a16="http://schemas.microsoft.com/office/drawing/2014/main" id="{11F0C9CD-1202-4A6D-95C6-CD51568F8569}"/>
                </a:ext>
              </a:extLst>
            </p:cNvPr>
            <p:cNvSpPr/>
            <p:nvPr/>
          </p:nvSpPr>
          <p:spPr>
            <a:xfrm>
              <a:off x="1926350" y="1298075"/>
              <a:ext cx="208225" cy="53750"/>
            </a:xfrm>
            <a:custGeom>
              <a:avLst/>
              <a:gdLst/>
              <a:ahLst/>
              <a:cxnLst/>
              <a:rect l="0" t="0" r="0" b="0"/>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1" name="Shape 326">
              <a:extLst>
                <a:ext uri="{FF2B5EF4-FFF2-40B4-BE49-F238E27FC236}">
                  <a16:creationId xmlns:a16="http://schemas.microsoft.com/office/drawing/2014/main" id="{CBB3B97C-5CA6-47DA-96DA-1872A1814889}"/>
                </a:ext>
              </a:extLst>
            </p:cNvPr>
            <p:cNvSpPr/>
            <p:nvPr/>
          </p:nvSpPr>
          <p:spPr>
            <a:xfrm>
              <a:off x="2146775" y="1298075"/>
              <a:ext cx="208225" cy="53750"/>
            </a:xfrm>
            <a:custGeom>
              <a:avLst/>
              <a:gdLst/>
              <a:ahLst/>
              <a:cxnLst/>
              <a:rect l="0" t="0" r="0" b="0"/>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2" name="Shape 327">
              <a:extLst>
                <a:ext uri="{FF2B5EF4-FFF2-40B4-BE49-F238E27FC236}">
                  <a16:creationId xmlns:a16="http://schemas.microsoft.com/office/drawing/2014/main" id="{2412C8EA-8A12-4C24-AFF5-85B8183569B1}"/>
                </a:ext>
              </a:extLst>
            </p:cNvPr>
            <p:cNvSpPr/>
            <p:nvPr/>
          </p:nvSpPr>
          <p:spPr>
            <a:xfrm>
              <a:off x="1926350" y="995225"/>
              <a:ext cx="208225" cy="332175"/>
            </a:xfrm>
            <a:custGeom>
              <a:avLst/>
              <a:gdLst/>
              <a:ahLst/>
              <a:cxnLst/>
              <a:rect l="0" t="0" r="0" b="0"/>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3" name="Shape 328">
              <a:extLst>
                <a:ext uri="{FF2B5EF4-FFF2-40B4-BE49-F238E27FC236}">
                  <a16:creationId xmlns:a16="http://schemas.microsoft.com/office/drawing/2014/main" id="{D811772F-65EF-4693-8E09-B8CF8F683668}"/>
                </a:ext>
              </a:extLst>
            </p:cNvPr>
            <p:cNvSpPr/>
            <p:nvPr/>
          </p:nvSpPr>
          <p:spPr>
            <a:xfrm>
              <a:off x="2146775" y="995225"/>
              <a:ext cx="208225" cy="332175"/>
            </a:xfrm>
            <a:custGeom>
              <a:avLst/>
              <a:gdLst/>
              <a:ahLst/>
              <a:cxnLst/>
              <a:rect l="0" t="0" r="0" b="0"/>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74" name="Shape 329">
            <a:extLst>
              <a:ext uri="{FF2B5EF4-FFF2-40B4-BE49-F238E27FC236}">
                <a16:creationId xmlns:a16="http://schemas.microsoft.com/office/drawing/2014/main" id="{67592105-85CE-4821-B707-FEC173239A81}"/>
              </a:ext>
            </a:extLst>
          </p:cNvPr>
          <p:cNvSpPr/>
          <p:nvPr userDrawn="1"/>
        </p:nvSpPr>
        <p:spPr>
          <a:xfrm>
            <a:off x="7050778" y="2131323"/>
            <a:ext cx="350200" cy="348152"/>
          </a:xfrm>
          <a:custGeom>
            <a:avLst/>
            <a:gdLst/>
            <a:ahLst/>
            <a:cxnLst/>
            <a:rect l="0" t="0" r="0" b="0"/>
            <a:pathLst>
              <a:path w="16756" h="16658" extrusionOk="0">
                <a:moveTo>
                  <a:pt x="13287" y="2565"/>
                </a:moveTo>
                <a:lnTo>
                  <a:pt x="13482" y="2590"/>
                </a:lnTo>
                <a:lnTo>
                  <a:pt x="13653" y="2663"/>
                </a:lnTo>
                <a:lnTo>
                  <a:pt x="13800" y="2736"/>
                </a:lnTo>
                <a:lnTo>
                  <a:pt x="13922" y="2858"/>
                </a:lnTo>
                <a:lnTo>
                  <a:pt x="14069" y="3005"/>
                </a:lnTo>
                <a:lnTo>
                  <a:pt x="14142" y="3176"/>
                </a:lnTo>
                <a:lnTo>
                  <a:pt x="14191" y="3371"/>
                </a:lnTo>
                <a:lnTo>
                  <a:pt x="14215" y="3567"/>
                </a:lnTo>
                <a:lnTo>
                  <a:pt x="14191" y="3738"/>
                </a:lnTo>
                <a:lnTo>
                  <a:pt x="14142" y="3884"/>
                </a:lnTo>
                <a:lnTo>
                  <a:pt x="14069" y="4055"/>
                </a:lnTo>
                <a:lnTo>
                  <a:pt x="13922" y="4202"/>
                </a:lnTo>
                <a:lnTo>
                  <a:pt x="13800" y="4348"/>
                </a:lnTo>
                <a:lnTo>
                  <a:pt x="13653" y="4446"/>
                </a:lnTo>
                <a:lnTo>
                  <a:pt x="13482" y="4495"/>
                </a:lnTo>
                <a:lnTo>
                  <a:pt x="13067" y="4495"/>
                </a:lnTo>
                <a:lnTo>
                  <a:pt x="12896" y="4446"/>
                </a:lnTo>
                <a:lnTo>
                  <a:pt x="12725" y="4348"/>
                </a:lnTo>
                <a:lnTo>
                  <a:pt x="12554" y="4202"/>
                </a:lnTo>
                <a:lnTo>
                  <a:pt x="12481" y="4055"/>
                </a:lnTo>
                <a:lnTo>
                  <a:pt x="12408" y="3884"/>
                </a:lnTo>
                <a:lnTo>
                  <a:pt x="12359" y="3738"/>
                </a:lnTo>
                <a:lnTo>
                  <a:pt x="12359" y="3567"/>
                </a:lnTo>
                <a:lnTo>
                  <a:pt x="12359" y="3371"/>
                </a:lnTo>
                <a:lnTo>
                  <a:pt x="12408" y="3176"/>
                </a:lnTo>
                <a:lnTo>
                  <a:pt x="12481" y="3005"/>
                </a:lnTo>
                <a:lnTo>
                  <a:pt x="12554" y="2858"/>
                </a:lnTo>
                <a:lnTo>
                  <a:pt x="12725" y="2736"/>
                </a:lnTo>
                <a:lnTo>
                  <a:pt x="12896" y="2663"/>
                </a:lnTo>
                <a:lnTo>
                  <a:pt x="13067" y="2590"/>
                </a:lnTo>
                <a:lnTo>
                  <a:pt x="13287" y="2565"/>
                </a:lnTo>
                <a:close/>
                <a:moveTo>
                  <a:pt x="10845" y="1"/>
                </a:moveTo>
                <a:lnTo>
                  <a:pt x="10527" y="25"/>
                </a:lnTo>
                <a:lnTo>
                  <a:pt x="10210" y="74"/>
                </a:lnTo>
                <a:lnTo>
                  <a:pt x="9868" y="172"/>
                </a:lnTo>
                <a:lnTo>
                  <a:pt x="9477" y="318"/>
                </a:lnTo>
                <a:lnTo>
                  <a:pt x="9184" y="489"/>
                </a:lnTo>
                <a:lnTo>
                  <a:pt x="8891" y="660"/>
                </a:lnTo>
                <a:lnTo>
                  <a:pt x="8622" y="831"/>
                </a:lnTo>
                <a:lnTo>
                  <a:pt x="8525" y="953"/>
                </a:lnTo>
                <a:lnTo>
                  <a:pt x="8427" y="1051"/>
                </a:lnTo>
                <a:lnTo>
                  <a:pt x="416" y="8866"/>
                </a:lnTo>
                <a:lnTo>
                  <a:pt x="270" y="9086"/>
                </a:lnTo>
                <a:lnTo>
                  <a:pt x="123" y="9355"/>
                </a:lnTo>
                <a:lnTo>
                  <a:pt x="25" y="9624"/>
                </a:lnTo>
                <a:lnTo>
                  <a:pt x="1" y="9746"/>
                </a:lnTo>
                <a:lnTo>
                  <a:pt x="1" y="9917"/>
                </a:lnTo>
                <a:lnTo>
                  <a:pt x="1" y="10039"/>
                </a:lnTo>
                <a:lnTo>
                  <a:pt x="25" y="10136"/>
                </a:lnTo>
                <a:lnTo>
                  <a:pt x="123" y="10381"/>
                </a:lnTo>
                <a:lnTo>
                  <a:pt x="270" y="10625"/>
                </a:lnTo>
                <a:lnTo>
                  <a:pt x="416" y="10869"/>
                </a:lnTo>
                <a:lnTo>
                  <a:pt x="5911" y="16242"/>
                </a:lnTo>
                <a:lnTo>
                  <a:pt x="6009" y="16340"/>
                </a:lnTo>
                <a:lnTo>
                  <a:pt x="6131" y="16438"/>
                </a:lnTo>
                <a:lnTo>
                  <a:pt x="6253" y="16511"/>
                </a:lnTo>
                <a:lnTo>
                  <a:pt x="6400" y="16560"/>
                </a:lnTo>
                <a:lnTo>
                  <a:pt x="6522" y="16609"/>
                </a:lnTo>
                <a:lnTo>
                  <a:pt x="6668" y="16633"/>
                </a:lnTo>
                <a:lnTo>
                  <a:pt x="6961" y="16657"/>
                </a:lnTo>
                <a:lnTo>
                  <a:pt x="7206" y="16633"/>
                </a:lnTo>
                <a:lnTo>
                  <a:pt x="7474" y="16560"/>
                </a:lnTo>
                <a:lnTo>
                  <a:pt x="7596" y="16511"/>
                </a:lnTo>
                <a:lnTo>
                  <a:pt x="7719" y="16438"/>
                </a:lnTo>
                <a:lnTo>
                  <a:pt x="7816" y="16340"/>
                </a:lnTo>
                <a:lnTo>
                  <a:pt x="7914" y="16242"/>
                </a:lnTo>
                <a:lnTo>
                  <a:pt x="15803" y="8427"/>
                </a:lnTo>
                <a:lnTo>
                  <a:pt x="15974" y="8183"/>
                </a:lnTo>
                <a:lnTo>
                  <a:pt x="16169" y="7938"/>
                </a:lnTo>
                <a:lnTo>
                  <a:pt x="16242" y="7792"/>
                </a:lnTo>
                <a:lnTo>
                  <a:pt x="16340" y="7645"/>
                </a:lnTo>
                <a:lnTo>
                  <a:pt x="16389" y="7474"/>
                </a:lnTo>
                <a:lnTo>
                  <a:pt x="16438" y="7279"/>
                </a:lnTo>
                <a:lnTo>
                  <a:pt x="16584" y="6961"/>
                </a:lnTo>
                <a:lnTo>
                  <a:pt x="16682" y="6644"/>
                </a:lnTo>
                <a:lnTo>
                  <a:pt x="16731" y="6326"/>
                </a:lnTo>
                <a:lnTo>
                  <a:pt x="16755" y="6009"/>
                </a:lnTo>
                <a:lnTo>
                  <a:pt x="16755" y="1491"/>
                </a:lnTo>
                <a:lnTo>
                  <a:pt x="16731" y="1173"/>
                </a:lnTo>
                <a:lnTo>
                  <a:pt x="16706" y="1051"/>
                </a:lnTo>
                <a:lnTo>
                  <a:pt x="16657" y="905"/>
                </a:lnTo>
                <a:lnTo>
                  <a:pt x="16609" y="782"/>
                </a:lnTo>
                <a:lnTo>
                  <a:pt x="16535" y="660"/>
                </a:lnTo>
                <a:lnTo>
                  <a:pt x="16438" y="538"/>
                </a:lnTo>
                <a:lnTo>
                  <a:pt x="16340" y="416"/>
                </a:lnTo>
                <a:lnTo>
                  <a:pt x="16144" y="270"/>
                </a:lnTo>
                <a:lnTo>
                  <a:pt x="15900" y="123"/>
                </a:lnTo>
                <a:lnTo>
                  <a:pt x="15632" y="50"/>
                </a:lnTo>
                <a:lnTo>
                  <a:pt x="15509" y="1"/>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5" name="Shape 330">
            <a:extLst>
              <a:ext uri="{FF2B5EF4-FFF2-40B4-BE49-F238E27FC236}">
                <a16:creationId xmlns:a16="http://schemas.microsoft.com/office/drawing/2014/main" id="{AF0D85A9-0991-4550-91CA-21D85CE902C7}"/>
              </a:ext>
            </a:extLst>
          </p:cNvPr>
          <p:cNvSpPr/>
          <p:nvPr userDrawn="1"/>
        </p:nvSpPr>
        <p:spPr>
          <a:xfrm>
            <a:off x="7614849" y="2148691"/>
            <a:ext cx="349155" cy="313437"/>
          </a:xfrm>
          <a:custGeom>
            <a:avLst/>
            <a:gdLst/>
            <a:ahLst/>
            <a:cxnLst/>
            <a:rect l="0" t="0" r="0" b="0"/>
            <a:pathLst>
              <a:path w="16706" h="14997" extrusionOk="0">
                <a:moveTo>
                  <a:pt x="4299" y="0"/>
                </a:moveTo>
                <a:lnTo>
                  <a:pt x="3859" y="25"/>
                </a:lnTo>
                <a:lnTo>
                  <a:pt x="3444" y="74"/>
                </a:lnTo>
                <a:lnTo>
                  <a:pt x="3029" y="196"/>
                </a:lnTo>
                <a:lnTo>
                  <a:pt x="2614" y="342"/>
                </a:lnTo>
                <a:lnTo>
                  <a:pt x="2247" y="513"/>
                </a:lnTo>
                <a:lnTo>
                  <a:pt x="1905" y="733"/>
                </a:lnTo>
                <a:lnTo>
                  <a:pt x="1563" y="977"/>
                </a:lnTo>
                <a:lnTo>
                  <a:pt x="1270" y="1246"/>
                </a:lnTo>
                <a:lnTo>
                  <a:pt x="977" y="1563"/>
                </a:lnTo>
                <a:lnTo>
                  <a:pt x="733" y="1881"/>
                </a:lnTo>
                <a:lnTo>
                  <a:pt x="513" y="2247"/>
                </a:lnTo>
                <a:lnTo>
                  <a:pt x="342" y="2614"/>
                </a:lnTo>
                <a:lnTo>
                  <a:pt x="196" y="3004"/>
                </a:lnTo>
                <a:lnTo>
                  <a:pt x="98" y="3420"/>
                </a:lnTo>
                <a:lnTo>
                  <a:pt x="25" y="3859"/>
                </a:lnTo>
                <a:lnTo>
                  <a:pt x="0" y="4299"/>
                </a:lnTo>
                <a:lnTo>
                  <a:pt x="0" y="4592"/>
                </a:lnTo>
                <a:lnTo>
                  <a:pt x="25" y="4885"/>
                </a:lnTo>
                <a:lnTo>
                  <a:pt x="122" y="5447"/>
                </a:lnTo>
                <a:lnTo>
                  <a:pt x="245" y="6008"/>
                </a:lnTo>
                <a:lnTo>
                  <a:pt x="440" y="6546"/>
                </a:lnTo>
                <a:lnTo>
                  <a:pt x="660" y="7059"/>
                </a:lnTo>
                <a:lnTo>
                  <a:pt x="928" y="7547"/>
                </a:lnTo>
                <a:lnTo>
                  <a:pt x="1197" y="8011"/>
                </a:lnTo>
                <a:lnTo>
                  <a:pt x="1515" y="8475"/>
                </a:lnTo>
                <a:lnTo>
                  <a:pt x="1856" y="8915"/>
                </a:lnTo>
                <a:lnTo>
                  <a:pt x="2198" y="9330"/>
                </a:lnTo>
                <a:lnTo>
                  <a:pt x="2565" y="9745"/>
                </a:lnTo>
                <a:lnTo>
                  <a:pt x="2931" y="10136"/>
                </a:lnTo>
                <a:lnTo>
                  <a:pt x="3639" y="10869"/>
                </a:lnTo>
                <a:lnTo>
                  <a:pt x="4299" y="11528"/>
                </a:lnTo>
                <a:lnTo>
                  <a:pt x="4861" y="12065"/>
                </a:lnTo>
                <a:lnTo>
                  <a:pt x="5496" y="12627"/>
                </a:lnTo>
                <a:lnTo>
                  <a:pt x="6839" y="13775"/>
                </a:lnTo>
                <a:lnTo>
                  <a:pt x="7913" y="14654"/>
                </a:lnTo>
                <a:lnTo>
                  <a:pt x="8353" y="14996"/>
                </a:lnTo>
                <a:lnTo>
                  <a:pt x="8793" y="14654"/>
                </a:lnTo>
                <a:lnTo>
                  <a:pt x="9843" y="13799"/>
                </a:lnTo>
                <a:lnTo>
                  <a:pt x="11186" y="12651"/>
                </a:lnTo>
                <a:lnTo>
                  <a:pt x="11821" y="12090"/>
                </a:lnTo>
                <a:lnTo>
                  <a:pt x="12407" y="11528"/>
                </a:lnTo>
                <a:lnTo>
                  <a:pt x="13067" y="10869"/>
                </a:lnTo>
                <a:lnTo>
                  <a:pt x="13775" y="10136"/>
                </a:lnTo>
                <a:lnTo>
                  <a:pt x="14141" y="9745"/>
                </a:lnTo>
                <a:lnTo>
                  <a:pt x="14508" y="9330"/>
                </a:lnTo>
                <a:lnTo>
                  <a:pt x="14850" y="8915"/>
                </a:lnTo>
                <a:lnTo>
                  <a:pt x="15191" y="8475"/>
                </a:lnTo>
                <a:lnTo>
                  <a:pt x="15509" y="8011"/>
                </a:lnTo>
                <a:lnTo>
                  <a:pt x="15778" y="7547"/>
                </a:lnTo>
                <a:lnTo>
                  <a:pt x="16046" y="7059"/>
                </a:lnTo>
                <a:lnTo>
                  <a:pt x="16266" y="6546"/>
                </a:lnTo>
                <a:lnTo>
                  <a:pt x="16461" y="6008"/>
                </a:lnTo>
                <a:lnTo>
                  <a:pt x="16584" y="5447"/>
                </a:lnTo>
                <a:lnTo>
                  <a:pt x="16681" y="4885"/>
                </a:lnTo>
                <a:lnTo>
                  <a:pt x="16706" y="4592"/>
                </a:lnTo>
                <a:lnTo>
                  <a:pt x="16706" y="4299"/>
                </a:lnTo>
                <a:lnTo>
                  <a:pt x="16681" y="3859"/>
                </a:lnTo>
                <a:lnTo>
                  <a:pt x="16608" y="3420"/>
                </a:lnTo>
                <a:lnTo>
                  <a:pt x="16510" y="3004"/>
                </a:lnTo>
                <a:lnTo>
                  <a:pt x="16364" y="2614"/>
                </a:lnTo>
                <a:lnTo>
                  <a:pt x="16193" y="2247"/>
                </a:lnTo>
                <a:lnTo>
                  <a:pt x="15973" y="1881"/>
                </a:lnTo>
                <a:lnTo>
                  <a:pt x="15729" y="1563"/>
                </a:lnTo>
                <a:lnTo>
                  <a:pt x="15436" y="1246"/>
                </a:lnTo>
                <a:lnTo>
                  <a:pt x="15143" y="977"/>
                </a:lnTo>
                <a:lnTo>
                  <a:pt x="14801" y="733"/>
                </a:lnTo>
                <a:lnTo>
                  <a:pt x="14459" y="513"/>
                </a:lnTo>
                <a:lnTo>
                  <a:pt x="14092" y="342"/>
                </a:lnTo>
                <a:lnTo>
                  <a:pt x="13677" y="196"/>
                </a:lnTo>
                <a:lnTo>
                  <a:pt x="13262" y="74"/>
                </a:lnTo>
                <a:lnTo>
                  <a:pt x="12847" y="25"/>
                </a:lnTo>
                <a:lnTo>
                  <a:pt x="12407" y="0"/>
                </a:lnTo>
                <a:lnTo>
                  <a:pt x="12065" y="0"/>
                </a:lnTo>
                <a:lnTo>
                  <a:pt x="11723" y="49"/>
                </a:lnTo>
                <a:lnTo>
                  <a:pt x="11381" y="122"/>
                </a:lnTo>
                <a:lnTo>
                  <a:pt x="11064" y="196"/>
                </a:lnTo>
                <a:lnTo>
                  <a:pt x="10746" y="318"/>
                </a:lnTo>
                <a:lnTo>
                  <a:pt x="10453" y="464"/>
                </a:lnTo>
                <a:lnTo>
                  <a:pt x="10160" y="611"/>
                </a:lnTo>
                <a:lnTo>
                  <a:pt x="9892" y="806"/>
                </a:lnTo>
                <a:lnTo>
                  <a:pt x="9647" y="1002"/>
                </a:lnTo>
                <a:lnTo>
                  <a:pt x="9403" y="1221"/>
                </a:lnTo>
                <a:lnTo>
                  <a:pt x="9183" y="1466"/>
                </a:lnTo>
                <a:lnTo>
                  <a:pt x="8964" y="1710"/>
                </a:lnTo>
                <a:lnTo>
                  <a:pt x="8793" y="1979"/>
                </a:lnTo>
                <a:lnTo>
                  <a:pt x="8622" y="2272"/>
                </a:lnTo>
                <a:lnTo>
                  <a:pt x="8475" y="2565"/>
                </a:lnTo>
                <a:lnTo>
                  <a:pt x="8353" y="2858"/>
                </a:lnTo>
                <a:lnTo>
                  <a:pt x="8231" y="2565"/>
                </a:lnTo>
                <a:lnTo>
                  <a:pt x="8084" y="2272"/>
                </a:lnTo>
                <a:lnTo>
                  <a:pt x="7913" y="1979"/>
                </a:lnTo>
                <a:lnTo>
                  <a:pt x="7742" y="1710"/>
                </a:lnTo>
                <a:lnTo>
                  <a:pt x="7523" y="1466"/>
                </a:lnTo>
                <a:lnTo>
                  <a:pt x="7303" y="1221"/>
                </a:lnTo>
                <a:lnTo>
                  <a:pt x="7059" y="1002"/>
                </a:lnTo>
                <a:lnTo>
                  <a:pt x="6814" y="806"/>
                </a:lnTo>
                <a:lnTo>
                  <a:pt x="6546" y="611"/>
                </a:lnTo>
                <a:lnTo>
                  <a:pt x="6253" y="464"/>
                </a:lnTo>
                <a:lnTo>
                  <a:pt x="5960" y="318"/>
                </a:lnTo>
                <a:lnTo>
                  <a:pt x="5642" y="196"/>
                </a:lnTo>
                <a:lnTo>
                  <a:pt x="5325" y="122"/>
                </a:lnTo>
                <a:lnTo>
                  <a:pt x="4983" y="49"/>
                </a:lnTo>
                <a:lnTo>
                  <a:pt x="4641" y="0"/>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6" name="Shape 331">
            <a:extLst>
              <a:ext uri="{FF2B5EF4-FFF2-40B4-BE49-F238E27FC236}">
                <a16:creationId xmlns:a16="http://schemas.microsoft.com/office/drawing/2014/main" id="{7450BCF5-72CC-4356-A646-862B73ACE935}"/>
              </a:ext>
            </a:extLst>
          </p:cNvPr>
          <p:cNvSpPr/>
          <p:nvPr userDrawn="1"/>
        </p:nvSpPr>
        <p:spPr>
          <a:xfrm>
            <a:off x="8183497" y="2151241"/>
            <a:ext cx="338956" cy="308317"/>
          </a:xfrm>
          <a:custGeom>
            <a:avLst/>
            <a:gdLst/>
            <a:ahLst/>
            <a:cxnLst/>
            <a:rect l="0" t="0" r="0" b="0"/>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7" name="Shape 332">
            <a:extLst>
              <a:ext uri="{FF2B5EF4-FFF2-40B4-BE49-F238E27FC236}">
                <a16:creationId xmlns:a16="http://schemas.microsoft.com/office/drawing/2014/main" id="{6E7BF1B7-90F4-44D5-A1A4-FBAE2A466E3E}"/>
              </a:ext>
            </a:extLst>
          </p:cNvPr>
          <p:cNvSpPr/>
          <p:nvPr userDrawn="1"/>
        </p:nvSpPr>
        <p:spPr>
          <a:xfrm>
            <a:off x="8758269" y="2154293"/>
            <a:ext cx="316510" cy="302214"/>
          </a:xfrm>
          <a:custGeom>
            <a:avLst/>
            <a:gdLst/>
            <a:ahLst/>
            <a:cxnLst/>
            <a:rect l="0" t="0" r="0" b="0"/>
            <a:pathLst>
              <a:path w="15144" h="14460" extrusionOk="0">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78" name="Shape 333">
            <a:extLst>
              <a:ext uri="{FF2B5EF4-FFF2-40B4-BE49-F238E27FC236}">
                <a16:creationId xmlns:a16="http://schemas.microsoft.com/office/drawing/2014/main" id="{20A18867-EE15-4C98-B6A8-C76283F9D7C6}"/>
              </a:ext>
            </a:extLst>
          </p:cNvPr>
          <p:cNvGrpSpPr/>
          <p:nvPr userDrawn="1"/>
        </p:nvGrpSpPr>
        <p:grpSpPr>
          <a:xfrm>
            <a:off x="9305324" y="2133862"/>
            <a:ext cx="349155" cy="349657"/>
            <a:chOff x="5302225" y="968375"/>
            <a:chExt cx="417650" cy="418250"/>
          </a:xfrm>
          <a:solidFill>
            <a:schemeClr val="bg1">
              <a:lumMod val="50000"/>
            </a:schemeClr>
          </a:solidFill>
        </p:grpSpPr>
        <p:sp>
          <p:nvSpPr>
            <p:cNvPr id="79" name="Shape 334">
              <a:extLst>
                <a:ext uri="{FF2B5EF4-FFF2-40B4-BE49-F238E27FC236}">
                  <a16:creationId xmlns:a16="http://schemas.microsoft.com/office/drawing/2014/main" id="{2CFC019A-B9DB-48F3-8D6E-DAB6D0A4D679}"/>
                </a:ext>
              </a:extLst>
            </p:cNvPr>
            <p:cNvSpPr/>
            <p:nvPr/>
          </p:nvSpPr>
          <p:spPr>
            <a:xfrm>
              <a:off x="5333350" y="991575"/>
              <a:ext cx="152075" cy="155100"/>
            </a:xfrm>
            <a:custGeom>
              <a:avLst/>
              <a:gdLst/>
              <a:ahLst/>
              <a:cxnLst/>
              <a:rect l="0" t="0" r="0" b="0"/>
              <a:pathLst>
                <a:path w="6083" h="6204" extrusionOk="0">
                  <a:moveTo>
                    <a:pt x="2541" y="0"/>
                  </a:moveTo>
                  <a:lnTo>
                    <a:pt x="2468" y="25"/>
                  </a:lnTo>
                  <a:lnTo>
                    <a:pt x="2443" y="147"/>
                  </a:lnTo>
                  <a:lnTo>
                    <a:pt x="2101" y="1807"/>
                  </a:lnTo>
                  <a:lnTo>
                    <a:pt x="2052" y="1930"/>
                  </a:lnTo>
                  <a:lnTo>
                    <a:pt x="1979" y="2052"/>
                  </a:lnTo>
                  <a:lnTo>
                    <a:pt x="1857" y="2174"/>
                  </a:lnTo>
                  <a:lnTo>
                    <a:pt x="1735" y="2223"/>
                  </a:lnTo>
                  <a:lnTo>
                    <a:pt x="123" y="2760"/>
                  </a:lnTo>
                  <a:lnTo>
                    <a:pt x="25" y="2833"/>
                  </a:lnTo>
                  <a:lnTo>
                    <a:pt x="1" y="2882"/>
                  </a:lnTo>
                  <a:lnTo>
                    <a:pt x="25" y="2955"/>
                  </a:lnTo>
                  <a:lnTo>
                    <a:pt x="99" y="3029"/>
                  </a:lnTo>
                  <a:lnTo>
                    <a:pt x="1588" y="3859"/>
                  </a:lnTo>
                  <a:lnTo>
                    <a:pt x="1711" y="3932"/>
                  </a:lnTo>
                  <a:lnTo>
                    <a:pt x="1808" y="4054"/>
                  </a:lnTo>
                  <a:lnTo>
                    <a:pt x="1857" y="4201"/>
                  </a:lnTo>
                  <a:lnTo>
                    <a:pt x="1882" y="4323"/>
                  </a:lnTo>
                  <a:lnTo>
                    <a:pt x="1906" y="6033"/>
                  </a:lnTo>
                  <a:lnTo>
                    <a:pt x="1930" y="6130"/>
                  </a:lnTo>
                  <a:lnTo>
                    <a:pt x="1979" y="6204"/>
                  </a:lnTo>
                  <a:lnTo>
                    <a:pt x="2052" y="6204"/>
                  </a:lnTo>
                  <a:lnTo>
                    <a:pt x="2126" y="6130"/>
                  </a:lnTo>
                  <a:lnTo>
                    <a:pt x="3371" y="4982"/>
                  </a:lnTo>
                  <a:lnTo>
                    <a:pt x="3493" y="4885"/>
                  </a:lnTo>
                  <a:lnTo>
                    <a:pt x="3640" y="4836"/>
                  </a:lnTo>
                  <a:lnTo>
                    <a:pt x="3787" y="4836"/>
                  </a:lnTo>
                  <a:lnTo>
                    <a:pt x="3933" y="4860"/>
                  </a:lnTo>
                  <a:lnTo>
                    <a:pt x="5545" y="5349"/>
                  </a:lnTo>
                  <a:lnTo>
                    <a:pt x="5667" y="5373"/>
                  </a:lnTo>
                  <a:lnTo>
                    <a:pt x="5716" y="5349"/>
                  </a:lnTo>
                  <a:lnTo>
                    <a:pt x="5740" y="5275"/>
                  </a:lnTo>
                  <a:lnTo>
                    <a:pt x="5716" y="5178"/>
                  </a:lnTo>
                  <a:lnTo>
                    <a:pt x="5008" y="3615"/>
                  </a:lnTo>
                  <a:lnTo>
                    <a:pt x="4959" y="3493"/>
                  </a:lnTo>
                  <a:lnTo>
                    <a:pt x="4959" y="3346"/>
                  </a:lnTo>
                  <a:lnTo>
                    <a:pt x="4983" y="3200"/>
                  </a:lnTo>
                  <a:lnTo>
                    <a:pt x="5057" y="3077"/>
                  </a:lnTo>
                  <a:lnTo>
                    <a:pt x="6033" y="1685"/>
                  </a:lnTo>
                  <a:lnTo>
                    <a:pt x="6082" y="1588"/>
                  </a:lnTo>
                  <a:lnTo>
                    <a:pt x="6082" y="1514"/>
                  </a:lnTo>
                  <a:lnTo>
                    <a:pt x="6009" y="1465"/>
                  </a:lnTo>
                  <a:lnTo>
                    <a:pt x="5911" y="1465"/>
                  </a:lnTo>
                  <a:lnTo>
                    <a:pt x="4202" y="1661"/>
                  </a:lnTo>
                  <a:lnTo>
                    <a:pt x="4080" y="1661"/>
                  </a:lnTo>
                  <a:lnTo>
                    <a:pt x="3933" y="1612"/>
                  </a:lnTo>
                  <a:lnTo>
                    <a:pt x="3811" y="1539"/>
                  </a:lnTo>
                  <a:lnTo>
                    <a:pt x="3713" y="1441"/>
                  </a:lnTo>
                  <a:lnTo>
                    <a:pt x="2687" y="73"/>
                  </a:lnTo>
                  <a:lnTo>
                    <a:pt x="2614"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0" name="Shape 335">
              <a:extLst>
                <a:ext uri="{FF2B5EF4-FFF2-40B4-BE49-F238E27FC236}">
                  <a16:creationId xmlns:a16="http://schemas.microsoft.com/office/drawing/2014/main" id="{03A2518A-737F-492A-9264-A7EE470A0835}"/>
                </a:ext>
              </a:extLst>
            </p:cNvPr>
            <p:cNvSpPr/>
            <p:nvPr/>
          </p:nvSpPr>
          <p:spPr>
            <a:xfrm>
              <a:off x="5302225" y="968375"/>
              <a:ext cx="417650" cy="418250"/>
            </a:xfrm>
            <a:custGeom>
              <a:avLst/>
              <a:gdLst/>
              <a:ahLst/>
              <a:cxnLst/>
              <a:rect l="0" t="0" r="0" b="0"/>
              <a:pathLst>
                <a:path w="16706" h="16730" extrusionOk="0">
                  <a:moveTo>
                    <a:pt x="10331" y="0"/>
                  </a:moveTo>
                  <a:lnTo>
                    <a:pt x="10747" y="513"/>
                  </a:lnTo>
                  <a:lnTo>
                    <a:pt x="10942" y="782"/>
                  </a:lnTo>
                  <a:lnTo>
                    <a:pt x="11137" y="1050"/>
                  </a:lnTo>
                  <a:lnTo>
                    <a:pt x="11284" y="1343"/>
                  </a:lnTo>
                  <a:lnTo>
                    <a:pt x="11455" y="1636"/>
                  </a:lnTo>
                  <a:lnTo>
                    <a:pt x="11577" y="1929"/>
                  </a:lnTo>
                  <a:lnTo>
                    <a:pt x="11723" y="2223"/>
                  </a:lnTo>
                  <a:lnTo>
                    <a:pt x="11821" y="2540"/>
                  </a:lnTo>
                  <a:lnTo>
                    <a:pt x="11919" y="2858"/>
                  </a:lnTo>
                  <a:lnTo>
                    <a:pt x="12017" y="3199"/>
                  </a:lnTo>
                  <a:lnTo>
                    <a:pt x="12090" y="3517"/>
                  </a:lnTo>
                  <a:lnTo>
                    <a:pt x="12139" y="3859"/>
                  </a:lnTo>
                  <a:lnTo>
                    <a:pt x="12187" y="4201"/>
                  </a:lnTo>
                  <a:lnTo>
                    <a:pt x="12212" y="4543"/>
                  </a:lnTo>
                  <a:lnTo>
                    <a:pt x="12212" y="4909"/>
                  </a:lnTo>
                  <a:lnTo>
                    <a:pt x="12212" y="5275"/>
                  </a:lnTo>
                  <a:lnTo>
                    <a:pt x="12187" y="5642"/>
                  </a:lnTo>
                  <a:lnTo>
                    <a:pt x="12139" y="6008"/>
                  </a:lnTo>
                  <a:lnTo>
                    <a:pt x="12065" y="6374"/>
                  </a:lnTo>
                  <a:lnTo>
                    <a:pt x="11992" y="6741"/>
                  </a:lnTo>
                  <a:lnTo>
                    <a:pt x="11894" y="7083"/>
                  </a:lnTo>
                  <a:lnTo>
                    <a:pt x="11772" y="7425"/>
                  </a:lnTo>
                  <a:lnTo>
                    <a:pt x="11650" y="7742"/>
                  </a:lnTo>
                  <a:lnTo>
                    <a:pt x="11504" y="8084"/>
                  </a:lnTo>
                  <a:lnTo>
                    <a:pt x="11333" y="8402"/>
                  </a:lnTo>
                  <a:lnTo>
                    <a:pt x="11162" y="8695"/>
                  </a:lnTo>
                  <a:lnTo>
                    <a:pt x="10966" y="8988"/>
                  </a:lnTo>
                  <a:lnTo>
                    <a:pt x="10771" y="9281"/>
                  </a:lnTo>
                  <a:lnTo>
                    <a:pt x="10551" y="9549"/>
                  </a:lnTo>
                  <a:lnTo>
                    <a:pt x="10307" y="9818"/>
                  </a:lnTo>
                  <a:lnTo>
                    <a:pt x="10063" y="10087"/>
                  </a:lnTo>
                  <a:lnTo>
                    <a:pt x="9818" y="10331"/>
                  </a:lnTo>
                  <a:lnTo>
                    <a:pt x="9550" y="10551"/>
                  </a:lnTo>
                  <a:lnTo>
                    <a:pt x="9281" y="10771"/>
                  </a:lnTo>
                  <a:lnTo>
                    <a:pt x="8988" y="10966"/>
                  </a:lnTo>
                  <a:lnTo>
                    <a:pt x="8695" y="11161"/>
                  </a:lnTo>
                  <a:lnTo>
                    <a:pt x="8377" y="11332"/>
                  </a:lnTo>
                  <a:lnTo>
                    <a:pt x="8060" y="11503"/>
                  </a:lnTo>
                  <a:lnTo>
                    <a:pt x="7742" y="11650"/>
                  </a:lnTo>
                  <a:lnTo>
                    <a:pt x="7401" y="11772"/>
                  </a:lnTo>
                  <a:lnTo>
                    <a:pt x="7059" y="11894"/>
                  </a:lnTo>
                  <a:lnTo>
                    <a:pt x="6717" y="11992"/>
                  </a:lnTo>
                  <a:lnTo>
                    <a:pt x="6375" y="12065"/>
                  </a:lnTo>
                  <a:lnTo>
                    <a:pt x="6008" y="12138"/>
                  </a:lnTo>
                  <a:lnTo>
                    <a:pt x="5642" y="12187"/>
                  </a:lnTo>
                  <a:lnTo>
                    <a:pt x="5276" y="12212"/>
                  </a:lnTo>
                  <a:lnTo>
                    <a:pt x="4885" y="12236"/>
                  </a:lnTo>
                  <a:lnTo>
                    <a:pt x="4543" y="12212"/>
                  </a:lnTo>
                  <a:lnTo>
                    <a:pt x="4201" y="12187"/>
                  </a:lnTo>
                  <a:lnTo>
                    <a:pt x="3859" y="12163"/>
                  </a:lnTo>
                  <a:lnTo>
                    <a:pt x="3517" y="12089"/>
                  </a:lnTo>
                  <a:lnTo>
                    <a:pt x="3175" y="12016"/>
                  </a:lnTo>
                  <a:lnTo>
                    <a:pt x="2858" y="11943"/>
                  </a:lnTo>
                  <a:lnTo>
                    <a:pt x="2540" y="11845"/>
                  </a:lnTo>
                  <a:lnTo>
                    <a:pt x="2223" y="11723"/>
                  </a:lnTo>
                  <a:lnTo>
                    <a:pt x="1905" y="11601"/>
                  </a:lnTo>
                  <a:lnTo>
                    <a:pt x="1612" y="11454"/>
                  </a:lnTo>
                  <a:lnTo>
                    <a:pt x="1319" y="11308"/>
                  </a:lnTo>
                  <a:lnTo>
                    <a:pt x="1051" y="11137"/>
                  </a:lnTo>
                  <a:lnTo>
                    <a:pt x="757" y="10966"/>
                  </a:lnTo>
                  <a:lnTo>
                    <a:pt x="489" y="10771"/>
                  </a:lnTo>
                  <a:lnTo>
                    <a:pt x="0" y="10355"/>
                  </a:lnTo>
                  <a:lnTo>
                    <a:pt x="98" y="10697"/>
                  </a:lnTo>
                  <a:lnTo>
                    <a:pt x="196" y="11015"/>
                  </a:lnTo>
                  <a:lnTo>
                    <a:pt x="464" y="11674"/>
                  </a:lnTo>
                  <a:lnTo>
                    <a:pt x="757" y="12309"/>
                  </a:lnTo>
                  <a:lnTo>
                    <a:pt x="1124" y="12895"/>
                  </a:lnTo>
                  <a:lnTo>
                    <a:pt x="1515" y="13457"/>
                  </a:lnTo>
                  <a:lnTo>
                    <a:pt x="1979" y="13970"/>
                  </a:lnTo>
                  <a:lnTo>
                    <a:pt x="2443" y="14458"/>
                  </a:lnTo>
                  <a:lnTo>
                    <a:pt x="2980" y="14898"/>
                  </a:lnTo>
                  <a:lnTo>
                    <a:pt x="3542" y="15313"/>
                  </a:lnTo>
                  <a:lnTo>
                    <a:pt x="4128" y="15680"/>
                  </a:lnTo>
                  <a:lnTo>
                    <a:pt x="4738" y="15973"/>
                  </a:lnTo>
                  <a:lnTo>
                    <a:pt x="5398" y="16241"/>
                  </a:lnTo>
                  <a:lnTo>
                    <a:pt x="5740" y="16339"/>
                  </a:lnTo>
                  <a:lnTo>
                    <a:pt x="6082" y="16437"/>
                  </a:lnTo>
                  <a:lnTo>
                    <a:pt x="6424" y="16534"/>
                  </a:lnTo>
                  <a:lnTo>
                    <a:pt x="6766" y="16608"/>
                  </a:lnTo>
                  <a:lnTo>
                    <a:pt x="7132" y="16657"/>
                  </a:lnTo>
                  <a:lnTo>
                    <a:pt x="7474" y="16681"/>
                  </a:lnTo>
                  <a:lnTo>
                    <a:pt x="7840" y="16705"/>
                  </a:lnTo>
                  <a:lnTo>
                    <a:pt x="8231" y="16730"/>
                  </a:lnTo>
                  <a:lnTo>
                    <a:pt x="8646" y="16705"/>
                  </a:lnTo>
                  <a:lnTo>
                    <a:pt x="9086" y="16681"/>
                  </a:lnTo>
                  <a:lnTo>
                    <a:pt x="9501" y="16632"/>
                  </a:lnTo>
                  <a:lnTo>
                    <a:pt x="9941" y="16559"/>
                  </a:lnTo>
                  <a:lnTo>
                    <a:pt x="10331" y="16461"/>
                  </a:lnTo>
                  <a:lnTo>
                    <a:pt x="10747" y="16339"/>
                  </a:lnTo>
                  <a:lnTo>
                    <a:pt x="11137" y="16217"/>
                  </a:lnTo>
                  <a:lnTo>
                    <a:pt x="11528" y="16046"/>
                  </a:lnTo>
                  <a:lnTo>
                    <a:pt x="11894" y="15875"/>
                  </a:lnTo>
                  <a:lnTo>
                    <a:pt x="12261" y="15704"/>
                  </a:lnTo>
                  <a:lnTo>
                    <a:pt x="12627" y="15484"/>
                  </a:lnTo>
                  <a:lnTo>
                    <a:pt x="12969" y="15264"/>
                  </a:lnTo>
                  <a:lnTo>
                    <a:pt x="13311" y="15045"/>
                  </a:lnTo>
                  <a:lnTo>
                    <a:pt x="13628" y="14776"/>
                  </a:lnTo>
                  <a:lnTo>
                    <a:pt x="13922" y="14507"/>
                  </a:lnTo>
                  <a:lnTo>
                    <a:pt x="14215" y="14239"/>
                  </a:lnTo>
                  <a:lnTo>
                    <a:pt x="14508" y="13946"/>
                  </a:lnTo>
                  <a:lnTo>
                    <a:pt x="14776" y="13628"/>
                  </a:lnTo>
                  <a:lnTo>
                    <a:pt x="15021" y="13311"/>
                  </a:lnTo>
                  <a:lnTo>
                    <a:pt x="15265" y="12969"/>
                  </a:lnTo>
                  <a:lnTo>
                    <a:pt x="15485" y="12627"/>
                  </a:lnTo>
                  <a:lnTo>
                    <a:pt x="15680" y="12285"/>
                  </a:lnTo>
                  <a:lnTo>
                    <a:pt x="15875" y="11918"/>
                  </a:lnTo>
                  <a:lnTo>
                    <a:pt x="16046" y="11528"/>
                  </a:lnTo>
                  <a:lnTo>
                    <a:pt x="16193" y="11161"/>
                  </a:lnTo>
                  <a:lnTo>
                    <a:pt x="16339" y="10746"/>
                  </a:lnTo>
                  <a:lnTo>
                    <a:pt x="16437" y="10355"/>
                  </a:lnTo>
                  <a:lnTo>
                    <a:pt x="16535" y="9940"/>
                  </a:lnTo>
                  <a:lnTo>
                    <a:pt x="16608" y="9525"/>
                  </a:lnTo>
                  <a:lnTo>
                    <a:pt x="16657" y="9085"/>
                  </a:lnTo>
                  <a:lnTo>
                    <a:pt x="16706" y="8670"/>
                  </a:lnTo>
                  <a:lnTo>
                    <a:pt x="16706" y="8231"/>
                  </a:lnTo>
                  <a:lnTo>
                    <a:pt x="16706" y="7864"/>
                  </a:lnTo>
                  <a:lnTo>
                    <a:pt x="16681" y="7498"/>
                  </a:lnTo>
                  <a:lnTo>
                    <a:pt x="16632" y="7132"/>
                  </a:lnTo>
                  <a:lnTo>
                    <a:pt x="16584" y="6790"/>
                  </a:lnTo>
                  <a:lnTo>
                    <a:pt x="16510" y="6423"/>
                  </a:lnTo>
                  <a:lnTo>
                    <a:pt x="16437" y="6081"/>
                  </a:lnTo>
                  <a:lnTo>
                    <a:pt x="16339" y="5739"/>
                  </a:lnTo>
                  <a:lnTo>
                    <a:pt x="16242" y="5398"/>
                  </a:lnTo>
                  <a:lnTo>
                    <a:pt x="15973" y="4763"/>
                  </a:lnTo>
                  <a:lnTo>
                    <a:pt x="15656" y="4128"/>
                  </a:lnTo>
                  <a:lnTo>
                    <a:pt x="15314" y="3541"/>
                  </a:lnTo>
                  <a:lnTo>
                    <a:pt x="14898" y="2980"/>
                  </a:lnTo>
                  <a:lnTo>
                    <a:pt x="14459" y="2467"/>
                  </a:lnTo>
                  <a:lnTo>
                    <a:pt x="13970" y="1978"/>
                  </a:lnTo>
                  <a:lnTo>
                    <a:pt x="13433" y="1539"/>
                  </a:lnTo>
                  <a:lnTo>
                    <a:pt x="12871" y="1123"/>
                  </a:lnTo>
                  <a:lnTo>
                    <a:pt x="12285" y="782"/>
                  </a:lnTo>
                  <a:lnTo>
                    <a:pt x="11675" y="464"/>
                  </a:lnTo>
                  <a:lnTo>
                    <a:pt x="11015" y="220"/>
                  </a:lnTo>
                  <a:lnTo>
                    <a:pt x="10673" y="98"/>
                  </a:lnTo>
                  <a:lnTo>
                    <a:pt x="10331"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81" name="Shape 336">
            <a:extLst>
              <a:ext uri="{FF2B5EF4-FFF2-40B4-BE49-F238E27FC236}">
                <a16:creationId xmlns:a16="http://schemas.microsoft.com/office/drawing/2014/main" id="{5395B72F-6DA0-4AAE-B1A3-0614C1CA3DAF}"/>
              </a:ext>
            </a:extLst>
          </p:cNvPr>
          <p:cNvGrpSpPr/>
          <p:nvPr userDrawn="1"/>
        </p:nvGrpSpPr>
        <p:grpSpPr>
          <a:xfrm>
            <a:off x="9826988" y="2094549"/>
            <a:ext cx="432881" cy="421637"/>
            <a:chOff x="5926225" y="921350"/>
            <a:chExt cx="517800" cy="504350"/>
          </a:xfrm>
          <a:solidFill>
            <a:schemeClr val="bg1">
              <a:lumMod val="50000"/>
            </a:schemeClr>
          </a:solidFill>
        </p:grpSpPr>
        <p:sp>
          <p:nvSpPr>
            <p:cNvPr id="82" name="Shape 337">
              <a:extLst>
                <a:ext uri="{FF2B5EF4-FFF2-40B4-BE49-F238E27FC236}">
                  <a16:creationId xmlns:a16="http://schemas.microsoft.com/office/drawing/2014/main" id="{D4A458A7-748C-4129-92EF-299F98D128FD}"/>
                </a:ext>
              </a:extLst>
            </p:cNvPr>
            <p:cNvSpPr/>
            <p:nvPr/>
          </p:nvSpPr>
          <p:spPr>
            <a:xfrm>
              <a:off x="5926225" y="921350"/>
              <a:ext cx="517800" cy="504350"/>
            </a:xfrm>
            <a:custGeom>
              <a:avLst/>
              <a:gdLst/>
              <a:ahLst/>
              <a:cxnLst/>
              <a:rect l="0" t="0" r="0" b="0"/>
              <a:pathLst>
                <a:path w="20712" h="20174" extrusionOk="0">
                  <a:moveTo>
                    <a:pt x="10356" y="2858"/>
                  </a:moveTo>
                  <a:lnTo>
                    <a:pt x="10722" y="2882"/>
                  </a:lnTo>
                  <a:lnTo>
                    <a:pt x="11089" y="2907"/>
                  </a:lnTo>
                  <a:lnTo>
                    <a:pt x="11455" y="2956"/>
                  </a:lnTo>
                  <a:lnTo>
                    <a:pt x="11821" y="3004"/>
                  </a:lnTo>
                  <a:lnTo>
                    <a:pt x="12163" y="3102"/>
                  </a:lnTo>
                  <a:lnTo>
                    <a:pt x="12505" y="3200"/>
                  </a:lnTo>
                  <a:lnTo>
                    <a:pt x="12847" y="3298"/>
                  </a:lnTo>
                  <a:lnTo>
                    <a:pt x="13165" y="3444"/>
                  </a:lnTo>
                  <a:lnTo>
                    <a:pt x="13482" y="3591"/>
                  </a:lnTo>
                  <a:lnTo>
                    <a:pt x="13800" y="3737"/>
                  </a:lnTo>
                  <a:lnTo>
                    <a:pt x="14093" y="3908"/>
                  </a:lnTo>
                  <a:lnTo>
                    <a:pt x="14386" y="4104"/>
                  </a:lnTo>
                  <a:lnTo>
                    <a:pt x="14679" y="4299"/>
                  </a:lnTo>
                  <a:lnTo>
                    <a:pt x="14948" y="4519"/>
                  </a:lnTo>
                  <a:lnTo>
                    <a:pt x="15216" y="4739"/>
                  </a:lnTo>
                  <a:lnTo>
                    <a:pt x="15460" y="4983"/>
                  </a:lnTo>
                  <a:lnTo>
                    <a:pt x="15705" y="5227"/>
                  </a:lnTo>
                  <a:lnTo>
                    <a:pt x="15925" y="5496"/>
                  </a:lnTo>
                  <a:lnTo>
                    <a:pt x="16144" y="5764"/>
                  </a:lnTo>
                  <a:lnTo>
                    <a:pt x="16340" y="6057"/>
                  </a:lnTo>
                  <a:lnTo>
                    <a:pt x="16535" y="6350"/>
                  </a:lnTo>
                  <a:lnTo>
                    <a:pt x="16706" y="6644"/>
                  </a:lnTo>
                  <a:lnTo>
                    <a:pt x="16853" y="6961"/>
                  </a:lnTo>
                  <a:lnTo>
                    <a:pt x="16999" y="7279"/>
                  </a:lnTo>
                  <a:lnTo>
                    <a:pt x="17146" y="7596"/>
                  </a:lnTo>
                  <a:lnTo>
                    <a:pt x="17243" y="7938"/>
                  </a:lnTo>
                  <a:lnTo>
                    <a:pt x="17341" y="8280"/>
                  </a:lnTo>
                  <a:lnTo>
                    <a:pt x="17439" y="8622"/>
                  </a:lnTo>
                  <a:lnTo>
                    <a:pt x="17488" y="8988"/>
                  </a:lnTo>
                  <a:lnTo>
                    <a:pt x="17536" y="9354"/>
                  </a:lnTo>
                  <a:lnTo>
                    <a:pt x="17561" y="9721"/>
                  </a:lnTo>
                  <a:lnTo>
                    <a:pt x="17585" y="10087"/>
                  </a:lnTo>
                  <a:lnTo>
                    <a:pt x="17561" y="10454"/>
                  </a:lnTo>
                  <a:lnTo>
                    <a:pt x="17536" y="10820"/>
                  </a:lnTo>
                  <a:lnTo>
                    <a:pt x="17488" y="11186"/>
                  </a:lnTo>
                  <a:lnTo>
                    <a:pt x="17439" y="11553"/>
                  </a:lnTo>
                  <a:lnTo>
                    <a:pt x="17341" y="11894"/>
                  </a:lnTo>
                  <a:lnTo>
                    <a:pt x="17243" y="12236"/>
                  </a:lnTo>
                  <a:lnTo>
                    <a:pt x="17146" y="12578"/>
                  </a:lnTo>
                  <a:lnTo>
                    <a:pt x="16999" y="12896"/>
                  </a:lnTo>
                  <a:lnTo>
                    <a:pt x="16853" y="13213"/>
                  </a:lnTo>
                  <a:lnTo>
                    <a:pt x="16706" y="13531"/>
                  </a:lnTo>
                  <a:lnTo>
                    <a:pt x="16535" y="13824"/>
                  </a:lnTo>
                  <a:lnTo>
                    <a:pt x="16340" y="14117"/>
                  </a:lnTo>
                  <a:lnTo>
                    <a:pt x="16144" y="14410"/>
                  </a:lnTo>
                  <a:lnTo>
                    <a:pt x="15925" y="14679"/>
                  </a:lnTo>
                  <a:lnTo>
                    <a:pt x="15705" y="14947"/>
                  </a:lnTo>
                  <a:lnTo>
                    <a:pt x="15460" y="15192"/>
                  </a:lnTo>
                  <a:lnTo>
                    <a:pt x="15216" y="15436"/>
                  </a:lnTo>
                  <a:lnTo>
                    <a:pt x="14948" y="15656"/>
                  </a:lnTo>
                  <a:lnTo>
                    <a:pt x="14679" y="15875"/>
                  </a:lnTo>
                  <a:lnTo>
                    <a:pt x="14386" y="16071"/>
                  </a:lnTo>
                  <a:lnTo>
                    <a:pt x="14093" y="16266"/>
                  </a:lnTo>
                  <a:lnTo>
                    <a:pt x="13800" y="16437"/>
                  </a:lnTo>
                  <a:lnTo>
                    <a:pt x="13482" y="16584"/>
                  </a:lnTo>
                  <a:lnTo>
                    <a:pt x="13165" y="16730"/>
                  </a:lnTo>
                  <a:lnTo>
                    <a:pt x="12847" y="16877"/>
                  </a:lnTo>
                  <a:lnTo>
                    <a:pt x="12505" y="16974"/>
                  </a:lnTo>
                  <a:lnTo>
                    <a:pt x="12163" y="17072"/>
                  </a:lnTo>
                  <a:lnTo>
                    <a:pt x="11821" y="17170"/>
                  </a:lnTo>
                  <a:lnTo>
                    <a:pt x="11455" y="17219"/>
                  </a:lnTo>
                  <a:lnTo>
                    <a:pt x="11089" y="17268"/>
                  </a:lnTo>
                  <a:lnTo>
                    <a:pt x="10722" y="17292"/>
                  </a:lnTo>
                  <a:lnTo>
                    <a:pt x="10356" y="17316"/>
                  </a:lnTo>
                  <a:lnTo>
                    <a:pt x="9990" y="17292"/>
                  </a:lnTo>
                  <a:lnTo>
                    <a:pt x="9623" y="17268"/>
                  </a:lnTo>
                  <a:lnTo>
                    <a:pt x="9257" y="17219"/>
                  </a:lnTo>
                  <a:lnTo>
                    <a:pt x="8891" y="17170"/>
                  </a:lnTo>
                  <a:lnTo>
                    <a:pt x="8549" y="17072"/>
                  </a:lnTo>
                  <a:lnTo>
                    <a:pt x="8207" y="16974"/>
                  </a:lnTo>
                  <a:lnTo>
                    <a:pt x="7865" y="16877"/>
                  </a:lnTo>
                  <a:lnTo>
                    <a:pt x="7547" y="16730"/>
                  </a:lnTo>
                  <a:lnTo>
                    <a:pt x="7230" y="16584"/>
                  </a:lnTo>
                  <a:lnTo>
                    <a:pt x="6912" y="16437"/>
                  </a:lnTo>
                  <a:lnTo>
                    <a:pt x="6619" y="16266"/>
                  </a:lnTo>
                  <a:lnTo>
                    <a:pt x="6326" y="16071"/>
                  </a:lnTo>
                  <a:lnTo>
                    <a:pt x="6033" y="15875"/>
                  </a:lnTo>
                  <a:lnTo>
                    <a:pt x="5765" y="15656"/>
                  </a:lnTo>
                  <a:lnTo>
                    <a:pt x="5496" y="15436"/>
                  </a:lnTo>
                  <a:lnTo>
                    <a:pt x="5252" y="15192"/>
                  </a:lnTo>
                  <a:lnTo>
                    <a:pt x="5007" y="14947"/>
                  </a:lnTo>
                  <a:lnTo>
                    <a:pt x="4788" y="14679"/>
                  </a:lnTo>
                  <a:lnTo>
                    <a:pt x="4568" y="14410"/>
                  </a:lnTo>
                  <a:lnTo>
                    <a:pt x="4372" y="14117"/>
                  </a:lnTo>
                  <a:lnTo>
                    <a:pt x="4177" y="13824"/>
                  </a:lnTo>
                  <a:lnTo>
                    <a:pt x="4006" y="13531"/>
                  </a:lnTo>
                  <a:lnTo>
                    <a:pt x="3860" y="13213"/>
                  </a:lnTo>
                  <a:lnTo>
                    <a:pt x="3713" y="12896"/>
                  </a:lnTo>
                  <a:lnTo>
                    <a:pt x="3566" y="12578"/>
                  </a:lnTo>
                  <a:lnTo>
                    <a:pt x="3469" y="12236"/>
                  </a:lnTo>
                  <a:lnTo>
                    <a:pt x="3371" y="11894"/>
                  </a:lnTo>
                  <a:lnTo>
                    <a:pt x="3273" y="11553"/>
                  </a:lnTo>
                  <a:lnTo>
                    <a:pt x="3225" y="11186"/>
                  </a:lnTo>
                  <a:lnTo>
                    <a:pt x="3176" y="10820"/>
                  </a:lnTo>
                  <a:lnTo>
                    <a:pt x="3151" y="10454"/>
                  </a:lnTo>
                  <a:lnTo>
                    <a:pt x="3127" y="10087"/>
                  </a:lnTo>
                  <a:lnTo>
                    <a:pt x="3151" y="9721"/>
                  </a:lnTo>
                  <a:lnTo>
                    <a:pt x="3176" y="9354"/>
                  </a:lnTo>
                  <a:lnTo>
                    <a:pt x="3225" y="8988"/>
                  </a:lnTo>
                  <a:lnTo>
                    <a:pt x="3273" y="8622"/>
                  </a:lnTo>
                  <a:lnTo>
                    <a:pt x="3371" y="8280"/>
                  </a:lnTo>
                  <a:lnTo>
                    <a:pt x="3469" y="7938"/>
                  </a:lnTo>
                  <a:lnTo>
                    <a:pt x="3566" y="7596"/>
                  </a:lnTo>
                  <a:lnTo>
                    <a:pt x="3713" y="7279"/>
                  </a:lnTo>
                  <a:lnTo>
                    <a:pt x="3860" y="6961"/>
                  </a:lnTo>
                  <a:lnTo>
                    <a:pt x="4006" y="6644"/>
                  </a:lnTo>
                  <a:lnTo>
                    <a:pt x="4177" y="6350"/>
                  </a:lnTo>
                  <a:lnTo>
                    <a:pt x="4372" y="6057"/>
                  </a:lnTo>
                  <a:lnTo>
                    <a:pt x="4568" y="5764"/>
                  </a:lnTo>
                  <a:lnTo>
                    <a:pt x="4788" y="5496"/>
                  </a:lnTo>
                  <a:lnTo>
                    <a:pt x="5007" y="5227"/>
                  </a:lnTo>
                  <a:lnTo>
                    <a:pt x="5252" y="4983"/>
                  </a:lnTo>
                  <a:lnTo>
                    <a:pt x="5496" y="4739"/>
                  </a:lnTo>
                  <a:lnTo>
                    <a:pt x="5765" y="4519"/>
                  </a:lnTo>
                  <a:lnTo>
                    <a:pt x="6033" y="4299"/>
                  </a:lnTo>
                  <a:lnTo>
                    <a:pt x="6326" y="4104"/>
                  </a:lnTo>
                  <a:lnTo>
                    <a:pt x="6619" y="3908"/>
                  </a:lnTo>
                  <a:lnTo>
                    <a:pt x="6912" y="3737"/>
                  </a:lnTo>
                  <a:lnTo>
                    <a:pt x="7230" y="3591"/>
                  </a:lnTo>
                  <a:lnTo>
                    <a:pt x="7547" y="3444"/>
                  </a:lnTo>
                  <a:lnTo>
                    <a:pt x="7865" y="3298"/>
                  </a:lnTo>
                  <a:lnTo>
                    <a:pt x="8207" y="3200"/>
                  </a:lnTo>
                  <a:lnTo>
                    <a:pt x="8549" y="3102"/>
                  </a:lnTo>
                  <a:lnTo>
                    <a:pt x="8891" y="3004"/>
                  </a:lnTo>
                  <a:lnTo>
                    <a:pt x="9257" y="2956"/>
                  </a:lnTo>
                  <a:lnTo>
                    <a:pt x="9623" y="2907"/>
                  </a:lnTo>
                  <a:lnTo>
                    <a:pt x="9990" y="2882"/>
                  </a:lnTo>
                  <a:lnTo>
                    <a:pt x="10356" y="2858"/>
                  </a:lnTo>
                  <a:close/>
                  <a:moveTo>
                    <a:pt x="8060" y="0"/>
                  </a:moveTo>
                  <a:lnTo>
                    <a:pt x="6717" y="2516"/>
                  </a:lnTo>
                  <a:lnTo>
                    <a:pt x="3908" y="2003"/>
                  </a:lnTo>
                  <a:lnTo>
                    <a:pt x="3786" y="4861"/>
                  </a:lnTo>
                  <a:lnTo>
                    <a:pt x="1026" y="5593"/>
                  </a:lnTo>
                  <a:lnTo>
                    <a:pt x="2174" y="8207"/>
                  </a:lnTo>
                  <a:lnTo>
                    <a:pt x="1" y="10087"/>
                  </a:lnTo>
                  <a:lnTo>
                    <a:pt x="2174" y="11968"/>
                  </a:lnTo>
                  <a:lnTo>
                    <a:pt x="1026" y="14581"/>
                  </a:lnTo>
                  <a:lnTo>
                    <a:pt x="3786" y="15314"/>
                  </a:lnTo>
                  <a:lnTo>
                    <a:pt x="3908" y="18171"/>
                  </a:lnTo>
                  <a:lnTo>
                    <a:pt x="6717" y="17658"/>
                  </a:lnTo>
                  <a:lnTo>
                    <a:pt x="8060" y="20174"/>
                  </a:lnTo>
                  <a:lnTo>
                    <a:pt x="10356" y="18489"/>
                  </a:lnTo>
                  <a:lnTo>
                    <a:pt x="12652" y="20174"/>
                  </a:lnTo>
                  <a:lnTo>
                    <a:pt x="13995" y="17658"/>
                  </a:lnTo>
                  <a:lnTo>
                    <a:pt x="16804" y="18171"/>
                  </a:lnTo>
                  <a:lnTo>
                    <a:pt x="16926" y="15314"/>
                  </a:lnTo>
                  <a:lnTo>
                    <a:pt x="19686" y="14581"/>
                  </a:lnTo>
                  <a:lnTo>
                    <a:pt x="18538" y="11968"/>
                  </a:lnTo>
                  <a:lnTo>
                    <a:pt x="20711" y="10087"/>
                  </a:lnTo>
                  <a:lnTo>
                    <a:pt x="18538" y="8207"/>
                  </a:lnTo>
                  <a:lnTo>
                    <a:pt x="19686" y="5593"/>
                  </a:lnTo>
                  <a:lnTo>
                    <a:pt x="16926" y="4861"/>
                  </a:lnTo>
                  <a:lnTo>
                    <a:pt x="16804" y="2003"/>
                  </a:lnTo>
                  <a:lnTo>
                    <a:pt x="13995" y="2516"/>
                  </a:lnTo>
                  <a:lnTo>
                    <a:pt x="12652" y="0"/>
                  </a:lnTo>
                  <a:lnTo>
                    <a:pt x="10356" y="1686"/>
                  </a:lnTo>
                  <a:lnTo>
                    <a:pt x="8060"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3" name="Shape 338">
              <a:extLst>
                <a:ext uri="{FF2B5EF4-FFF2-40B4-BE49-F238E27FC236}">
                  <a16:creationId xmlns:a16="http://schemas.microsoft.com/office/drawing/2014/main" id="{2C4D0C12-6296-480F-8A32-0E63AE2E55C0}"/>
                </a:ext>
              </a:extLst>
            </p:cNvPr>
            <p:cNvSpPr/>
            <p:nvPr/>
          </p:nvSpPr>
          <p:spPr>
            <a:xfrm>
              <a:off x="6016600" y="1005000"/>
              <a:ext cx="337050" cy="337050"/>
            </a:xfrm>
            <a:custGeom>
              <a:avLst/>
              <a:gdLst/>
              <a:ahLst/>
              <a:cxnLst/>
              <a:rect l="0" t="0" r="0" b="0"/>
              <a:pathLst>
                <a:path w="13482" h="13482" extrusionOk="0">
                  <a:moveTo>
                    <a:pt x="6741" y="0"/>
                  </a:moveTo>
                  <a:lnTo>
                    <a:pt x="6399" y="25"/>
                  </a:lnTo>
                  <a:lnTo>
                    <a:pt x="6057" y="49"/>
                  </a:lnTo>
                  <a:lnTo>
                    <a:pt x="5715" y="98"/>
                  </a:lnTo>
                  <a:lnTo>
                    <a:pt x="5398" y="147"/>
                  </a:lnTo>
                  <a:lnTo>
                    <a:pt x="5056" y="220"/>
                  </a:lnTo>
                  <a:lnTo>
                    <a:pt x="4738" y="318"/>
                  </a:lnTo>
                  <a:lnTo>
                    <a:pt x="4421" y="416"/>
                  </a:lnTo>
                  <a:lnTo>
                    <a:pt x="4128" y="538"/>
                  </a:lnTo>
                  <a:lnTo>
                    <a:pt x="3835" y="684"/>
                  </a:lnTo>
                  <a:lnTo>
                    <a:pt x="3542" y="831"/>
                  </a:lnTo>
                  <a:lnTo>
                    <a:pt x="3249" y="977"/>
                  </a:lnTo>
                  <a:lnTo>
                    <a:pt x="2980" y="1173"/>
                  </a:lnTo>
                  <a:lnTo>
                    <a:pt x="2711" y="1344"/>
                  </a:lnTo>
                  <a:lnTo>
                    <a:pt x="2467" y="1539"/>
                  </a:lnTo>
                  <a:lnTo>
                    <a:pt x="2223" y="1759"/>
                  </a:lnTo>
                  <a:lnTo>
                    <a:pt x="1979" y="1979"/>
                  </a:lnTo>
                  <a:lnTo>
                    <a:pt x="1759" y="2223"/>
                  </a:lnTo>
                  <a:lnTo>
                    <a:pt x="1539" y="2467"/>
                  </a:lnTo>
                  <a:lnTo>
                    <a:pt x="1344" y="2711"/>
                  </a:lnTo>
                  <a:lnTo>
                    <a:pt x="1173" y="2980"/>
                  </a:lnTo>
                  <a:lnTo>
                    <a:pt x="977" y="3249"/>
                  </a:lnTo>
                  <a:lnTo>
                    <a:pt x="831" y="3542"/>
                  </a:lnTo>
                  <a:lnTo>
                    <a:pt x="684" y="3835"/>
                  </a:lnTo>
                  <a:lnTo>
                    <a:pt x="538" y="4128"/>
                  </a:lnTo>
                  <a:lnTo>
                    <a:pt x="416" y="4421"/>
                  </a:lnTo>
                  <a:lnTo>
                    <a:pt x="318" y="4738"/>
                  </a:lnTo>
                  <a:lnTo>
                    <a:pt x="220" y="5056"/>
                  </a:lnTo>
                  <a:lnTo>
                    <a:pt x="147" y="5398"/>
                  </a:lnTo>
                  <a:lnTo>
                    <a:pt x="98" y="5715"/>
                  </a:lnTo>
                  <a:lnTo>
                    <a:pt x="49" y="6057"/>
                  </a:lnTo>
                  <a:lnTo>
                    <a:pt x="25" y="6399"/>
                  </a:lnTo>
                  <a:lnTo>
                    <a:pt x="0" y="6741"/>
                  </a:lnTo>
                  <a:lnTo>
                    <a:pt x="25" y="7083"/>
                  </a:lnTo>
                  <a:lnTo>
                    <a:pt x="49" y="7425"/>
                  </a:lnTo>
                  <a:lnTo>
                    <a:pt x="98" y="7767"/>
                  </a:lnTo>
                  <a:lnTo>
                    <a:pt x="147" y="8084"/>
                  </a:lnTo>
                  <a:lnTo>
                    <a:pt x="220" y="8426"/>
                  </a:lnTo>
                  <a:lnTo>
                    <a:pt x="318" y="8744"/>
                  </a:lnTo>
                  <a:lnTo>
                    <a:pt x="416" y="9061"/>
                  </a:lnTo>
                  <a:lnTo>
                    <a:pt x="538" y="9354"/>
                  </a:lnTo>
                  <a:lnTo>
                    <a:pt x="684" y="9648"/>
                  </a:lnTo>
                  <a:lnTo>
                    <a:pt x="831" y="9941"/>
                  </a:lnTo>
                  <a:lnTo>
                    <a:pt x="977" y="10234"/>
                  </a:lnTo>
                  <a:lnTo>
                    <a:pt x="1173" y="10502"/>
                  </a:lnTo>
                  <a:lnTo>
                    <a:pt x="1344" y="10771"/>
                  </a:lnTo>
                  <a:lnTo>
                    <a:pt x="1539" y="11015"/>
                  </a:lnTo>
                  <a:lnTo>
                    <a:pt x="1759" y="11259"/>
                  </a:lnTo>
                  <a:lnTo>
                    <a:pt x="1979" y="11504"/>
                  </a:lnTo>
                  <a:lnTo>
                    <a:pt x="2223" y="11723"/>
                  </a:lnTo>
                  <a:lnTo>
                    <a:pt x="2467" y="11943"/>
                  </a:lnTo>
                  <a:lnTo>
                    <a:pt x="2711" y="12139"/>
                  </a:lnTo>
                  <a:lnTo>
                    <a:pt x="2980" y="12310"/>
                  </a:lnTo>
                  <a:lnTo>
                    <a:pt x="3249" y="12505"/>
                  </a:lnTo>
                  <a:lnTo>
                    <a:pt x="3542" y="12652"/>
                  </a:lnTo>
                  <a:lnTo>
                    <a:pt x="3835" y="12798"/>
                  </a:lnTo>
                  <a:lnTo>
                    <a:pt x="4128" y="12945"/>
                  </a:lnTo>
                  <a:lnTo>
                    <a:pt x="4421" y="13067"/>
                  </a:lnTo>
                  <a:lnTo>
                    <a:pt x="4738" y="13164"/>
                  </a:lnTo>
                  <a:lnTo>
                    <a:pt x="5056" y="13262"/>
                  </a:lnTo>
                  <a:lnTo>
                    <a:pt x="5398" y="13335"/>
                  </a:lnTo>
                  <a:lnTo>
                    <a:pt x="5715" y="13384"/>
                  </a:lnTo>
                  <a:lnTo>
                    <a:pt x="6057" y="13433"/>
                  </a:lnTo>
                  <a:lnTo>
                    <a:pt x="6399" y="13458"/>
                  </a:lnTo>
                  <a:lnTo>
                    <a:pt x="6741" y="13482"/>
                  </a:lnTo>
                  <a:lnTo>
                    <a:pt x="7083" y="13458"/>
                  </a:lnTo>
                  <a:lnTo>
                    <a:pt x="7425" y="13433"/>
                  </a:lnTo>
                  <a:lnTo>
                    <a:pt x="7767" y="13384"/>
                  </a:lnTo>
                  <a:lnTo>
                    <a:pt x="8084" y="13335"/>
                  </a:lnTo>
                  <a:lnTo>
                    <a:pt x="8426" y="13262"/>
                  </a:lnTo>
                  <a:lnTo>
                    <a:pt x="8744" y="13164"/>
                  </a:lnTo>
                  <a:lnTo>
                    <a:pt x="9061" y="13067"/>
                  </a:lnTo>
                  <a:lnTo>
                    <a:pt x="9354" y="12945"/>
                  </a:lnTo>
                  <a:lnTo>
                    <a:pt x="9647" y="12798"/>
                  </a:lnTo>
                  <a:lnTo>
                    <a:pt x="9940" y="12652"/>
                  </a:lnTo>
                  <a:lnTo>
                    <a:pt x="10234" y="12505"/>
                  </a:lnTo>
                  <a:lnTo>
                    <a:pt x="10502" y="12310"/>
                  </a:lnTo>
                  <a:lnTo>
                    <a:pt x="10771" y="12139"/>
                  </a:lnTo>
                  <a:lnTo>
                    <a:pt x="11015" y="11943"/>
                  </a:lnTo>
                  <a:lnTo>
                    <a:pt x="11259" y="11723"/>
                  </a:lnTo>
                  <a:lnTo>
                    <a:pt x="11504" y="11504"/>
                  </a:lnTo>
                  <a:lnTo>
                    <a:pt x="11723" y="11259"/>
                  </a:lnTo>
                  <a:lnTo>
                    <a:pt x="11943" y="11015"/>
                  </a:lnTo>
                  <a:lnTo>
                    <a:pt x="12139" y="10771"/>
                  </a:lnTo>
                  <a:lnTo>
                    <a:pt x="12310" y="10502"/>
                  </a:lnTo>
                  <a:lnTo>
                    <a:pt x="12505" y="10234"/>
                  </a:lnTo>
                  <a:lnTo>
                    <a:pt x="12651" y="9941"/>
                  </a:lnTo>
                  <a:lnTo>
                    <a:pt x="12798" y="9648"/>
                  </a:lnTo>
                  <a:lnTo>
                    <a:pt x="12945" y="9354"/>
                  </a:lnTo>
                  <a:lnTo>
                    <a:pt x="13067" y="9061"/>
                  </a:lnTo>
                  <a:lnTo>
                    <a:pt x="13164" y="8744"/>
                  </a:lnTo>
                  <a:lnTo>
                    <a:pt x="13262" y="8426"/>
                  </a:lnTo>
                  <a:lnTo>
                    <a:pt x="13335" y="8084"/>
                  </a:lnTo>
                  <a:lnTo>
                    <a:pt x="13384" y="7767"/>
                  </a:lnTo>
                  <a:lnTo>
                    <a:pt x="13433" y="7425"/>
                  </a:lnTo>
                  <a:lnTo>
                    <a:pt x="13457" y="7083"/>
                  </a:lnTo>
                  <a:lnTo>
                    <a:pt x="13482" y="6741"/>
                  </a:lnTo>
                  <a:lnTo>
                    <a:pt x="13457" y="6399"/>
                  </a:lnTo>
                  <a:lnTo>
                    <a:pt x="13433" y="6057"/>
                  </a:lnTo>
                  <a:lnTo>
                    <a:pt x="13384" y="5715"/>
                  </a:lnTo>
                  <a:lnTo>
                    <a:pt x="13335" y="5398"/>
                  </a:lnTo>
                  <a:lnTo>
                    <a:pt x="13262" y="5056"/>
                  </a:lnTo>
                  <a:lnTo>
                    <a:pt x="13164" y="4738"/>
                  </a:lnTo>
                  <a:lnTo>
                    <a:pt x="13067" y="4421"/>
                  </a:lnTo>
                  <a:lnTo>
                    <a:pt x="12945" y="4128"/>
                  </a:lnTo>
                  <a:lnTo>
                    <a:pt x="12798" y="3835"/>
                  </a:lnTo>
                  <a:lnTo>
                    <a:pt x="12651" y="3542"/>
                  </a:lnTo>
                  <a:lnTo>
                    <a:pt x="12505" y="3249"/>
                  </a:lnTo>
                  <a:lnTo>
                    <a:pt x="12310" y="2980"/>
                  </a:lnTo>
                  <a:lnTo>
                    <a:pt x="12139" y="2711"/>
                  </a:lnTo>
                  <a:lnTo>
                    <a:pt x="11943" y="2467"/>
                  </a:lnTo>
                  <a:lnTo>
                    <a:pt x="11723" y="2223"/>
                  </a:lnTo>
                  <a:lnTo>
                    <a:pt x="11504" y="1979"/>
                  </a:lnTo>
                  <a:lnTo>
                    <a:pt x="11259" y="1759"/>
                  </a:lnTo>
                  <a:lnTo>
                    <a:pt x="11015" y="1539"/>
                  </a:lnTo>
                  <a:lnTo>
                    <a:pt x="10771" y="1344"/>
                  </a:lnTo>
                  <a:lnTo>
                    <a:pt x="10502" y="1173"/>
                  </a:lnTo>
                  <a:lnTo>
                    <a:pt x="10234" y="977"/>
                  </a:lnTo>
                  <a:lnTo>
                    <a:pt x="9940" y="831"/>
                  </a:lnTo>
                  <a:lnTo>
                    <a:pt x="9647" y="684"/>
                  </a:lnTo>
                  <a:lnTo>
                    <a:pt x="9354" y="538"/>
                  </a:lnTo>
                  <a:lnTo>
                    <a:pt x="9061" y="416"/>
                  </a:lnTo>
                  <a:lnTo>
                    <a:pt x="8744" y="318"/>
                  </a:lnTo>
                  <a:lnTo>
                    <a:pt x="8426" y="220"/>
                  </a:lnTo>
                  <a:lnTo>
                    <a:pt x="8084" y="147"/>
                  </a:lnTo>
                  <a:lnTo>
                    <a:pt x="7767" y="98"/>
                  </a:lnTo>
                  <a:lnTo>
                    <a:pt x="7425" y="49"/>
                  </a:lnTo>
                  <a:lnTo>
                    <a:pt x="7083" y="25"/>
                  </a:lnTo>
                  <a:lnTo>
                    <a:pt x="6741"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84" name="Shape 339">
            <a:extLst>
              <a:ext uri="{FF2B5EF4-FFF2-40B4-BE49-F238E27FC236}">
                <a16:creationId xmlns:a16="http://schemas.microsoft.com/office/drawing/2014/main" id="{4A451CFA-A939-4C42-84CB-018B8595D050}"/>
              </a:ext>
            </a:extLst>
          </p:cNvPr>
          <p:cNvGrpSpPr/>
          <p:nvPr userDrawn="1"/>
        </p:nvGrpSpPr>
        <p:grpSpPr>
          <a:xfrm>
            <a:off x="10404811" y="2102721"/>
            <a:ext cx="404290" cy="405314"/>
            <a:chOff x="6617400" y="931125"/>
            <a:chExt cx="483600" cy="484825"/>
          </a:xfrm>
          <a:solidFill>
            <a:schemeClr val="bg1">
              <a:lumMod val="50000"/>
            </a:schemeClr>
          </a:solidFill>
        </p:grpSpPr>
        <p:sp>
          <p:nvSpPr>
            <p:cNvPr id="85" name="Shape 340">
              <a:extLst>
                <a:ext uri="{FF2B5EF4-FFF2-40B4-BE49-F238E27FC236}">
                  <a16:creationId xmlns:a16="http://schemas.microsoft.com/office/drawing/2014/main" id="{057DA9F9-AC62-4272-A032-A32D113049AB}"/>
                </a:ext>
              </a:extLst>
            </p:cNvPr>
            <p:cNvSpPr/>
            <p:nvPr/>
          </p:nvSpPr>
          <p:spPr>
            <a:xfrm>
              <a:off x="6843925" y="1183900"/>
              <a:ext cx="121525" cy="232050"/>
            </a:xfrm>
            <a:custGeom>
              <a:avLst/>
              <a:gdLst/>
              <a:ahLst/>
              <a:cxnLst/>
              <a:rect l="0" t="0" r="0" b="0"/>
              <a:pathLst>
                <a:path w="4861" h="9282" extrusionOk="0">
                  <a:moveTo>
                    <a:pt x="1" y="0"/>
                  </a:moveTo>
                  <a:lnTo>
                    <a:pt x="1" y="6863"/>
                  </a:lnTo>
                  <a:lnTo>
                    <a:pt x="25" y="7107"/>
                  </a:lnTo>
                  <a:lnTo>
                    <a:pt x="49" y="7327"/>
                  </a:lnTo>
                  <a:lnTo>
                    <a:pt x="123" y="7572"/>
                  </a:lnTo>
                  <a:lnTo>
                    <a:pt x="196" y="7791"/>
                  </a:lnTo>
                  <a:lnTo>
                    <a:pt x="294" y="8011"/>
                  </a:lnTo>
                  <a:lnTo>
                    <a:pt x="416" y="8207"/>
                  </a:lnTo>
                  <a:lnTo>
                    <a:pt x="562" y="8402"/>
                  </a:lnTo>
                  <a:lnTo>
                    <a:pt x="709" y="8573"/>
                  </a:lnTo>
                  <a:lnTo>
                    <a:pt x="880" y="8719"/>
                  </a:lnTo>
                  <a:lnTo>
                    <a:pt x="1075" y="8866"/>
                  </a:lnTo>
                  <a:lnTo>
                    <a:pt x="1271" y="8988"/>
                  </a:lnTo>
                  <a:lnTo>
                    <a:pt x="1490" y="9086"/>
                  </a:lnTo>
                  <a:lnTo>
                    <a:pt x="1710" y="9159"/>
                  </a:lnTo>
                  <a:lnTo>
                    <a:pt x="1930" y="9232"/>
                  </a:lnTo>
                  <a:lnTo>
                    <a:pt x="2174" y="9257"/>
                  </a:lnTo>
                  <a:lnTo>
                    <a:pt x="2418" y="9281"/>
                  </a:lnTo>
                  <a:lnTo>
                    <a:pt x="2663" y="9257"/>
                  </a:lnTo>
                  <a:lnTo>
                    <a:pt x="2907" y="9232"/>
                  </a:lnTo>
                  <a:lnTo>
                    <a:pt x="3151" y="9159"/>
                  </a:lnTo>
                  <a:lnTo>
                    <a:pt x="3371" y="9086"/>
                  </a:lnTo>
                  <a:lnTo>
                    <a:pt x="3591" y="8988"/>
                  </a:lnTo>
                  <a:lnTo>
                    <a:pt x="3786" y="8866"/>
                  </a:lnTo>
                  <a:lnTo>
                    <a:pt x="3957" y="8719"/>
                  </a:lnTo>
                  <a:lnTo>
                    <a:pt x="4128" y="8573"/>
                  </a:lnTo>
                  <a:lnTo>
                    <a:pt x="4299" y="8402"/>
                  </a:lnTo>
                  <a:lnTo>
                    <a:pt x="4446" y="8207"/>
                  </a:lnTo>
                  <a:lnTo>
                    <a:pt x="4568" y="8011"/>
                  </a:lnTo>
                  <a:lnTo>
                    <a:pt x="4665" y="7791"/>
                  </a:lnTo>
                  <a:lnTo>
                    <a:pt x="4739" y="7572"/>
                  </a:lnTo>
                  <a:lnTo>
                    <a:pt x="4812" y="7327"/>
                  </a:lnTo>
                  <a:lnTo>
                    <a:pt x="4836" y="7107"/>
                  </a:lnTo>
                  <a:lnTo>
                    <a:pt x="4861" y="6863"/>
                  </a:lnTo>
                  <a:lnTo>
                    <a:pt x="4836" y="6717"/>
                  </a:lnTo>
                  <a:lnTo>
                    <a:pt x="4812" y="6619"/>
                  </a:lnTo>
                  <a:lnTo>
                    <a:pt x="4739" y="6521"/>
                  </a:lnTo>
                  <a:lnTo>
                    <a:pt x="4665" y="6424"/>
                  </a:lnTo>
                  <a:lnTo>
                    <a:pt x="4592" y="6350"/>
                  </a:lnTo>
                  <a:lnTo>
                    <a:pt x="4470" y="6302"/>
                  </a:lnTo>
                  <a:lnTo>
                    <a:pt x="4372" y="6253"/>
                  </a:lnTo>
                  <a:lnTo>
                    <a:pt x="4128" y="6253"/>
                  </a:lnTo>
                  <a:lnTo>
                    <a:pt x="4006" y="6302"/>
                  </a:lnTo>
                  <a:lnTo>
                    <a:pt x="3908" y="6350"/>
                  </a:lnTo>
                  <a:lnTo>
                    <a:pt x="3811" y="6424"/>
                  </a:lnTo>
                  <a:lnTo>
                    <a:pt x="3737" y="6521"/>
                  </a:lnTo>
                  <a:lnTo>
                    <a:pt x="3688" y="6619"/>
                  </a:lnTo>
                  <a:lnTo>
                    <a:pt x="3640" y="6717"/>
                  </a:lnTo>
                  <a:lnTo>
                    <a:pt x="3640" y="6863"/>
                  </a:lnTo>
                  <a:lnTo>
                    <a:pt x="3615" y="7083"/>
                  </a:lnTo>
                  <a:lnTo>
                    <a:pt x="3542" y="7327"/>
                  </a:lnTo>
                  <a:lnTo>
                    <a:pt x="3420" y="7523"/>
                  </a:lnTo>
                  <a:lnTo>
                    <a:pt x="3273" y="7718"/>
                  </a:lnTo>
                  <a:lnTo>
                    <a:pt x="3102" y="7865"/>
                  </a:lnTo>
                  <a:lnTo>
                    <a:pt x="2907" y="7962"/>
                  </a:lnTo>
                  <a:lnTo>
                    <a:pt x="2663" y="8036"/>
                  </a:lnTo>
                  <a:lnTo>
                    <a:pt x="2418" y="8060"/>
                  </a:lnTo>
                  <a:lnTo>
                    <a:pt x="2174" y="8036"/>
                  </a:lnTo>
                  <a:lnTo>
                    <a:pt x="1954" y="7962"/>
                  </a:lnTo>
                  <a:lnTo>
                    <a:pt x="1759" y="7865"/>
                  </a:lnTo>
                  <a:lnTo>
                    <a:pt x="1564" y="7718"/>
                  </a:lnTo>
                  <a:lnTo>
                    <a:pt x="1417" y="7523"/>
                  </a:lnTo>
                  <a:lnTo>
                    <a:pt x="1319" y="7327"/>
                  </a:lnTo>
                  <a:lnTo>
                    <a:pt x="1246" y="7083"/>
                  </a:lnTo>
                  <a:lnTo>
                    <a:pt x="1222" y="6863"/>
                  </a:lnTo>
                  <a:lnTo>
                    <a:pt x="1222" y="0"/>
                  </a:lnTo>
                  <a:lnTo>
                    <a:pt x="953" y="220"/>
                  </a:lnTo>
                  <a:lnTo>
                    <a:pt x="880" y="293"/>
                  </a:lnTo>
                  <a:lnTo>
                    <a:pt x="806" y="342"/>
                  </a:lnTo>
                  <a:lnTo>
                    <a:pt x="709" y="367"/>
                  </a:lnTo>
                  <a:lnTo>
                    <a:pt x="513" y="367"/>
                  </a:lnTo>
                  <a:lnTo>
                    <a:pt x="416" y="342"/>
                  </a:lnTo>
                  <a:lnTo>
                    <a:pt x="342" y="293"/>
                  </a:lnTo>
                  <a:lnTo>
                    <a:pt x="269" y="220"/>
                  </a:lnTo>
                  <a:lnTo>
                    <a:pt x="1"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6" name="Shape 341">
              <a:extLst>
                <a:ext uri="{FF2B5EF4-FFF2-40B4-BE49-F238E27FC236}">
                  <a16:creationId xmlns:a16="http://schemas.microsoft.com/office/drawing/2014/main" id="{1019641A-E162-4967-9B41-9F6EEC52EBC7}"/>
                </a:ext>
              </a:extLst>
            </p:cNvPr>
            <p:cNvSpPr/>
            <p:nvPr/>
          </p:nvSpPr>
          <p:spPr>
            <a:xfrm>
              <a:off x="6617400" y="931125"/>
              <a:ext cx="483600" cy="259500"/>
            </a:xfrm>
            <a:custGeom>
              <a:avLst/>
              <a:gdLst/>
              <a:ahLst/>
              <a:cxnLst/>
              <a:rect l="0" t="0" r="0" b="0"/>
              <a:pathLst>
                <a:path w="19344" h="10380" extrusionOk="0">
                  <a:moveTo>
                    <a:pt x="5252" y="9769"/>
                  </a:moveTo>
                  <a:lnTo>
                    <a:pt x="5252" y="9769"/>
                  </a:lnTo>
                  <a:lnTo>
                    <a:pt x="5252" y="9769"/>
                  </a:lnTo>
                  <a:close/>
                  <a:moveTo>
                    <a:pt x="9672" y="0"/>
                  </a:moveTo>
                  <a:lnTo>
                    <a:pt x="9550" y="25"/>
                  </a:lnTo>
                  <a:lnTo>
                    <a:pt x="9428" y="49"/>
                  </a:lnTo>
                  <a:lnTo>
                    <a:pt x="9330" y="122"/>
                  </a:lnTo>
                  <a:lnTo>
                    <a:pt x="9232" y="196"/>
                  </a:lnTo>
                  <a:lnTo>
                    <a:pt x="9159" y="269"/>
                  </a:lnTo>
                  <a:lnTo>
                    <a:pt x="9110" y="367"/>
                  </a:lnTo>
                  <a:lnTo>
                    <a:pt x="9086" y="489"/>
                  </a:lnTo>
                  <a:lnTo>
                    <a:pt x="9062" y="611"/>
                  </a:lnTo>
                  <a:lnTo>
                    <a:pt x="9062" y="1246"/>
                  </a:lnTo>
                  <a:lnTo>
                    <a:pt x="8622" y="1270"/>
                  </a:lnTo>
                  <a:lnTo>
                    <a:pt x="8182" y="1343"/>
                  </a:lnTo>
                  <a:lnTo>
                    <a:pt x="7767" y="1417"/>
                  </a:lnTo>
                  <a:lnTo>
                    <a:pt x="7328" y="1514"/>
                  </a:lnTo>
                  <a:lnTo>
                    <a:pt x="6912" y="1612"/>
                  </a:lnTo>
                  <a:lnTo>
                    <a:pt x="6497" y="1759"/>
                  </a:lnTo>
                  <a:lnTo>
                    <a:pt x="6082" y="1905"/>
                  </a:lnTo>
                  <a:lnTo>
                    <a:pt x="5691" y="2076"/>
                  </a:lnTo>
                  <a:lnTo>
                    <a:pt x="5300" y="2247"/>
                  </a:lnTo>
                  <a:lnTo>
                    <a:pt x="4910" y="2467"/>
                  </a:lnTo>
                  <a:lnTo>
                    <a:pt x="4543" y="2687"/>
                  </a:lnTo>
                  <a:lnTo>
                    <a:pt x="4177" y="2931"/>
                  </a:lnTo>
                  <a:lnTo>
                    <a:pt x="3811" y="3175"/>
                  </a:lnTo>
                  <a:lnTo>
                    <a:pt x="3469" y="3468"/>
                  </a:lnTo>
                  <a:lnTo>
                    <a:pt x="3151" y="3761"/>
                  </a:lnTo>
                  <a:lnTo>
                    <a:pt x="2834" y="4054"/>
                  </a:lnTo>
                  <a:lnTo>
                    <a:pt x="2516" y="4372"/>
                  </a:lnTo>
                  <a:lnTo>
                    <a:pt x="2223" y="4714"/>
                  </a:lnTo>
                  <a:lnTo>
                    <a:pt x="1930" y="5080"/>
                  </a:lnTo>
                  <a:lnTo>
                    <a:pt x="1686" y="5422"/>
                  </a:lnTo>
                  <a:lnTo>
                    <a:pt x="1442" y="5788"/>
                  </a:lnTo>
                  <a:lnTo>
                    <a:pt x="1222" y="6179"/>
                  </a:lnTo>
                  <a:lnTo>
                    <a:pt x="1002" y="6570"/>
                  </a:lnTo>
                  <a:lnTo>
                    <a:pt x="807" y="6961"/>
                  </a:lnTo>
                  <a:lnTo>
                    <a:pt x="660" y="7376"/>
                  </a:lnTo>
                  <a:lnTo>
                    <a:pt x="489" y="7791"/>
                  </a:lnTo>
                  <a:lnTo>
                    <a:pt x="367" y="8206"/>
                  </a:lnTo>
                  <a:lnTo>
                    <a:pt x="245" y="8622"/>
                  </a:lnTo>
                  <a:lnTo>
                    <a:pt x="172" y="9061"/>
                  </a:lnTo>
                  <a:lnTo>
                    <a:pt x="98" y="9501"/>
                  </a:lnTo>
                  <a:lnTo>
                    <a:pt x="25" y="9940"/>
                  </a:lnTo>
                  <a:lnTo>
                    <a:pt x="1" y="10380"/>
                  </a:lnTo>
                  <a:lnTo>
                    <a:pt x="196" y="10111"/>
                  </a:lnTo>
                  <a:lnTo>
                    <a:pt x="465" y="9867"/>
                  </a:lnTo>
                  <a:lnTo>
                    <a:pt x="758" y="9647"/>
                  </a:lnTo>
                  <a:lnTo>
                    <a:pt x="1075" y="9452"/>
                  </a:lnTo>
                  <a:lnTo>
                    <a:pt x="1442" y="9305"/>
                  </a:lnTo>
                  <a:lnTo>
                    <a:pt x="1808" y="9183"/>
                  </a:lnTo>
                  <a:lnTo>
                    <a:pt x="2223" y="9110"/>
                  </a:lnTo>
                  <a:lnTo>
                    <a:pt x="2638" y="9086"/>
                  </a:lnTo>
                  <a:lnTo>
                    <a:pt x="2956" y="9110"/>
                  </a:lnTo>
                  <a:lnTo>
                    <a:pt x="3249" y="9134"/>
                  </a:lnTo>
                  <a:lnTo>
                    <a:pt x="3542" y="9208"/>
                  </a:lnTo>
                  <a:lnTo>
                    <a:pt x="3811" y="9281"/>
                  </a:lnTo>
                  <a:lnTo>
                    <a:pt x="4079" y="9379"/>
                  </a:lnTo>
                  <a:lnTo>
                    <a:pt x="4323" y="9501"/>
                  </a:lnTo>
                  <a:lnTo>
                    <a:pt x="4543" y="9647"/>
                  </a:lnTo>
                  <a:lnTo>
                    <a:pt x="4763" y="9794"/>
                  </a:lnTo>
                  <a:lnTo>
                    <a:pt x="4812" y="9305"/>
                  </a:lnTo>
                  <a:lnTo>
                    <a:pt x="4934" y="8573"/>
                  </a:lnTo>
                  <a:lnTo>
                    <a:pt x="5007" y="8109"/>
                  </a:lnTo>
                  <a:lnTo>
                    <a:pt x="5129" y="7620"/>
                  </a:lnTo>
                  <a:lnTo>
                    <a:pt x="5276" y="7107"/>
                  </a:lnTo>
                  <a:lnTo>
                    <a:pt x="5447" y="6546"/>
                  </a:lnTo>
                  <a:lnTo>
                    <a:pt x="5642" y="5984"/>
                  </a:lnTo>
                  <a:lnTo>
                    <a:pt x="5887" y="5373"/>
                  </a:lnTo>
                  <a:lnTo>
                    <a:pt x="6180" y="4763"/>
                  </a:lnTo>
                  <a:lnTo>
                    <a:pt x="6522" y="4152"/>
                  </a:lnTo>
                  <a:lnTo>
                    <a:pt x="6888" y="3542"/>
                  </a:lnTo>
                  <a:lnTo>
                    <a:pt x="7303" y="2931"/>
                  </a:lnTo>
                  <a:lnTo>
                    <a:pt x="7792" y="2345"/>
                  </a:lnTo>
                  <a:lnTo>
                    <a:pt x="8329" y="1783"/>
                  </a:lnTo>
                  <a:lnTo>
                    <a:pt x="8402" y="1710"/>
                  </a:lnTo>
                  <a:lnTo>
                    <a:pt x="8597" y="1710"/>
                  </a:lnTo>
                  <a:lnTo>
                    <a:pt x="8671" y="1783"/>
                  </a:lnTo>
                  <a:lnTo>
                    <a:pt x="8720" y="1856"/>
                  </a:lnTo>
                  <a:lnTo>
                    <a:pt x="8744" y="1954"/>
                  </a:lnTo>
                  <a:lnTo>
                    <a:pt x="8720" y="2027"/>
                  </a:lnTo>
                  <a:lnTo>
                    <a:pt x="8671" y="2125"/>
                  </a:lnTo>
                  <a:lnTo>
                    <a:pt x="8182" y="2662"/>
                  </a:lnTo>
                  <a:lnTo>
                    <a:pt x="7718" y="3200"/>
                  </a:lnTo>
                  <a:lnTo>
                    <a:pt x="7328" y="3786"/>
                  </a:lnTo>
                  <a:lnTo>
                    <a:pt x="6961" y="4348"/>
                  </a:lnTo>
                  <a:lnTo>
                    <a:pt x="6668" y="4934"/>
                  </a:lnTo>
                  <a:lnTo>
                    <a:pt x="6375" y="5495"/>
                  </a:lnTo>
                  <a:lnTo>
                    <a:pt x="6155" y="6082"/>
                  </a:lnTo>
                  <a:lnTo>
                    <a:pt x="5960" y="6619"/>
                  </a:lnTo>
                  <a:lnTo>
                    <a:pt x="5789" y="7156"/>
                  </a:lnTo>
                  <a:lnTo>
                    <a:pt x="5642" y="7645"/>
                  </a:lnTo>
                  <a:lnTo>
                    <a:pt x="5520" y="8109"/>
                  </a:lnTo>
                  <a:lnTo>
                    <a:pt x="5423" y="8548"/>
                  </a:lnTo>
                  <a:lnTo>
                    <a:pt x="5300" y="9257"/>
                  </a:lnTo>
                  <a:lnTo>
                    <a:pt x="5252" y="9769"/>
                  </a:lnTo>
                  <a:lnTo>
                    <a:pt x="5471" y="9623"/>
                  </a:lnTo>
                  <a:lnTo>
                    <a:pt x="5691" y="9476"/>
                  </a:lnTo>
                  <a:lnTo>
                    <a:pt x="5935" y="9379"/>
                  </a:lnTo>
                  <a:lnTo>
                    <a:pt x="6180" y="9281"/>
                  </a:lnTo>
                  <a:lnTo>
                    <a:pt x="6448" y="9208"/>
                  </a:lnTo>
                  <a:lnTo>
                    <a:pt x="6741" y="9134"/>
                  </a:lnTo>
                  <a:lnTo>
                    <a:pt x="7034" y="9110"/>
                  </a:lnTo>
                  <a:lnTo>
                    <a:pt x="7328" y="9086"/>
                  </a:lnTo>
                  <a:lnTo>
                    <a:pt x="7645" y="9110"/>
                  </a:lnTo>
                  <a:lnTo>
                    <a:pt x="7938" y="9134"/>
                  </a:lnTo>
                  <a:lnTo>
                    <a:pt x="8207" y="9208"/>
                  </a:lnTo>
                  <a:lnTo>
                    <a:pt x="8475" y="9281"/>
                  </a:lnTo>
                  <a:lnTo>
                    <a:pt x="8744" y="9379"/>
                  </a:lnTo>
                  <a:lnTo>
                    <a:pt x="8988" y="9501"/>
                  </a:lnTo>
                  <a:lnTo>
                    <a:pt x="9208" y="9623"/>
                  </a:lnTo>
                  <a:lnTo>
                    <a:pt x="9428" y="9794"/>
                  </a:lnTo>
                  <a:lnTo>
                    <a:pt x="9428" y="1954"/>
                  </a:lnTo>
                  <a:lnTo>
                    <a:pt x="9452" y="1856"/>
                  </a:lnTo>
                  <a:lnTo>
                    <a:pt x="9501" y="1783"/>
                  </a:lnTo>
                  <a:lnTo>
                    <a:pt x="9574" y="1710"/>
                  </a:lnTo>
                  <a:lnTo>
                    <a:pt x="9770" y="1710"/>
                  </a:lnTo>
                  <a:lnTo>
                    <a:pt x="9843" y="1783"/>
                  </a:lnTo>
                  <a:lnTo>
                    <a:pt x="9892" y="1856"/>
                  </a:lnTo>
                  <a:lnTo>
                    <a:pt x="9916" y="1954"/>
                  </a:lnTo>
                  <a:lnTo>
                    <a:pt x="9916" y="9794"/>
                  </a:lnTo>
                  <a:lnTo>
                    <a:pt x="10136" y="9623"/>
                  </a:lnTo>
                  <a:lnTo>
                    <a:pt x="10356" y="9501"/>
                  </a:lnTo>
                  <a:lnTo>
                    <a:pt x="10600" y="9379"/>
                  </a:lnTo>
                  <a:lnTo>
                    <a:pt x="10869" y="9281"/>
                  </a:lnTo>
                  <a:lnTo>
                    <a:pt x="11137" y="9208"/>
                  </a:lnTo>
                  <a:lnTo>
                    <a:pt x="11406" y="9134"/>
                  </a:lnTo>
                  <a:lnTo>
                    <a:pt x="11699" y="9110"/>
                  </a:lnTo>
                  <a:lnTo>
                    <a:pt x="12017" y="9086"/>
                  </a:lnTo>
                  <a:lnTo>
                    <a:pt x="12310" y="9110"/>
                  </a:lnTo>
                  <a:lnTo>
                    <a:pt x="12603" y="9134"/>
                  </a:lnTo>
                  <a:lnTo>
                    <a:pt x="12896" y="9208"/>
                  </a:lnTo>
                  <a:lnTo>
                    <a:pt x="13165" y="9281"/>
                  </a:lnTo>
                  <a:lnTo>
                    <a:pt x="13409" y="9379"/>
                  </a:lnTo>
                  <a:lnTo>
                    <a:pt x="13653" y="9476"/>
                  </a:lnTo>
                  <a:lnTo>
                    <a:pt x="13873" y="9623"/>
                  </a:lnTo>
                  <a:lnTo>
                    <a:pt x="14093" y="9769"/>
                  </a:lnTo>
                  <a:lnTo>
                    <a:pt x="14019" y="9257"/>
                  </a:lnTo>
                  <a:lnTo>
                    <a:pt x="13897" y="8548"/>
                  </a:lnTo>
                  <a:lnTo>
                    <a:pt x="13824" y="8109"/>
                  </a:lnTo>
                  <a:lnTo>
                    <a:pt x="13702" y="7645"/>
                  </a:lnTo>
                  <a:lnTo>
                    <a:pt x="13555" y="7132"/>
                  </a:lnTo>
                  <a:lnTo>
                    <a:pt x="13384" y="6619"/>
                  </a:lnTo>
                  <a:lnTo>
                    <a:pt x="13189" y="6057"/>
                  </a:lnTo>
                  <a:lnTo>
                    <a:pt x="12945" y="5495"/>
                  </a:lnTo>
                  <a:lnTo>
                    <a:pt x="12676" y="4934"/>
                  </a:lnTo>
                  <a:lnTo>
                    <a:pt x="12359" y="4348"/>
                  </a:lnTo>
                  <a:lnTo>
                    <a:pt x="12017" y="3786"/>
                  </a:lnTo>
                  <a:lnTo>
                    <a:pt x="11626" y="3200"/>
                  </a:lnTo>
                  <a:lnTo>
                    <a:pt x="11162" y="2662"/>
                  </a:lnTo>
                  <a:lnTo>
                    <a:pt x="10673" y="2125"/>
                  </a:lnTo>
                  <a:lnTo>
                    <a:pt x="10625" y="2027"/>
                  </a:lnTo>
                  <a:lnTo>
                    <a:pt x="10600" y="1954"/>
                  </a:lnTo>
                  <a:lnTo>
                    <a:pt x="10625" y="1856"/>
                  </a:lnTo>
                  <a:lnTo>
                    <a:pt x="10673" y="1783"/>
                  </a:lnTo>
                  <a:lnTo>
                    <a:pt x="10747" y="1710"/>
                  </a:lnTo>
                  <a:lnTo>
                    <a:pt x="10942" y="1710"/>
                  </a:lnTo>
                  <a:lnTo>
                    <a:pt x="11015" y="1783"/>
                  </a:lnTo>
                  <a:lnTo>
                    <a:pt x="11553" y="2345"/>
                  </a:lnTo>
                  <a:lnTo>
                    <a:pt x="12017" y="2931"/>
                  </a:lnTo>
                  <a:lnTo>
                    <a:pt x="12456" y="3542"/>
                  </a:lnTo>
                  <a:lnTo>
                    <a:pt x="12823" y="4152"/>
                  </a:lnTo>
                  <a:lnTo>
                    <a:pt x="13165" y="4787"/>
                  </a:lnTo>
                  <a:lnTo>
                    <a:pt x="13458" y="5373"/>
                  </a:lnTo>
                  <a:lnTo>
                    <a:pt x="13702" y="5984"/>
                  </a:lnTo>
                  <a:lnTo>
                    <a:pt x="13897" y="6546"/>
                  </a:lnTo>
                  <a:lnTo>
                    <a:pt x="14068" y="7107"/>
                  </a:lnTo>
                  <a:lnTo>
                    <a:pt x="14215" y="7620"/>
                  </a:lnTo>
                  <a:lnTo>
                    <a:pt x="14337" y="8109"/>
                  </a:lnTo>
                  <a:lnTo>
                    <a:pt x="14410" y="8573"/>
                  </a:lnTo>
                  <a:lnTo>
                    <a:pt x="14532" y="9305"/>
                  </a:lnTo>
                  <a:lnTo>
                    <a:pt x="14581" y="9794"/>
                  </a:lnTo>
                  <a:lnTo>
                    <a:pt x="14801" y="9647"/>
                  </a:lnTo>
                  <a:lnTo>
                    <a:pt x="15021" y="9501"/>
                  </a:lnTo>
                  <a:lnTo>
                    <a:pt x="15265" y="9379"/>
                  </a:lnTo>
                  <a:lnTo>
                    <a:pt x="15534" y="9281"/>
                  </a:lnTo>
                  <a:lnTo>
                    <a:pt x="15802" y="9208"/>
                  </a:lnTo>
                  <a:lnTo>
                    <a:pt x="16095" y="9134"/>
                  </a:lnTo>
                  <a:lnTo>
                    <a:pt x="16388" y="9110"/>
                  </a:lnTo>
                  <a:lnTo>
                    <a:pt x="16706" y="9086"/>
                  </a:lnTo>
                  <a:lnTo>
                    <a:pt x="17121" y="9110"/>
                  </a:lnTo>
                  <a:lnTo>
                    <a:pt x="17536" y="9183"/>
                  </a:lnTo>
                  <a:lnTo>
                    <a:pt x="17903" y="9305"/>
                  </a:lnTo>
                  <a:lnTo>
                    <a:pt x="18269" y="9452"/>
                  </a:lnTo>
                  <a:lnTo>
                    <a:pt x="18587" y="9647"/>
                  </a:lnTo>
                  <a:lnTo>
                    <a:pt x="18880" y="9867"/>
                  </a:lnTo>
                  <a:lnTo>
                    <a:pt x="19148" y="10111"/>
                  </a:lnTo>
                  <a:lnTo>
                    <a:pt x="19344" y="10380"/>
                  </a:lnTo>
                  <a:lnTo>
                    <a:pt x="19319" y="9940"/>
                  </a:lnTo>
                  <a:lnTo>
                    <a:pt x="19246" y="9501"/>
                  </a:lnTo>
                  <a:lnTo>
                    <a:pt x="19173" y="9061"/>
                  </a:lnTo>
                  <a:lnTo>
                    <a:pt x="19099" y="8622"/>
                  </a:lnTo>
                  <a:lnTo>
                    <a:pt x="18977" y="8206"/>
                  </a:lnTo>
                  <a:lnTo>
                    <a:pt x="18855" y="7791"/>
                  </a:lnTo>
                  <a:lnTo>
                    <a:pt x="18684" y="7376"/>
                  </a:lnTo>
                  <a:lnTo>
                    <a:pt x="18538" y="6961"/>
                  </a:lnTo>
                  <a:lnTo>
                    <a:pt x="18342" y="6570"/>
                  </a:lnTo>
                  <a:lnTo>
                    <a:pt x="18122" y="6179"/>
                  </a:lnTo>
                  <a:lnTo>
                    <a:pt x="17903" y="5788"/>
                  </a:lnTo>
                  <a:lnTo>
                    <a:pt x="17658" y="5422"/>
                  </a:lnTo>
                  <a:lnTo>
                    <a:pt x="17414" y="5080"/>
                  </a:lnTo>
                  <a:lnTo>
                    <a:pt x="17121" y="4714"/>
                  </a:lnTo>
                  <a:lnTo>
                    <a:pt x="16828" y="4372"/>
                  </a:lnTo>
                  <a:lnTo>
                    <a:pt x="16511" y="4054"/>
                  </a:lnTo>
                  <a:lnTo>
                    <a:pt x="16193" y="3761"/>
                  </a:lnTo>
                  <a:lnTo>
                    <a:pt x="15876" y="3468"/>
                  </a:lnTo>
                  <a:lnTo>
                    <a:pt x="15534" y="3175"/>
                  </a:lnTo>
                  <a:lnTo>
                    <a:pt x="15167" y="2931"/>
                  </a:lnTo>
                  <a:lnTo>
                    <a:pt x="14801" y="2687"/>
                  </a:lnTo>
                  <a:lnTo>
                    <a:pt x="14435" y="2467"/>
                  </a:lnTo>
                  <a:lnTo>
                    <a:pt x="14044" y="2247"/>
                  </a:lnTo>
                  <a:lnTo>
                    <a:pt x="13653" y="2076"/>
                  </a:lnTo>
                  <a:lnTo>
                    <a:pt x="13262" y="1905"/>
                  </a:lnTo>
                  <a:lnTo>
                    <a:pt x="12847" y="1759"/>
                  </a:lnTo>
                  <a:lnTo>
                    <a:pt x="12432" y="1612"/>
                  </a:lnTo>
                  <a:lnTo>
                    <a:pt x="12017" y="1514"/>
                  </a:lnTo>
                  <a:lnTo>
                    <a:pt x="11577" y="1417"/>
                  </a:lnTo>
                  <a:lnTo>
                    <a:pt x="11162" y="1343"/>
                  </a:lnTo>
                  <a:lnTo>
                    <a:pt x="10722" y="1270"/>
                  </a:lnTo>
                  <a:lnTo>
                    <a:pt x="10283" y="1246"/>
                  </a:lnTo>
                  <a:lnTo>
                    <a:pt x="10283" y="611"/>
                  </a:lnTo>
                  <a:lnTo>
                    <a:pt x="10258" y="489"/>
                  </a:lnTo>
                  <a:lnTo>
                    <a:pt x="10234" y="367"/>
                  </a:lnTo>
                  <a:lnTo>
                    <a:pt x="10185" y="269"/>
                  </a:lnTo>
                  <a:lnTo>
                    <a:pt x="10112" y="196"/>
                  </a:lnTo>
                  <a:lnTo>
                    <a:pt x="10014" y="122"/>
                  </a:lnTo>
                  <a:lnTo>
                    <a:pt x="9916" y="49"/>
                  </a:lnTo>
                  <a:lnTo>
                    <a:pt x="9794" y="25"/>
                  </a:lnTo>
                  <a:lnTo>
                    <a:pt x="9672"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87" name="Shape 342">
            <a:extLst>
              <a:ext uri="{FF2B5EF4-FFF2-40B4-BE49-F238E27FC236}">
                <a16:creationId xmlns:a16="http://schemas.microsoft.com/office/drawing/2014/main" id="{C257C96E-5AB6-4E96-98BE-2B649E658242}"/>
              </a:ext>
            </a:extLst>
          </p:cNvPr>
          <p:cNvGrpSpPr/>
          <p:nvPr userDrawn="1"/>
        </p:nvGrpSpPr>
        <p:grpSpPr>
          <a:xfrm>
            <a:off x="5340218" y="2732083"/>
            <a:ext cx="389994" cy="273623"/>
            <a:chOff x="559275" y="1683950"/>
            <a:chExt cx="466500" cy="327300"/>
          </a:xfrm>
          <a:solidFill>
            <a:schemeClr val="bg1">
              <a:lumMod val="50000"/>
            </a:schemeClr>
          </a:solidFill>
        </p:grpSpPr>
        <p:sp>
          <p:nvSpPr>
            <p:cNvPr id="88" name="Shape 343">
              <a:extLst>
                <a:ext uri="{FF2B5EF4-FFF2-40B4-BE49-F238E27FC236}">
                  <a16:creationId xmlns:a16="http://schemas.microsoft.com/office/drawing/2014/main" id="{B673D918-4EC2-42A2-B3BF-33EF98BE2C1D}"/>
                </a:ext>
              </a:extLst>
            </p:cNvPr>
            <p:cNvSpPr/>
            <p:nvPr/>
          </p:nvSpPr>
          <p:spPr>
            <a:xfrm>
              <a:off x="559275" y="1683950"/>
              <a:ext cx="466500" cy="197850"/>
            </a:xfrm>
            <a:custGeom>
              <a:avLst/>
              <a:gdLst/>
              <a:ahLst/>
              <a:cxnLst/>
              <a:rect l="0" t="0" r="0" b="0"/>
              <a:pathLst>
                <a:path w="18660" h="7914" extrusionOk="0">
                  <a:moveTo>
                    <a:pt x="391" y="1"/>
                  </a:moveTo>
                  <a:lnTo>
                    <a:pt x="293" y="50"/>
                  </a:lnTo>
                  <a:lnTo>
                    <a:pt x="220" y="74"/>
                  </a:lnTo>
                  <a:lnTo>
                    <a:pt x="147" y="147"/>
                  </a:lnTo>
                  <a:lnTo>
                    <a:pt x="74" y="221"/>
                  </a:lnTo>
                  <a:lnTo>
                    <a:pt x="49" y="294"/>
                  </a:lnTo>
                  <a:lnTo>
                    <a:pt x="0" y="392"/>
                  </a:lnTo>
                  <a:lnTo>
                    <a:pt x="0" y="489"/>
                  </a:lnTo>
                  <a:lnTo>
                    <a:pt x="0" y="1173"/>
                  </a:lnTo>
                  <a:lnTo>
                    <a:pt x="9330" y="7914"/>
                  </a:lnTo>
                  <a:lnTo>
                    <a:pt x="18659" y="1173"/>
                  </a:lnTo>
                  <a:lnTo>
                    <a:pt x="18659" y="489"/>
                  </a:lnTo>
                  <a:lnTo>
                    <a:pt x="18659" y="392"/>
                  </a:lnTo>
                  <a:lnTo>
                    <a:pt x="18611" y="294"/>
                  </a:lnTo>
                  <a:lnTo>
                    <a:pt x="18586" y="221"/>
                  </a:lnTo>
                  <a:lnTo>
                    <a:pt x="18513" y="147"/>
                  </a:lnTo>
                  <a:lnTo>
                    <a:pt x="18440" y="74"/>
                  </a:lnTo>
                  <a:lnTo>
                    <a:pt x="18366" y="50"/>
                  </a:lnTo>
                  <a:lnTo>
                    <a:pt x="18269"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9" name="Shape 344">
              <a:extLst>
                <a:ext uri="{FF2B5EF4-FFF2-40B4-BE49-F238E27FC236}">
                  <a16:creationId xmlns:a16="http://schemas.microsoft.com/office/drawing/2014/main" id="{A7362E7D-6ADC-4805-86D2-1FC4522E4BF9}"/>
                </a:ext>
              </a:extLst>
            </p:cNvPr>
            <p:cNvSpPr/>
            <p:nvPr/>
          </p:nvSpPr>
          <p:spPr>
            <a:xfrm>
              <a:off x="559275" y="1727925"/>
              <a:ext cx="466500" cy="283325"/>
            </a:xfrm>
            <a:custGeom>
              <a:avLst/>
              <a:gdLst/>
              <a:ahLst/>
              <a:cxnLst/>
              <a:rect l="0" t="0" r="0" b="0"/>
              <a:pathLst>
                <a:path w="18660" h="11333" extrusionOk="0">
                  <a:moveTo>
                    <a:pt x="0" y="0"/>
                  </a:moveTo>
                  <a:lnTo>
                    <a:pt x="0" y="10844"/>
                  </a:lnTo>
                  <a:lnTo>
                    <a:pt x="0" y="10917"/>
                  </a:lnTo>
                  <a:lnTo>
                    <a:pt x="5129" y="7230"/>
                  </a:lnTo>
                  <a:lnTo>
                    <a:pt x="5227" y="7181"/>
                  </a:lnTo>
                  <a:lnTo>
                    <a:pt x="5325" y="7181"/>
                  </a:lnTo>
                  <a:lnTo>
                    <a:pt x="5398" y="7205"/>
                  </a:lnTo>
                  <a:lnTo>
                    <a:pt x="5471" y="7278"/>
                  </a:lnTo>
                  <a:lnTo>
                    <a:pt x="5520" y="7376"/>
                  </a:lnTo>
                  <a:lnTo>
                    <a:pt x="5520" y="7474"/>
                  </a:lnTo>
                  <a:lnTo>
                    <a:pt x="5471" y="7547"/>
                  </a:lnTo>
                  <a:lnTo>
                    <a:pt x="5422" y="7620"/>
                  </a:lnTo>
                  <a:lnTo>
                    <a:pt x="318" y="11308"/>
                  </a:lnTo>
                  <a:lnTo>
                    <a:pt x="415" y="11333"/>
                  </a:lnTo>
                  <a:lnTo>
                    <a:pt x="18244" y="11333"/>
                  </a:lnTo>
                  <a:lnTo>
                    <a:pt x="18342" y="11308"/>
                  </a:lnTo>
                  <a:lnTo>
                    <a:pt x="13238" y="7620"/>
                  </a:lnTo>
                  <a:lnTo>
                    <a:pt x="13189" y="7547"/>
                  </a:lnTo>
                  <a:lnTo>
                    <a:pt x="13140" y="7474"/>
                  </a:lnTo>
                  <a:lnTo>
                    <a:pt x="13140" y="7376"/>
                  </a:lnTo>
                  <a:lnTo>
                    <a:pt x="13189" y="7278"/>
                  </a:lnTo>
                  <a:lnTo>
                    <a:pt x="13262" y="7205"/>
                  </a:lnTo>
                  <a:lnTo>
                    <a:pt x="13335" y="7181"/>
                  </a:lnTo>
                  <a:lnTo>
                    <a:pt x="13433" y="7181"/>
                  </a:lnTo>
                  <a:lnTo>
                    <a:pt x="13531" y="7230"/>
                  </a:lnTo>
                  <a:lnTo>
                    <a:pt x="18659" y="10917"/>
                  </a:lnTo>
                  <a:lnTo>
                    <a:pt x="18659" y="10844"/>
                  </a:lnTo>
                  <a:lnTo>
                    <a:pt x="18659" y="0"/>
                  </a:lnTo>
                  <a:lnTo>
                    <a:pt x="9476" y="6643"/>
                  </a:lnTo>
                  <a:lnTo>
                    <a:pt x="9403" y="6692"/>
                  </a:lnTo>
                  <a:lnTo>
                    <a:pt x="9257" y="6692"/>
                  </a:lnTo>
                  <a:lnTo>
                    <a:pt x="9183" y="6643"/>
                  </a:lnTo>
                  <a:lnTo>
                    <a:pt x="0"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90" name="Shape 345">
            <a:extLst>
              <a:ext uri="{FF2B5EF4-FFF2-40B4-BE49-F238E27FC236}">
                <a16:creationId xmlns:a16="http://schemas.microsoft.com/office/drawing/2014/main" id="{FCC055FE-DD66-4812-A589-A065C8259168}"/>
              </a:ext>
            </a:extLst>
          </p:cNvPr>
          <p:cNvGrpSpPr/>
          <p:nvPr userDrawn="1"/>
        </p:nvGrpSpPr>
        <p:grpSpPr>
          <a:xfrm>
            <a:off x="5903745" y="2677993"/>
            <a:ext cx="389994" cy="381822"/>
            <a:chOff x="1233350" y="1619250"/>
            <a:chExt cx="466500" cy="456725"/>
          </a:xfrm>
          <a:solidFill>
            <a:schemeClr val="bg1">
              <a:lumMod val="50000"/>
            </a:schemeClr>
          </a:solidFill>
        </p:grpSpPr>
        <p:sp>
          <p:nvSpPr>
            <p:cNvPr id="91" name="Shape 346">
              <a:extLst>
                <a:ext uri="{FF2B5EF4-FFF2-40B4-BE49-F238E27FC236}">
                  <a16:creationId xmlns:a16="http://schemas.microsoft.com/office/drawing/2014/main" id="{6599F034-19BB-43E7-BA20-106385805E4D}"/>
                </a:ext>
              </a:extLst>
            </p:cNvPr>
            <p:cNvSpPr/>
            <p:nvPr/>
          </p:nvSpPr>
          <p:spPr>
            <a:xfrm>
              <a:off x="1233350" y="1619250"/>
              <a:ext cx="466500" cy="456725"/>
            </a:xfrm>
            <a:custGeom>
              <a:avLst/>
              <a:gdLst/>
              <a:ahLst/>
              <a:cxnLst/>
              <a:rect l="0" t="0" r="0" b="0"/>
              <a:pathLst>
                <a:path w="18660" h="18269" extrusionOk="0">
                  <a:moveTo>
                    <a:pt x="14923" y="5080"/>
                  </a:moveTo>
                  <a:lnTo>
                    <a:pt x="14923" y="9037"/>
                  </a:lnTo>
                  <a:lnTo>
                    <a:pt x="17316" y="7913"/>
                  </a:lnTo>
                  <a:lnTo>
                    <a:pt x="9476" y="13579"/>
                  </a:lnTo>
                  <a:lnTo>
                    <a:pt x="9403" y="13604"/>
                  </a:lnTo>
                  <a:lnTo>
                    <a:pt x="9330" y="13628"/>
                  </a:lnTo>
                  <a:lnTo>
                    <a:pt x="9257" y="13604"/>
                  </a:lnTo>
                  <a:lnTo>
                    <a:pt x="9183" y="13579"/>
                  </a:lnTo>
                  <a:lnTo>
                    <a:pt x="1344" y="7913"/>
                  </a:lnTo>
                  <a:lnTo>
                    <a:pt x="3737" y="9037"/>
                  </a:lnTo>
                  <a:lnTo>
                    <a:pt x="3737" y="5080"/>
                  </a:lnTo>
                  <a:close/>
                  <a:moveTo>
                    <a:pt x="9330" y="0"/>
                  </a:moveTo>
                  <a:lnTo>
                    <a:pt x="0" y="6741"/>
                  </a:lnTo>
                  <a:lnTo>
                    <a:pt x="0" y="17780"/>
                  </a:lnTo>
                  <a:lnTo>
                    <a:pt x="0" y="17853"/>
                  </a:lnTo>
                  <a:lnTo>
                    <a:pt x="5129" y="14165"/>
                  </a:lnTo>
                  <a:lnTo>
                    <a:pt x="5227" y="14117"/>
                  </a:lnTo>
                  <a:lnTo>
                    <a:pt x="5325" y="14117"/>
                  </a:lnTo>
                  <a:lnTo>
                    <a:pt x="5398" y="14141"/>
                  </a:lnTo>
                  <a:lnTo>
                    <a:pt x="5471" y="14214"/>
                  </a:lnTo>
                  <a:lnTo>
                    <a:pt x="5520" y="14312"/>
                  </a:lnTo>
                  <a:lnTo>
                    <a:pt x="5520" y="14385"/>
                  </a:lnTo>
                  <a:lnTo>
                    <a:pt x="5471" y="14483"/>
                  </a:lnTo>
                  <a:lnTo>
                    <a:pt x="5422" y="14556"/>
                  </a:lnTo>
                  <a:lnTo>
                    <a:pt x="318" y="18244"/>
                  </a:lnTo>
                  <a:lnTo>
                    <a:pt x="416" y="18244"/>
                  </a:lnTo>
                  <a:lnTo>
                    <a:pt x="489" y="18268"/>
                  </a:lnTo>
                  <a:lnTo>
                    <a:pt x="18171" y="18268"/>
                  </a:lnTo>
                  <a:lnTo>
                    <a:pt x="18244" y="18244"/>
                  </a:lnTo>
                  <a:lnTo>
                    <a:pt x="18342" y="18244"/>
                  </a:lnTo>
                  <a:lnTo>
                    <a:pt x="13238" y="14556"/>
                  </a:lnTo>
                  <a:lnTo>
                    <a:pt x="13189" y="14483"/>
                  </a:lnTo>
                  <a:lnTo>
                    <a:pt x="13140" y="14385"/>
                  </a:lnTo>
                  <a:lnTo>
                    <a:pt x="13140" y="14312"/>
                  </a:lnTo>
                  <a:lnTo>
                    <a:pt x="13189" y="14214"/>
                  </a:lnTo>
                  <a:lnTo>
                    <a:pt x="13262" y="14141"/>
                  </a:lnTo>
                  <a:lnTo>
                    <a:pt x="13335" y="14117"/>
                  </a:lnTo>
                  <a:lnTo>
                    <a:pt x="13433" y="14117"/>
                  </a:lnTo>
                  <a:lnTo>
                    <a:pt x="13531" y="14165"/>
                  </a:lnTo>
                  <a:lnTo>
                    <a:pt x="18660" y="17853"/>
                  </a:lnTo>
                  <a:lnTo>
                    <a:pt x="18660" y="17780"/>
                  </a:lnTo>
                  <a:lnTo>
                    <a:pt x="18660" y="6741"/>
                  </a:lnTo>
                  <a:lnTo>
                    <a:pt x="9330"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2" name="Shape 347">
              <a:extLst>
                <a:ext uri="{FF2B5EF4-FFF2-40B4-BE49-F238E27FC236}">
                  <a16:creationId xmlns:a16="http://schemas.microsoft.com/office/drawing/2014/main" id="{70971799-E481-4EB3-9D34-743D561243A1}"/>
                </a:ext>
              </a:extLst>
            </p:cNvPr>
            <p:cNvSpPr/>
            <p:nvPr/>
          </p:nvSpPr>
          <p:spPr>
            <a:xfrm>
              <a:off x="1382325" y="1792025"/>
              <a:ext cx="168550" cy="12250"/>
            </a:xfrm>
            <a:custGeom>
              <a:avLst/>
              <a:gdLst/>
              <a:ahLst/>
              <a:cxnLst/>
              <a:rect l="0" t="0" r="0" b="0"/>
              <a:pathLst>
                <a:path w="6742" h="490" extrusionOk="0">
                  <a:moveTo>
                    <a:pt x="147" y="1"/>
                  </a:moveTo>
                  <a:lnTo>
                    <a:pt x="74" y="74"/>
                  </a:lnTo>
                  <a:lnTo>
                    <a:pt x="25" y="147"/>
                  </a:lnTo>
                  <a:lnTo>
                    <a:pt x="1" y="245"/>
                  </a:lnTo>
                  <a:lnTo>
                    <a:pt x="25" y="343"/>
                  </a:lnTo>
                  <a:lnTo>
                    <a:pt x="74" y="416"/>
                  </a:lnTo>
                  <a:lnTo>
                    <a:pt x="147" y="465"/>
                  </a:lnTo>
                  <a:lnTo>
                    <a:pt x="245" y="489"/>
                  </a:lnTo>
                  <a:lnTo>
                    <a:pt x="6497" y="489"/>
                  </a:lnTo>
                  <a:lnTo>
                    <a:pt x="6595" y="465"/>
                  </a:lnTo>
                  <a:lnTo>
                    <a:pt x="6668" y="416"/>
                  </a:lnTo>
                  <a:lnTo>
                    <a:pt x="6717" y="343"/>
                  </a:lnTo>
                  <a:lnTo>
                    <a:pt x="6741" y="245"/>
                  </a:lnTo>
                  <a:lnTo>
                    <a:pt x="6717" y="147"/>
                  </a:lnTo>
                  <a:lnTo>
                    <a:pt x="6668" y="74"/>
                  </a:lnTo>
                  <a:lnTo>
                    <a:pt x="6595"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3" name="Shape 348">
              <a:extLst>
                <a:ext uri="{FF2B5EF4-FFF2-40B4-BE49-F238E27FC236}">
                  <a16:creationId xmlns:a16="http://schemas.microsoft.com/office/drawing/2014/main" id="{80DAF3D5-1904-4EDA-A38B-D69FA4BA70C2}"/>
                </a:ext>
              </a:extLst>
            </p:cNvPr>
            <p:cNvSpPr/>
            <p:nvPr/>
          </p:nvSpPr>
          <p:spPr>
            <a:xfrm>
              <a:off x="1382325" y="1825000"/>
              <a:ext cx="168550" cy="12250"/>
            </a:xfrm>
            <a:custGeom>
              <a:avLst/>
              <a:gdLst/>
              <a:ahLst/>
              <a:cxnLst/>
              <a:rect l="0" t="0" r="0" b="0"/>
              <a:pathLst>
                <a:path w="6742" h="490" extrusionOk="0">
                  <a:moveTo>
                    <a:pt x="245" y="1"/>
                  </a:moveTo>
                  <a:lnTo>
                    <a:pt x="147" y="25"/>
                  </a:lnTo>
                  <a:lnTo>
                    <a:pt x="74" y="74"/>
                  </a:lnTo>
                  <a:lnTo>
                    <a:pt x="25" y="147"/>
                  </a:lnTo>
                  <a:lnTo>
                    <a:pt x="1" y="245"/>
                  </a:lnTo>
                  <a:lnTo>
                    <a:pt x="25" y="343"/>
                  </a:lnTo>
                  <a:lnTo>
                    <a:pt x="74" y="416"/>
                  </a:lnTo>
                  <a:lnTo>
                    <a:pt x="147" y="465"/>
                  </a:lnTo>
                  <a:lnTo>
                    <a:pt x="245" y="489"/>
                  </a:lnTo>
                  <a:lnTo>
                    <a:pt x="6497" y="489"/>
                  </a:lnTo>
                  <a:lnTo>
                    <a:pt x="6595" y="465"/>
                  </a:lnTo>
                  <a:lnTo>
                    <a:pt x="6668" y="416"/>
                  </a:lnTo>
                  <a:lnTo>
                    <a:pt x="6717" y="343"/>
                  </a:lnTo>
                  <a:lnTo>
                    <a:pt x="6741" y="245"/>
                  </a:lnTo>
                  <a:lnTo>
                    <a:pt x="6717" y="147"/>
                  </a:lnTo>
                  <a:lnTo>
                    <a:pt x="6668" y="74"/>
                  </a:lnTo>
                  <a:lnTo>
                    <a:pt x="6595" y="25"/>
                  </a:lnTo>
                  <a:lnTo>
                    <a:pt x="6497"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4" name="Shape 349">
              <a:extLst>
                <a:ext uri="{FF2B5EF4-FFF2-40B4-BE49-F238E27FC236}">
                  <a16:creationId xmlns:a16="http://schemas.microsoft.com/office/drawing/2014/main" id="{B0B4DFEE-5D5D-4EC3-A89C-12DCC92C622B}"/>
                </a:ext>
              </a:extLst>
            </p:cNvPr>
            <p:cNvSpPr/>
            <p:nvPr/>
          </p:nvSpPr>
          <p:spPr>
            <a:xfrm>
              <a:off x="1382325" y="1858575"/>
              <a:ext cx="70850" cy="12250"/>
            </a:xfrm>
            <a:custGeom>
              <a:avLst/>
              <a:gdLst/>
              <a:ahLst/>
              <a:cxnLst/>
              <a:rect l="0" t="0" r="0" b="0"/>
              <a:pathLst>
                <a:path w="2834" h="490" extrusionOk="0">
                  <a:moveTo>
                    <a:pt x="245" y="1"/>
                  </a:moveTo>
                  <a:lnTo>
                    <a:pt x="147" y="25"/>
                  </a:lnTo>
                  <a:lnTo>
                    <a:pt x="74" y="74"/>
                  </a:lnTo>
                  <a:lnTo>
                    <a:pt x="25" y="147"/>
                  </a:lnTo>
                  <a:lnTo>
                    <a:pt x="1" y="245"/>
                  </a:lnTo>
                  <a:lnTo>
                    <a:pt x="25" y="343"/>
                  </a:lnTo>
                  <a:lnTo>
                    <a:pt x="74" y="416"/>
                  </a:lnTo>
                  <a:lnTo>
                    <a:pt x="147" y="465"/>
                  </a:lnTo>
                  <a:lnTo>
                    <a:pt x="245" y="489"/>
                  </a:lnTo>
                  <a:lnTo>
                    <a:pt x="2589" y="489"/>
                  </a:lnTo>
                  <a:lnTo>
                    <a:pt x="2687" y="465"/>
                  </a:lnTo>
                  <a:lnTo>
                    <a:pt x="2760" y="416"/>
                  </a:lnTo>
                  <a:lnTo>
                    <a:pt x="2809" y="343"/>
                  </a:lnTo>
                  <a:lnTo>
                    <a:pt x="2834" y="245"/>
                  </a:lnTo>
                  <a:lnTo>
                    <a:pt x="2809" y="147"/>
                  </a:lnTo>
                  <a:lnTo>
                    <a:pt x="2760" y="74"/>
                  </a:lnTo>
                  <a:lnTo>
                    <a:pt x="2687" y="25"/>
                  </a:lnTo>
                  <a:lnTo>
                    <a:pt x="2589"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95" name="Shape 350">
            <a:extLst>
              <a:ext uri="{FF2B5EF4-FFF2-40B4-BE49-F238E27FC236}">
                <a16:creationId xmlns:a16="http://schemas.microsoft.com/office/drawing/2014/main" id="{15A0D0EC-CF3B-4E90-BC33-6C8089538BF3}"/>
              </a:ext>
            </a:extLst>
          </p:cNvPr>
          <p:cNvGrpSpPr/>
          <p:nvPr userDrawn="1"/>
        </p:nvGrpSpPr>
        <p:grpSpPr>
          <a:xfrm>
            <a:off x="6479519" y="2686144"/>
            <a:ext cx="365499" cy="365499"/>
            <a:chOff x="1922075" y="1629000"/>
            <a:chExt cx="437200" cy="437200"/>
          </a:xfrm>
          <a:solidFill>
            <a:schemeClr val="bg1">
              <a:lumMod val="50000"/>
            </a:schemeClr>
          </a:solidFill>
        </p:grpSpPr>
        <p:sp>
          <p:nvSpPr>
            <p:cNvPr id="96" name="Shape 351">
              <a:extLst>
                <a:ext uri="{FF2B5EF4-FFF2-40B4-BE49-F238E27FC236}">
                  <a16:creationId xmlns:a16="http://schemas.microsoft.com/office/drawing/2014/main" id="{F798566D-1B5E-405A-8194-4C53E35A1DA6}"/>
                </a:ext>
              </a:extLst>
            </p:cNvPr>
            <p:cNvSpPr/>
            <p:nvPr/>
          </p:nvSpPr>
          <p:spPr>
            <a:xfrm>
              <a:off x="2208425" y="1629000"/>
              <a:ext cx="150850" cy="150850"/>
            </a:xfrm>
            <a:custGeom>
              <a:avLst/>
              <a:gdLst/>
              <a:ahLst/>
              <a:cxnLst/>
              <a:rect l="0" t="0" r="0" b="0"/>
              <a:pathLst>
                <a:path w="6034" h="6034" extrusionOk="0">
                  <a:moveTo>
                    <a:pt x="2004" y="1"/>
                  </a:moveTo>
                  <a:lnTo>
                    <a:pt x="1881" y="25"/>
                  </a:lnTo>
                  <a:lnTo>
                    <a:pt x="1784" y="50"/>
                  </a:lnTo>
                  <a:lnTo>
                    <a:pt x="1686" y="98"/>
                  </a:lnTo>
                  <a:lnTo>
                    <a:pt x="1588" y="172"/>
                  </a:lnTo>
                  <a:lnTo>
                    <a:pt x="1" y="1784"/>
                  </a:lnTo>
                  <a:lnTo>
                    <a:pt x="4251" y="6033"/>
                  </a:lnTo>
                  <a:lnTo>
                    <a:pt x="5862" y="4446"/>
                  </a:lnTo>
                  <a:lnTo>
                    <a:pt x="5936" y="4348"/>
                  </a:lnTo>
                  <a:lnTo>
                    <a:pt x="5985" y="4250"/>
                  </a:lnTo>
                  <a:lnTo>
                    <a:pt x="6009" y="4153"/>
                  </a:lnTo>
                  <a:lnTo>
                    <a:pt x="6033" y="4031"/>
                  </a:lnTo>
                  <a:lnTo>
                    <a:pt x="6009" y="3933"/>
                  </a:lnTo>
                  <a:lnTo>
                    <a:pt x="5985" y="3811"/>
                  </a:lnTo>
                  <a:lnTo>
                    <a:pt x="5936" y="3713"/>
                  </a:lnTo>
                  <a:lnTo>
                    <a:pt x="5862" y="3615"/>
                  </a:lnTo>
                  <a:lnTo>
                    <a:pt x="2419" y="172"/>
                  </a:lnTo>
                  <a:lnTo>
                    <a:pt x="2321" y="98"/>
                  </a:lnTo>
                  <a:lnTo>
                    <a:pt x="2223" y="50"/>
                  </a:lnTo>
                  <a:lnTo>
                    <a:pt x="2101" y="25"/>
                  </a:lnTo>
                  <a:lnTo>
                    <a:pt x="2004"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7" name="Shape 352">
              <a:extLst>
                <a:ext uri="{FF2B5EF4-FFF2-40B4-BE49-F238E27FC236}">
                  <a16:creationId xmlns:a16="http://schemas.microsoft.com/office/drawing/2014/main" id="{298E0393-715C-43B5-8921-54AEB88E95EF}"/>
                </a:ext>
              </a:extLst>
            </p:cNvPr>
            <p:cNvSpPr/>
            <p:nvPr/>
          </p:nvSpPr>
          <p:spPr>
            <a:xfrm>
              <a:off x="1922075" y="1686400"/>
              <a:ext cx="379800" cy="379800"/>
            </a:xfrm>
            <a:custGeom>
              <a:avLst/>
              <a:gdLst/>
              <a:ahLst/>
              <a:cxnLst/>
              <a:rect l="0" t="0" r="0" b="0"/>
              <a:pathLst>
                <a:path w="15192" h="15192" extrusionOk="0">
                  <a:moveTo>
                    <a:pt x="1100" y="10527"/>
                  </a:moveTo>
                  <a:lnTo>
                    <a:pt x="4665" y="14093"/>
                  </a:lnTo>
                  <a:lnTo>
                    <a:pt x="4616" y="14117"/>
                  </a:lnTo>
                  <a:lnTo>
                    <a:pt x="1979" y="14508"/>
                  </a:lnTo>
                  <a:lnTo>
                    <a:pt x="684" y="13213"/>
                  </a:lnTo>
                  <a:lnTo>
                    <a:pt x="1075" y="10576"/>
                  </a:lnTo>
                  <a:lnTo>
                    <a:pt x="1100" y="10527"/>
                  </a:lnTo>
                  <a:close/>
                  <a:moveTo>
                    <a:pt x="10918" y="1"/>
                  </a:moveTo>
                  <a:lnTo>
                    <a:pt x="758" y="10185"/>
                  </a:lnTo>
                  <a:lnTo>
                    <a:pt x="684" y="10258"/>
                  </a:lnTo>
                  <a:lnTo>
                    <a:pt x="636" y="10332"/>
                  </a:lnTo>
                  <a:lnTo>
                    <a:pt x="611" y="10405"/>
                  </a:lnTo>
                  <a:lnTo>
                    <a:pt x="587" y="10502"/>
                  </a:lnTo>
                  <a:lnTo>
                    <a:pt x="1" y="14532"/>
                  </a:lnTo>
                  <a:lnTo>
                    <a:pt x="1" y="14654"/>
                  </a:lnTo>
                  <a:lnTo>
                    <a:pt x="25" y="14801"/>
                  </a:lnTo>
                  <a:lnTo>
                    <a:pt x="98" y="14923"/>
                  </a:lnTo>
                  <a:lnTo>
                    <a:pt x="171" y="15021"/>
                  </a:lnTo>
                  <a:lnTo>
                    <a:pt x="269" y="15094"/>
                  </a:lnTo>
                  <a:lnTo>
                    <a:pt x="367" y="15143"/>
                  </a:lnTo>
                  <a:lnTo>
                    <a:pt x="465" y="15167"/>
                  </a:lnTo>
                  <a:lnTo>
                    <a:pt x="587" y="15192"/>
                  </a:lnTo>
                  <a:lnTo>
                    <a:pt x="660" y="15192"/>
                  </a:lnTo>
                  <a:lnTo>
                    <a:pt x="4690" y="14606"/>
                  </a:lnTo>
                  <a:lnTo>
                    <a:pt x="4861" y="14557"/>
                  </a:lnTo>
                  <a:lnTo>
                    <a:pt x="4934" y="14508"/>
                  </a:lnTo>
                  <a:lnTo>
                    <a:pt x="5007" y="14435"/>
                  </a:lnTo>
                  <a:lnTo>
                    <a:pt x="15192" y="4275"/>
                  </a:lnTo>
                  <a:lnTo>
                    <a:pt x="13970" y="3053"/>
                  </a:lnTo>
                  <a:lnTo>
                    <a:pt x="4152" y="12872"/>
                  </a:lnTo>
                  <a:lnTo>
                    <a:pt x="3810" y="12530"/>
                  </a:lnTo>
                  <a:lnTo>
                    <a:pt x="13629" y="2712"/>
                  </a:lnTo>
                  <a:lnTo>
                    <a:pt x="12481" y="1564"/>
                  </a:lnTo>
                  <a:lnTo>
                    <a:pt x="2663" y="11382"/>
                  </a:lnTo>
                  <a:lnTo>
                    <a:pt x="2321" y="11040"/>
                  </a:lnTo>
                  <a:lnTo>
                    <a:pt x="12139" y="1222"/>
                  </a:lnTo>
                  <a:lnTo>
                    <a:pt x="1091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98" name="Shape 353">
            <a:extLst>
              <a:ext uri="{FF2B5EF4-FFF2-40B4-BE49-F238E27FC236}">
                <a16:creationId xmlns:a16="http://schemas.microsoft.com/office/drawing/2014/main" id="{23B2C891-9B3B-4972-8738-962918B69D9C}"/>
              </a:ext>
            </a:extLst>
          </p:cNvPr>
          <p:cNvGrpSpPr/>
          <p:nvPr userDrawn="1"/>
        </p:nvGrpSpPr>
        <p:grpSpPr>
          <a:xfrm>
            <a:off x="7041520" y="2684619"/>
            <a:ext cx="368551" cy="368551"/>
            <a:chOff x="2594325" y="1627175"/>
            <a:chExt cx="440850" cy="440850"/>
          </a:xfrm>
          <a:solidFill>
            <a:schemeClr val="bg1">
              <a:lumMod val="50000"/>
            </a:schemeClr>
          </a:solidFill>
        </p:grpSpPr>
        <p:sp>
          <p:nvSpPr>
            <p:cNvPr id="99" name="Shape 354">
              <a:extLst>
                <a:ext uri="{FF2B5EF4-FFF2-40B4-BE49-F238E27FC236}">
                  <a16:creationId xmlns:a16="http://schemas.microsoft.com/office/drawing/2014/main" id="{97333069-ECE1-4C0A-A9FE-B0E8A553D655}"/>
                </a:ext>
              </a:extLst>
            </p:cNvPr>
            <p:cNvSpPr/>
            <p:nvPr/>
          </p:nvSpPr>
          <p:spPr>
            <a:xfrm>
              <a:off x="2594325" y="1890950"/>
              <a:ext cx="177075" cy="177075"/>
            </a:xfrm>
            <a:custGeom>
              <a:avLst/>
              <a:gdLst/>
              <a:ahLst/>
              <a:cxnLst/>
              <a:rect l="0" t="0" r="0" b="0"/>
              <a:pathLst>
                <a:path w="7083" h="7083" extrusionOk="0">
                  <a:moveTo>
                    <a:pt x="5544" y="0"/>
                  </a:moveTo>
                  <a:lnTo>
                    <a:pt x="538" y="5984"/>
                  </a:lnTo>
                  <a:lnTo>
                    <a:pt x="0" y="7083"/>
                  </a:lnTo>
                  <a:lnTo>
                    <a:pt x="1099" y="6546"/>
                  </a:lnTo>
                  <a:lnTo>
                    <a:pt x="7083" y="1539"/>
                  </a:lnTo>
                  <a:lnTo>
                    <a:pt x="5544"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0" name="Shape 355">
              <a:extLst>
                <a:ext uri="{FF2B5EF4-FFF2-40B4-BE49-F238E27FC236}">
                  <a16:creationId xmlns:a16="http://schemas.microsoft.com/office/drawing/2014/main" id="{20F55541-4460-448E-88BF-53F500239F1E}"/>
                </a:ext>
              </a:extLst>
            </p:cNvPr>
            <p:cNvSpPr/>
            <p:nvPr/>
          </p:nvSpPr>
          <p:spPr>
            <a:xfrm>
              <a:off x="2858700" y="1627175"/>
              <a:ext cx="176475" cy="176475"/>
            </a:xfrm>
            <a:custGeom>
              <a:avLst/>
              <a:gdLst/>
              <a:ahLst/>
              <a:cxnLst/>
              <a:rect l="0" t="0" r="0" b="0"/>
              <a:pathLst>
                <a:path w="7059" h="7059" extrusionOk="0">
                  <a:moveTo>
                    <a:pt x="904" y="1"/>
                  </a:moveTo>
                  <a:lnTo>
                    <a:pt x="782" y="25"/>
                  </a:lnTo>
                  <a:lnTo>
                    <a:pt x="684" y="98"/>
                  </a:lnTo>
                  <a:lnTo>
                    <a:pt x="611" y="147"/>
                  </a:lnTo>
                  <a:lnTo>
                    <a:pt x="489" y="294"/>
                  </a:lnTo>
                  <a:lnTo>
                    <a:pt x="367" y="440"/>
                  </a:lnTo>
                  <a:lnTo>
                    <a:pt x="294" y="587"/>
                  </a:lnTo>
                  <a:lnTo>
                    <a:pt x="196" y="733"/>
                  </a:lnTo>
                  <a:lnTo>
                    <a:pt x="74" y="1051"/>
                  </a:lnTo>
                  <a:lnTo>
                    <a:pt x="0" y="1393"/>
                  </a:lnTo>
                  <a:lnTo>
                    <a:pt x="0" y="1735"/>
                  </a:lnTo>
                  <a:lnTo>
                    <a:pt x="25" y="2052"/>
                  </a:lnTo>
                  <a:lnTo>
                    <a:pt x="123" y="2394"/>
                  </a:lnTo>
                  <a:lnTo>
                    <a:pt x="269" y="2711"/>
                  </a:lnTo>
                  <a:lnTo>
                    <a:pt x="4348" y="6790"/>
                  </a:lnTo>
                  <a:lnTo>
                    <a:pt x="4665" y="6937"/>
                  </a:lnTo>
                  <a:lnTo>
                    <a:pt x="5007" y="7034"/>
                  </a:lnTo>
                  <a:lnTo>
                    <a:pt x="5325" y="7059"/>
                  </a:lnTo>
                  <a:lnTo>
                    <a:pt x="5667" y="7059"/>
                  </a:lnTo>
                  <a:lnTo>
                    <a:pt x="6008" y="6986"/>
                  </a:lnTo>
                  <a:lnTo>
                    <a:pt x="6326" y="6863"/>
                  </a:lnTo>
                  <a:lnTo>
                    <a:pt x="6473" y="6766"/>
                  </a:lnTo>
                  <a:lnTo>
                    <a:pt x="6619" y="6692"/>
                  </a:lnTo>
                  <a:lnTo>
                    <a:pt x="6766" y="6570"/>
                  </a:lnTo>
                  <a:lnTo>
                    <a:pt x="6912" y="6448"/>
                  </a:lnTo>
                  <a:lnTo>
                    <a:pt x="6961" y="6375"/>
                  </a:lnTo>
                  <a:lnTo>
                    <a:pt x="7034" y="6277"/>
                  </a:lnTo>
                  <a:lnTo>
                    <a:pt x="7059" y="6155"/>
                  </a:lnTo>
                  <a:lnTo>
                    <a:pt x="7059" y="6057"/>
                  </a:lnTo>
                  <a:lnTo>
                    <a:pt x="7059" y="5960"/>
                  </a:lnTo>
                  <a:lnTo>
                    <a:pt x="7034" y="5862"/>
                  </a:lnTo>
                  <a:lnTo>
                    <a:pt x="6961" y="5764"/>
                  </a:lnTo>
                  <a:lnTo>
                    <a:pt x="6912" y="5667"/>
                  </a:lnTo>
                  <a:lnTo>
                    <a:pt x="1393" y="147"/>
                  </a:lnTo>
                  <a:lnTo>
                    <a:pt x="1295" y="98"/>
                  </a:lnTo>
                  <a:lnTo>
                    <a:pt x="1197" y="25"/>
                  </a:lnTo>
                  <a:lnTo>
                    <a:pt x="1099"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1" name="Shape 356">
              <a:extLst>
                <a:ext uri="{FF2B5EF4-FFF2-40B4-BE49-F238E27FC236}">
                  <a16:creationId xmlns:a16="http://schemas.microsoft.com/office/drawing/2014/main" id="{FF8CE2B1-1068-46E6-B161-EDC0E73482B7}"/>
                </a:ext>
              </a:extLst>
            </p:cNvPr>
            <p:cNvSpPr/>
            <p:nvPr/>
          </p:nvSpPr>
          <p:spPr>
            <a:xfrm>
              <a:off x="2663325" y="1702275"/>
              <a:ext cx="296750" cy="296775"/>
            </a:xfrm>
            <a:custGeom>
              <a:avLst/>
              <a:gdLst/>
              <a:ahLst/>
              <a:cxnLst/>
              <a:rect l="0" t="0" r="0" b="0"/>
              <a:pathLst>
                <a:path w="11870" h="11871" extrusionOk="0">
                  <a:moveTo>
                    <a:pt x="7718" y="1295"/>
                  </a:moveTo>
                  <a:lnTo>
                    <a:pt x="7815" y="1319"/>
                  </a:lnTo>
                  <a:lnTo>
                    <a:pt x="7889" y="1368"/>
                  </a:lnTo>
                  <a:lnTo>
                    <a:pt x="7938" y="1442"/>
                  </a:lnTo>
                  <a:lnTo>
                    <a:pt x="7938" y="1515"/>
                  </a:lnTo>
                  <a:lnTo>
                    <a:pt x="7938" y="1588"/>
                  </a:lnTo>
                  <a:lnTo>
                    <a:pt x="7889" y="1661"/>
                  </a:lnTo>
                  <a:lnTo>
                    <a:pt x="5862" y="3664"/>
                  </a:lnTo>
                  <a:lnTo>
                    <a:pt x="5788" y="3713"/>
                  </a:lnTo>
                  <a:lnTo>
                    <a:pt x="5715" y="3737"/>
                  </a:lnTo>
                  <a:lnTo>
                    <a:pt x="5642" y="3713"/>
                  </a:lnTo>
                  <a:lnTo>
                    <a:pt x="5569" y="3664"/>
                  </a:lnTo>
                  <a:lnTo>
                    <a:pt x="5520" y="3591"/>
                  </a:lnTo>
                  <a:lnTo>
                    <a:pt x="5495" y="3517"/>
                  </a:lnTo>
                  <a:lnTo>
                    <a:pt x="5520" y="3444"/>
                  </a:lnTo>
                  <a:lnTo>
                    <a:pt x="5569" y="3371"/>
                  </a:lnTo>
                  <a:lnTo>
                    <a:pt x="7571" y="1368"/>
                  </a:lnTo>
                  <a:lnTo>
                    <a:pt x="7644" y="1319"/>
                  </a:lnTo>
                  <a:lnTo>
                    <a:pt x="7718" y="1295"/>
                  </a:lnTo>
                  <a:close/>
                  <a:moveTo>
                    <a:pt x="7767" y="1"/>
                  </a:moveTo>
                  <a:lnTo>
                    <a:pt x="4885" y="2907"/>
                  </a:lnTo>
                  <a:lnTo>
                    <a:pt x="4640" y="2809"/>
                  </a:lnTo>
                  <a:lnTo>
                    <a:pt x="4396" y="2712"/>
                  </a:lnTo>
                  <a:lnTo>
                    <a:pt x="4103" y="2614"/>
                  </a:lnTo>
                  <a:lnTo>
                    <a:pt x="3810" y="2565"/>
                  </a:lnTo>
                  <a:lnTo>
                    <a:pt x="3493" y="2492"/>
                  </a:lnTo>
                  <a:lnTo>
                    <a:pt x="3175" y="2443"/>
                  </a:lnTo>
                  <a:lnTo>
                    <a:pt x="2858" y="2418"/>
                  </a:lnTo>
                  <a:lnTo>
                    <a:pt x="2247" y="2418"/>
                  </a:lnTo>
                  <a:lnTo>
                    <a:pt x="1954" y="2443"/>
                  </a:lnTo>
                  <a:lnTo>
                    <a:pt x="1636" y="2492"/>
                  </a:lnTo>
                  <a:lnTo>
                    <a:pt x="1319" y="2565"/>
                  </a:lnTo>
                  <a:lnTo>
                    <a:pt x="1001" y="2687"/>
                  </a:lnTo>
                  <a:lnTo>
                    <a:pt x="708" y="2809"/>
                  </a:lnTo>
                  <a:lnTo>
                    <a:pt x="415" y="3005"/>
                  </a:lnTo>
                  <a:lnTo>
                    <a:pt x="147" y="3224"/>
                  </a:lnTo>
                  <a:lnTo>
                    <a:pt x="73" y="3298"/>
                  </a:lnTo>
                  <a:lnTo>
                    <a:pt x="24" y="3395"/>
                  </a:lnTo>
                  <a:lnTo>
                    <a:pt x="0" y="3493"/>
                  </a:lnTo>
                  <a:lnTo>
                    <a:pt x="0" y="3615"/>
                  </a:lnTo>
                  <a:lnTo>
                    <a:pt x="0" y="3713"/>
                  </a:lnTo>
                  <a:lnTo>
                    <a:pt x="24" y="3811"/>
                  </a:lnTo>
                  <a:lnTo>
                    <a:pt x="73" y="3908"/>
                  </a:lnTo>
                  <a:lnTo>
                    <a:pt x="147" y="4006"/>
                  </a:lnTo>
                  <a:lnTo>
                    <a:pt x="7864" y="11724"/>
                  </a:lnTo>
                  <a:lnTo>
                    <a:pt x="7962" y="11797"/>
                  </a:lnTo>
                  <a:lnTo>
                    <a:pt x="8060" y="11846"/>
                  </a:lnTo>
                  <a:lnTo>
                    <a:pt x="8157" y="11870"/>
                  </a:lnTo>
                  <a:lnTo>
                    <a:pt x="8377" y="11870"/>
                  </a:lnTo>
                  <a:lnTo>
                    <a:pt x="8475" y="11846"/>
                  </a:lnTo>
                  <a:lnTo>
                    <a:pt x="8573" y="11797"/>
                  </a:lnTo>
                  <a:lnTo>
                    <a:pt x="8646" y="11724"/>
                  </a:lnTo>
                  <a:lnTo>
                    <a:pt x="8866" y="11455"/>
                  </a:lnTo>
                  <a:lnTo>
                    <a:pt x="9061" y="11162"/>
                  </a:lnTo>
                  <a:lnTo>
                    <a:pt x="9183" y="10869"/>
                  </a:lnTo>
                  <a:lnTo>
                    <a:pt x="9305" y="10551"/>
                  </a:lnTo>
                  <a:lnTo>
                    <a:pt x="9379" y="10234"/>
                  </a:lnTo>
                  <a:lnTo>
                    <a:pt x="9427" y="9916"/>
                  </a:lnTo>
                  <a:lnTo>
                    <a:pt x="9452" y="9623"/>
                  </a:lnTo>
                  <a:lnTo>
                    <a:pt x="9452" y="9330"/>
                  </a:lnTo>
                  <a:lnTo>
                    <a:pt x="9452" y="9013"/>
                  </a:lnTo>
                  <a:lnTo>
                    <a:pt x="9427" y="8695"/>
                  </a:lnTo>
                  <a:lnTo>
                    <a:pt x="9379" y="8378"/>
                  </a:lnTo>
                  <a:lnTo>
                    <a:pt x="9305" y="8060"/>
                  </a:lnTo>
                  <a:lnTo>
                    <a:pt x="9256" y="7767"/>
                  </a:lnTo>
                  <a:lnTo>
                    <a:pt x="9159" y="7474"/>
                  </a:lnTo>
                  <a:lnTo>
                    <a:pt x="9061" y="7230"/>
                  </a:lnTo>
                  <a:lnTo>
                    <a:pt x="8963" y="6986"/>
                  </a:lnTo>
                  <a:lnTo>
                    <a:pt x="11870" y="4104"/>
                  </a:lnTo>
                  <a:lnTo>
                    <a:pt x="7767"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02" name="Shape 357">
            <a:extLst>
              <a:ext uri="{FF2B5EF4-FFF2-40B4-BE49-F238E27FC236}">
                <a16:creationId xmlns:a16="http://schemas.microsoft.com/office/drawing/2014/main" id="{3F2C7C83-6CE1-48D9-BA6A-4E1EE62B47F7}"/>
              </a:ext>
            </a:extLst>
          </p:cNvPr>
          <p:cNvSpPr/>
          <p:nvPr userDrawn="1"/>
        </p:nvSpPr>
        <p:spPr>
          <a:xfrm>
            <a:off x="7621475" y="2701016"/>
            <a:ext cx="335905" cy="335884"/>
          </a:xfrm>
          <a:custGeom>
            <a:avLst/>
            <a:gdLst/>
            <a:ahLst/>
            <a:cxnLst/>
            <a:rect l="0" t="0" r="0" b="0"/>
            <a:pathLst>
              <a:path w="16072" h="16071" extrusionOk="0">
                <a:moveTo>
                  <a:pt x="8036" y="0"/>
                </a:moveTo>
                <a:lnTo>
                  <a:pt x="7938" y="24"/>
                </a:lnTo>
                <a:lnTo>
                  <a:pt x="7792" y="98"/>
                </a:lnTo>
                <a:lnTo>
                  <a:pt x="7328" y="366"/>
                </a:lnTo>
                <a:lnTo>
                  <a:pt x="7059" y="537"/>
                </a:lnTo>
                <a:lnTo>
                  <a:pt x="6766" y="757"/>
                </a:lnTo>
                <a:lnTo>
                  <a:pt x="6448" y="977"/>
                </a:lnTo>
                <a:lnTo>
                  <a:pt x="6155" y="1246"/>
                </a:lnTo>
                <a:lnTo>
                  <a:pt x="5887" y="1514"/>
                </a:lnTo>
                <a:lnTo>
                  <a:pt x="5643" y="1807"/>
                </a:lnTo>
                <a:lnTo>
                  <a:pt x="5447" y="2100"/>
                </a:lnTo>
                <a:lnTo>
                  <a:pt x="5374" y="2247"/>
                </a:lnTo>
                <a:lnTo>
                  <a:pt x="5325" y="2418"/>
                </a:lnTo>
                <a:lnTo>
                  <a:pt x="5276" y="2564"/>
                </a:lnTo>
                <a:lnTo>
                  <a:pt x="5252" y="2711"/>
                </a:lnTo>
                <a:lnTo>
                  <a:pt x="5252" y="2858"/>
                </a:lnTo>
                <a:lnTo>
                  <a:pt x="5276" y="3029"/>
                </a:lnTo>
                <a:lnTo>
                  <a:pt x="5325" y="3175"/>
                </a:lnTo>
                <a:lnTo>
                  <a:pt x="5398" y="3322"/>
                </a:lnTo>
                <a:lnTo>
                  <a:pt x="5496" y="3468"/>
                </a:lnTo>
                <a:lnTo>
                  <a:pt x="5618" y="3615"/>
                </a:lnTo>
                <a:lnTo>
                  <a:pt x="5814" y="3761"/>
                </a:lnTo>
                <a:lnTo>
                  <a:pt x="6009" y="3859"/>
                </a:lnTo>
                <a:lnTo>
                  <a:pt x="6204" y="3957"/>
                </a:lnTo>
                <a:lnTo>
                  <a:pt x="6424" y="4005"/>
                </a:lnTo>
                <a:lnTo>
                  <a:pt x="6644" y="4054"/>
                </a:lnTo>
                <a:lnTo>
                  <a:pt x="6864" y="4152"/>
                </a:lnTo>
                <a:lnTo>
                  <a:pt x="7059" y="4250"/>
                </a:lnTo>
                <a:lnTo>
                  <a:pt x="7254" y="4421"/>
                </a:lnTo>
                <a:lnTo>
                  <a:pt x="7425" y="4616"/>
                </a:lnTo>
                <a:lnTo>
                  <a:pt x="7523" y="4836"/>
                </a:lnTo>
                <a:lnTo>
                  <a:pt x="7596" y="5080"/>
                </a:lnTo>
                <a:lnTo>
                  <a:pt x="7621" y="5373"/>
                </a:lnTo>
                <a:lnTo>
                  <a:pt x="7596" y="5569"/>
                </a:lnTo>
                <a:lnTo>
                  <a:pt x="7572" y="5788"/>
                </a:lnTo>
                <a:lnTo>
                  <a:pt x="7499" y="5984"/>
                </a:lnTo>
                <a:lnTo>
                  <a:pt x="7425" y="6179"/>
                </a:lnTo>
                <a:lnTo>
                  <a:pt x="7328" y="6374"/>
                </a:lnTo>
                <a:lnTo>
                  <a:pt x="7206" y="6570"/>
                </a:lnTo>
                <a:lnTo>
                  <a:pt x="7059" y="6741"/>
                </a:lnTo>
                <a:lnTo>
                  <a:pt x="6913" y="6912"/>
                </a:lnTo>
                <a:lnTo>
                  <a:pt x="6742" y="7058"/>
                </a:lnTo>
                <a:lnTo>
                  <a:pt x="6571" y="7205"/>
                </a:lnTo>
                <a:lnTo>
                  <a:pt x="6400" y="7303"/>
                </a:lnTo>
                <a:lnTo>
                  <a:pt x="6204" y="7425"/>
                </a:lnTo>
                <a:lnTo>
                  <a:pt x="6009" y="7498"/>
                </a:lnTo>
                <a:lnTo>
                  <a:pt x="5789" y="7571"/>
                </a:lnTo>
                <a:lnTo>
                  <a:pt x="5569" y="7596"/>
                </a:lnTo>
                <a:lnTo>
                  <a:pt x="5374" y="7620"/>
                </a:lnTo>
                <a:lnTo>
                  <a:pt x="5105" y="7596"/>
                </a:lnTo>
                <a:lnTo>
                  <a:pt x="4861" y="7522"/>
                </a:lnTo>
                <a:lnTo>
                  <a:pt x="4617" y="7425"/>
                </a:lnTo>
                <a:lnTo>
                  <a:pt x="4421" y="7254"/>
                </a:lnTo>
                <a:lnTo>
                  <a:pt x="4250" y="7058"/>
                </a:lnTo>
                <a:lnTo>
                  <a:pt x="4128" y="6839"/>
                </a:lnTo>
                <a:lnTo>
                  <a:pt x="4055" y="6619"/>
                </a:lnTo>
                <a:lnTo>
                  <a:pt x="3982" y="6399"/>
                </a:lnTo>
                <a:lnTo>
                  <a:pt x="3933" y="6204"/>
                </a:lnTo>
                <a:lnTo>
                  <a:pt x="3860" y="6008"/>
                </a:lnTo>
                <a:lnTo>
                  <a:pt x="3762" y="5813"/>
                </a:lnTo>
                <a:lnTo>
                  <a:pt x="3615" y="5617"/>
                </a:lnTo>
                <a:lnTo>
                  <a:pt x="3469" y="5495"/>
                </a:lnTo>
                <a:lnTo>
                  <a:pt x="3322" y="5398"/>
                </a:lnTo>
                <a:lnTo>
                  <a:pt x="3176" y="5324"/>
                </a:lnTo>
                <a:lnTo>
                  <a:pt x="3029" y="5275"/>
                </a:lnTo>
                <a:lnTo>
                  <a:pt x="2858" y="5251"/>
                </a:lnTo>
                <a:lnTo>
                  <a:pt x="2712" y="5251"/>
                </a:lnTo>
                <a:lnTo>
                  <a:pt x="2565" y="5275"/>
                </a:lnTo>
                <a:lnTo>
                  <a:pt x="2419" y="5324"/>
                </a:lnTo>
                <a:lnTo>
                  <a:pt x="2248" y="5373"/>
                </a:lnTo>
                <a:lnTo>
                  <a:pt x="2101" y="5446"/>
                </a:lnTo>
                <a:lnTo>
                  <a:pt x="1808" y="5642"/>
                </a:lnTo>
                <a:lnTo>
                  <a:pt x="1515" y="5886"/>
                </a:lnTo>
                <a:lnTo>
                  <a:pt x="1246" y="6155"/>
                </a:lnTo>
                <a:lnTo>
                  <a:pt x="978" y="6448"/>
                </a:lnTo>
                <a:lnTo>
                  <a:pt x="758" y="6765"/>
                </a:lnTo>
                <a:lnTo>
                  <a:pt x="538" y="7058"/>
                </a:lnTo>
                <a:lnTo>
                  <a:pt x="367" y="7327"/>
                </a:lnTo>
                <a:lnTo>
                  <a:pt x="99" y="7791"/>
                </a:lnTo>
                <a:lnTo>
                  <a:pt x="25" y="7938"/>
                </a:lnTo>
                <a:lnTo>
                  <a:pt x="1" y="8035"/>
                </a:lnTo>
                <a:lnTo>
                  <a:pt x="25" y="8231"/>
                </a:lnTo>
                <a:lnTo>
                  <a:pt x="74" y="8402"/>
                </a:lnTo>
                <a:lnTo>
                  <a:pt x="172" y="8597"/>
                </a:lnTo>
                <a:lnTo>
                  <a:pt x="294" y="8744"/>
                </a:lnTo>
                <a:lnTo>
                  <a:pt x="587" y="9012"/>
                </a:lnTo>
                <a:lnTo>
                  <a:pt x="880" y="9256"/>
                </a:lnTo>
                <a:lnTo>
                  <a:pt x="1417" y="9696"/>
                </a:lnTo>
                <a:lnTo>
                  <a:pt x="1906" y="10062"/>
                </a:lnTo>
                <a:lnTo>
                  <a:pt x="2101" y="10233"/>
                </a:lnTo>
                <a:lnTo>
                  <a:pt x="2297" y="10404"/>
                </a:lnTo>
                <a:lnTo>
                  <a:pt x="2419" y="10575"/>
                </a:lnTo>
                <a:lnTo>
                  <a:pt x="2541" y="10746"/>
                </a:lnTo>
                <a:lnTo>
                  <a:pt x="2590" y="10917"/>
                </a:lnTo>
                <a:lnTo>
                  <a:pt x="2590" y="11113"/>
                </a:lnTo>
                <a:lnTo>
                  <a:pt x="2541" y="11308"/>
                </a:lnTo>
                <a:lnTo>
                  <a:pt x="2443" y="11528"/>
                </a:lnTo>
                <a:lnTo>
                  <a:pt x="2272" y="11772"/>
                </a:lnTo>
                <a:lnTo>
                  <a:pt x="2004" y="12041"/>
                </a:lnTo>
                <a:lnTo>
                  <a:pt x="1833" y="12212"/>
                </a:lnTo>
                <a:lnTo>
                  <a:pt x="1637" y="12309"/>
                </a:lnTo>
                <a:lnTo>
                  <a:pt x="1417" y="12383"/>
                </a:lnTo>
                <a:lnTo>
                  <a:pt x="1222" y="12431"/>
                </a:lnTo>
                <a:lnTo>
                  <a:pt x="1002" y="12480"/>
                </a:lnTo>
                <a:lnTo>
                  <a:pt x="782" y="12578"/>
                </a:lnTo>
                <a:lnTo>
                  <a:pt x="587" y="12700"/>
                </a:lnTo>
                <a:lnTo>
                  <a:pt x="367" y="12871"/>
                </a:lnTo>
                <a:lnTo>
                  <a:pt x="196" y="13066"/>
                </a:lnTo>
                <a:lnTo>
                  <a:pt x="99" y="13286"/>
                </a:lnTo>
                <a:lnTo>
                  <a:pt x="25" y="13530"/>
                </a:lnTo>
                <a:lnTo>
                  <a:pt x="1" y="13799"/>
                </a:lnTo>
                <a:lnTo>
                  <a:pt x="25" y="14019"/>
                </a:lnTo>
                <a:lnTo>
                  <a:pt x="50" y="14239"/>
                </a:lnTo>
                <a:lnTo>
                  <a:pt x="123" y="14434"/>
                </a:lnTo>
                <a:lnTo>
                  <a:pt x="221" y="14654"/>
                </a:lnTo>
                <a:lnTo>
                  <a:pt x="318" y="14825"/>
                </a:lnTo>
                <a:lnTo>
                  <a:pt x="440" y="15020"/>
                </a:lnTo>
                <a:lnTo>
                  <a:pt x="563" y="15191"/>
                </a:lnTo>
                <a:lnTo>
                  <a:pt x="709" y="15362"/>
                </a:lnTo>
                <a:lnTo>
                  <a:pt x="880" y="15509"/>
                </a:lnTo>
                <a:lnTo>
                  <a:pt x="1051" y="15631"/>
                </a:lnTo>
                <a:lnTo>
                  <a:pt x="1246" y="15753"/>
                </a:lnTo>
                <a:lnTo>
                  <a:pt x="1442" y="15875"/>
                </a:lnTo>
                <a:lnTo>
                  <a:pt x="1637" y="15948"/>
                </a:lnTo>
                <a:lnTo>
                  <a:pt x="1857" y="16022"/>
                </a:lnTo>
                <a:lnTo>
                  <a:pt x="2052" y="16046"/>
                </a:lnTo>
                <a:lnTo>
                  <a:pt x="2272" y="16070"/>
                </a:lnTo>
                <a:lnTo>
                  <a:pt x="2541" y="16046"/>
                </a:lnTo>
                <a:lnTo>
                  <a:pt x="2785" y="15973"/>
                </a:lnTo>
                <a:lnTo>
                  <a:pt x="3005" y="15875"/>
                </a:lnTo>
                <a:lnTo>
                  <a:pt x="3200" y="15704"/>
                </a:lnTo>
                <a:lnTo>
                  <a:pt x="3371" y="15509"/>
                </a:lnTo>
                <a:lnTo>
                  <a:pt x="3493" y="15289"/>
                </a:lnTo>
                <a:lnTo>
                  <a:pt x="3567" y="15094"/>
                </a:lnTo>
                <a:lnTo>
                  <a:pt x="3615" y="14874"/>
                </a:lnTo>
                <a:lnTo>
                  <a:pt x="3689" y="14654"/>
                </a:lnTo>
                <a:lnTo>
                  <a:pt x="3762" y="14459"/>
                </a:lnTo>
                <a:lnTo>
                  <a:pt x="3860" y="14239"/>
                </a:lnTo>
                <a:lnTo>
                  <a:pt x="4031" y="14068"/>
                </a:lnTo>
                <a:lnTo>
                  <a:pt x="4299" y="13824"/>
                </a:lnTo>
                <a:lnTo>
                  <a:pt x="4544" y="13628"/>
                </a:lnTo>
                <a:lnTo>
                  <a:pt x="4763" y="13530"/>
                </a:lnTo>
                <a:lnTo>
                  <a:pt x="4959" y="13482"/>
                </a:lnTo>
                <a:lnTo>
                  <a:pt x="5154" y="13482"/>
                </a:lnTo>
                <a:lnTo>
                  <a:pt x="5325" y="13530"/>
                </a:lnTo>
                <a:lnTo>
                  <a:pt x="5496" y="13653"/>
                </a:lnTo>
                <a:lnTo>
                  <a:pt x="5667" y="13775"/>
                </a:lnTo>
                <a:lnTo>
                  <a:pt x="5838" y="13970"/>
                </a:lnTo>
                <a:lnTo>
                  <a:pt x="6009" y="14165"/>
                </a:lnTo>
                <a:lnTo>
                  <a:pt x="6375" y="14654"/>
                </a:lnTo>
                <a:lnTo>
                  <a:pt x="6815" y="15191"/>
                </a:lnTo>
                <a:lnTo>
                  <a:pt x="7059" y="15484"/>
                </a:lnTo>
                <a:lnTo>
                  <a:pt x="7328" y="15777"/>
                </a:lnTo>
                <a:lnTo>
                  <a:pt x="7474" y="15899"/>
                </a:lnTo>
                <a:lnTo>
                  <a:pt x="7670" y="15997"/>
                </a:lnTo>
                <a:lnTo>
                  <a:pt x="7841" y="16046"/>
                </a:lnTo>
                <a:lnTo>
                  <a:pt x="8036" y="16070"/>
                </a:lnTo>
                <a:lnTo>
                  <a:pt x="8134" y="16046"/>
                </a:lnTo>
                <a:lnTo>
                  <a:pt x="8280" y="15973"/>
                </a:lnTo>
                <a:lnTo>
                  <a:pt x="8744" y="15704"/>
                </a:lnTo>
                <a:lnTo>
                  <a:pt x="9013" y="15533"/>
                </a:lnTo>
                <a:lnTo>
                  <a:pt x="9306" y="15313"/>
                </a:lnTo>
                <a:lnTo>
                  <a:pt x="9623" y="15094"/>
                </a:lnTo>
                <a:lnTo>
                  <a:pt x="9917" y="14825"/>
                </a:lnTo>
                <a:lnTo>
                  <a:pt x="10185" y="14556"/>
                </a:lnTo>
                <a:lnTo>
                  <a:pt x="10429" y="14263"/>
                </a:lnTo>
                <a:lnTo>
                  <a:pt x="10625" y="13970"/>
                </a:lnTo>
                <a:lnTo>
                  <a:pt x="10698" y="13824"/>
                </a:lnTo>
                <a:lnTo>
                  <a:pt x="10747" y="13653"/>
                </a:lnTo>
                <a:lnTo>
                  <a:pt x="10796" y="13506"/>
                </a:lnTo>
                <a:lnTo>
                  <a:pt x="10820" y="13359"/>
                </a:lnTo>
                <a:lnTo>
                  <a:pt x="10820" y="13213"/>
                </a:lnTo>
                <a:lnTo>
                  <a:pt x="10796" y="13042"/>
                </a:lnTo>
                <a:lnTo>
                  <a:pt x="10747" y="12895"/>
                </a:lnTo>
                <a:lnTo>
                  <a:pt x="10674" y="12749"/>
                </a:lnTo>
                <a:lnTo>
                  <a:pt x="10576" y="12602"/>
                </a:lnTo>
                <a:lnTo>
                  <a:pt x="10454" y="12456"/>
                </a:lnTo>
                <a:lnTo>
                  <a:pt x="10258" y="12309"/>
                </a:lnTo>
                <a:lnTo>
                  <a:pt x="10063" y="12212"/>
                </a:lnTo>
                <a:lnTo>
                  <a:pt x="9868" y="12138"/>
                </a:lnTo>
                <a:lnTo>
                  <a:pt x="9648" y="12065"/>
                </a:lnTo>
                <a:lnTo>
                  <a:pt x="9428" y="12016"/>
                </a:lnTo>
                <a:lnTo>
                  <a:pt x="9208" y="11919"/>
                </a:lnTo>
                <a:lnTo>
                  <a:pt x="9013" y="11821"/>
                </a:lnTo>
                <a:lnTo>
                  <a:pt x="8818" y="11650"/>
                </a:lnTo>
                <a:lnTo>
                  <a:pt x="8647" y="11454"/>
                </a:lnTo>
                <a:lnTo>
                  <a:pt x="8549" y="11235"/>
                </a:lnTo>
                <a:lnTo>
                  <a:pt x="8476" y="10990"/>
                </a:lnTo>
                <a:lnTo>
                  <a:pt x="8451" y="10697"/>
                </a:lnTo>
                <a:lnTo>
                  <a:pt x="8476" y="10502"/>
                </a:lnTo>
                <a:lnTo>
                  <a:pt x="8500" y="10282"/>
                </a:lnTo>
                <a:lnTo>
                  <a:pt x="8573" y="10087"/>
                </a:lnTo>
                <a:lnTo>
                  <a:pt x="8647" y="9891"/>
                </a:lnTo>
                <a:lnTo>
                  <a:pt x="8744" y="9696"/>
                </a:lnTo>
                <a:lnTo>
                  <a:pt x="8866" y="9501"/>
                </a:lnTo>
                <a:lnTo>
                  <a:pt x="9013" y="9330"/>
                </a:lnTo>
                <a:lnTo>
                  <a:pt x="9159" y="9159"/>
                </a:lnTo>
                <a:lnTo>
                  <a:pt x="9330" y="9012"/>
                </a:lnTo>
                <a:lnTo>
                  <a:pt x="9501" y="8890"/>
                </a:lnTo>
                <a:lnTo>
                  <a:pt x="9672" y="8768"/>
                </a:lnTo>
                <a:lnTo>
                  <a:pt x="9868" y="8646"/>
                </a:lnTo>
                <a:lnTo>
                  <a:pt x="10063" y="8573"/>
                </a:lnTo>
                <a:lnTo>
                  <a:pt x="10283" y="8499"/>
                </a:lnTo>
                <a:lnTo>
                  <a:pt x="10503" y="8475"/>
                </a:lnTo>
                <a:lnTo>
                  <a:pt x="10698" y="8450"/>
                </a:lnTo>
                <a:lnTo>
                  <a:pt x="10967" y="8475"/>
                </a:lnTo>
                <a:lnTo>
                  <a:pt x="11211" y="8548"/>
                </a:lnTo>
                <a:lnTo>
                  <a:pt x="11455" y="8646"/>
                </a:lnTo>
                <a:lnTo>
                  <a:pt x="11651" y="8817"/>
                </a:lnTo>
                <a:lnTo>
                  <a:pt x="11822" y="9012"/>
                </a:lnTo>
                <a:lnTo>
                  <a:pt x="11944" y="9232"/>
                </a:lnTo>
                <a:lnTo>
                  <a:pt x="12017" y="9452"/>
                </a:lnTo>
                <a:lnTo>
                  <a:pt x="12090" y="9672"/>
                </a:lnTo>
                <a:lnTo>
                  <a:pt x="12139" y="9867"/>
                </a:lnTo>
                <a:lnTo>
                  <a:pt x="12212" y="10062"/>
                </a:lnTo>
                <a:lnTo>
                  <a:pt x="12310" y="10258"/>
                </a:lnTo>
                <a:lnTo>
                  <a:pt x="12457" y="10453"/>
                </a:lnTo>
                <a:lnTo>
                  <a:pt x="12603" y="10575"/>
                </a:lnTo>
                <a:lnTo>
                  <a:pt x="12750" y="10673"/>
                </a:lnTo>
                <a:lnTo>
                  <a:pt x="12896" y="10746"/>
                </a:lnTo>
                <a:lnTo>
                  <a:pt x="13043" y="10795"/>
                </a:lnTo>
                <a:lnTo>
                  <a:pt x="13214" y="10819"/>
                </a:lnTo>
                <a:lnTo>
                  <a:pt x="13360" y="10819"/>
                </a:lnTo>
                <a:lnTo>
                  <a:pt x="13507" y="10795"/>
                </a:lnTo>
                <a:lnTo>
                  <a:pt x="13653" y="10746"/>
                </a:lnTo>
                <a:lnTo>
                  <a:pt x="13824" y="10697"/>
                </a:lnTo>
                <a:lnTo>
                  <a:pt x="13971" y="10624"/>
                </a:lnTo>
                <a:lnTo>
                  <a:pt x="14264" y="10429"/>
                </a:lnTo>
                <a:lnTo>
                  <a:pt x="14557" y="10184"/>
                </a:lnTo>
                <a:lnTo>
                  <a:pt x="14826" y="9916"/>
                </a:lnTo>
                <a:lnTo>
                  <a:pt x="15094" y="9623"/>
                </a:lnTo>
                <a:lnTo>
                  <a:pt x="15314" y="9305"/>
                </a:lnTo>
                <a:lnTo>
                  <a:pt x="15534" y="9012"/>
                </a:lnTo>
                <a:lnTo>
                  <a:pt x="15705" y="8744"/>
                </a:lnTo>
                <a:lnTo>
                  <a:pt x="15973" y="8279"/>
                </a:lnTo>
                <a:lnTo>
                  <a:pt x="16047" y="8133"/>
                </a:lnTo>
                <a:lnTo>
                  <a:pt x="16071" y="8035"/>
                </a:lnTo>
                <a:lnTo>
                  <a:pt x="16047" y="7840"/>
                </a:lnTo>
                <a:lnTo>
                  <a:pt x="15998" y="7669"/>
                </a:lnTo>
                <a:lnTo>
                  <a:pt x="15900" y="7474"/>
                </a:lnTo>
                <a:lnTo>
                  <a:pt x="15778" y="7327"/>
                </a:lnTo>
                <a:lnTo>
                  <a:pt x="15485" y="7058"/>
                </a:lnTo>
                <a:lnTo>
                  <a:pt x="15192" y="6814"/>
                </a:lnTo>
                <a:lnTo>
                  <a:pt x="14655" y="6374"/>
                </a:lnTo>
                <a:lnTo>
                  <a:pt x="14166" y="6008"/>
                </a:lnTo>
                <a:lnTo>
                  <a:pt x="13971" y="5837"/>
                </a:lnTo>
                <a:lnTo>
                  <a:pt x="13775" y="5666"/>
                </a:lnTo>
                <a:lnTo>
                  <a:pt x="13653" y="5495"/>
                </a:lnTo>
                <a:lnTo>
                  <a:pt x="13531" y="5324"/>
                </a:lnTo>
                <a:lnTo>
                  <a:pt x="13482" y="5153"/>
                </a:lnTo>
                <a:lnTo>
                  <a:pt x="13482" y="4958"/>
                </a:lnTo>
                <a:lnTo>
                  <a:pt x="13531" y="4763"/>
                </a:lnTo>
                <a:lnTo>
                  <a:pt x="13629" y="4543"/>
                </a:lnTo>
                <a:lnTo>
                  <a:pt x="13800" y="4299"/>
                </a:lnTo>
                <a:lnTo>
                  <a:pt x="14068" y="4030"/>
                </a:lnTo>
                <a:lnTo>
                  <a:pt x="14239" y="3859"/>
                </a:lnTo>
                <a:lnTo>
                  <a:pt x="14435" y="3761"/>
                </a:lnTo>
                <a:lnTo>
                  <a:pt x="14655" y="3688"/>
                </a:lnTo>
                <a:lnTo>
                  <a:pt x="14850" y="3639"/>
                </a:lnTo>
                <a:lnTo>
                  <a:pt x="15070" y="3590"/>
                </a:lnTo>
                <a:lnTo>
                  <a:pt x="15290" y="3493"/>
                </a:lnTo>
                <a:lnTo>
                  <a:pt x="15485" y="3370"/>
                </a:lnTo>
                <a:lnTo>
                  <a:pt x="15705" y="3199"/>
                </a:lnTo>
                <a:lnTo>
                  <a:pt x="15876" y="3004"/>
                </a:lnTo>
                <a:lnTo>
                  <a:pt x="15973" y="2784"/>
                </a:lnTo>
                <a:lnTo>
                  <a:pt x="16047" y="2540"/>
                </a:lnTo>
                <a:lnTo>
                  <a:pt x="16071" y="2271"/>
                </a:lnTo>
                <a:lnTo>
                  <a:pt x="16047" y="2052"/>
                </a:lnTo>
                <a:lnTo>
                  <a:pt x="16022" y="1832"/>
                </a:lnTo>
                <a:lnTo>
                  <a:pt x="15949" y="1636"/>
                </a:lnTo>
                <a:lnTo>
                  <a:pt x="15851" y="1417"/>
                </a:lnTo>
                <a:lnTo>
                  <a:pt x="15754" y="1246"/>
                </a:lnTo>
                <a:lnTo>
                  <a:pt x="15632" y="1050"/>
                </a:lnTo>
                <a:lnTo>
                  <a:pt x="15509" y="879"/>
                </a:lnTo>
                <a:lnTo>
                  <a:pt x="15363" y="708"/>
                </a:lnTo>
                <a:lnTo>
                  <a:pt x="15192" y="562"/>
                </a:lnTo>
                <a:lnTo>
                  <a:pt x="15021" y="440"/>
                </a:lnTo>
                <a:lnTo>
                  <a:pt x="14826" y="318"/>
                </a:lnTo>
                <a:lnTo>
                  <a:pt x="14630" y="195"/>
                </a:lnTo>
                <a:lnTo>
                  <a:pt x="14435" y="122"/>
                </a:lnTo>
                <a:lnTo>
                  <a:pt x="14215" y="49"/>
                </a:lnTo>
                <a:lnTo>
                  <a:pt x="14020" y="24"/>
                </a:lnTo>
                <a:lnTo>
                  <a:pt x="13800" y="0"/>
                </a:lnTo>
                <a:lnTo>
                  <a:pt x="13531" y="24"/>
                </a:lnTo>
                <a:lnTo>
                  <a:pt x="13287" y="98"/>
                </a:lnTo>
                <a:lnTo>
                  <a:pt x="13067" y="195"/>
                </a:lnTo>
                <a:lnTo>
                  <a:pt x="12872" y="366"/>
                </a:lnTo>
                <a:lnTo>
                  <a:pt x="12701" y="562"/>
                </a:lnTo>
                <a:lnTo>
                  <a:pt x="12579" y="782"/>
                </a:lnTo>
                <a:lnTo>
                  <a:pt x="12505" y="977"/>
                </a:lnTo>
                <a:lnTo>
                  <a:pt x="12457" y="1197"/>
                </a:lnTo>
                <a:lnTo>
                  <a:pt x="12383" y="1417"/>
                </a:lnTo>
                <a:lnTo>
                  <a:pt x="12310" y="1612"/>
                </a:lnTo>
                <a:lnTo>
                  <a:pt x="12212" y="1832"/>
                </a:lnTo>
                <a:lnTo>
                  <a:pt x="12041" y="2003"/>
                </a:lnTo>
                <a:lnTo>
                  <a:pt x="11773" y="2271"/>
                </a:lnTo>
                <a:lnTo>
                  <a:pt x="11528" y="2442"/>
                </a:lnTo>
                <a:lnTo>
                  <a:pt x="11309" y="2540"/>
                </a:lnTo>
                <a:lnTo>
                  <a:pt x="11113" y="2589"/>
                </a:lnTo>
                <a:lnTo>
                  <a:pt x="10918" y="2589"/>
                </a:lnTo>
                <a:lnTo>
                  <a:pt x="10747" y="2540"/>
                </a:lnTo>
                <a:lnTo>
                  <a:pt x="10576" y="2418"/>
                </a:lnTo>
                <a:lnTo>
                  <a:pt x="10405" y="2296"/>
                </a:lnTo>
                <a:lnTo>
                  <a:pt x="10234" y="2100"/>
                </a:lnTo>
                <a:lnTo>
                  <a:pt x="10063" y="1905"/>
                </a:lnTo>
                <a:lnTo>
                  <a:pt x="9697" y="1417"/>
                </a:lnTo>
                <a:lnTo>
                  <a:pt x="9257" y="879"/>
                </a:lnTo>
                <a:lnTo>
                  <a:pt x="9013" y="586"/>
                </a:lnTo>
                <a:lnTo>
                  <a:pt x="8744" y="293"/>
                </a:lnTo>
                <a:lnTo>
                  <a:pt x="8598" y="171"/>
                </a:lnTo>
                <a:lnTo>
                  <a:pt x="8402" y="73"/>
                </a:lnTo>
                <a:lnTo>
                  <a:pt x="8231" y="24"/>
                </a:lnTo>
                <a:lnTo>
                  <a:pt x="8036" y="0"/>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103" name="Shape 358">
            <a:extLst>
              <a:ext uri="{FF2B5EF4-FFF2-40B4-BE49-F238E27FC236}">
                <a16:creationId xmlns:a16="http://schemas.microsoft.com/office/drawing/2014/main" id="{CD045681-FAD6-415A-8C3D-B68B7A8D5EFB}"/>
              </a:ext>
            </a:extLst>
          </p:cNvPr>
          <p:cNvGrpSpPr/>
          <p:nvPr userDrawn="1"/>
        </p:nvGrpSpPr>
        <p:grpSpPr>
          <a:xfrm>
            <a:off x="8203288" y="2657052"/>
            <a:ext cx="299121" cy="423685"/>
            <a:chOff x="3984000" y="1594200"/>
            <a:chExt cx="357800" cy="506800"/>
          </a:xfrm>
          <a:solidFill>
            <a:schemeClr val="bg1">
              <a:lumMod val="50000"/>
            </a:schemeClr>
          </a:solidFill>
        </p:grpSpPr>
        <p:sp>
          <p:nvSpPr>
            <p:cNvPr id="104" name="Shape 359">
              <a:extLst>
                <a:ext uri="{FF2B5EF4-FFF2-40B4-BE49-F238E27FC236}">
                  <a16:creationId xmlns:a16="http://schemas.microsoft.com/office/drawing/2014/main" id="{EB91FE57-9340-4D53-99F1-4149F83D6B08}"/>
                </a:ext>
              </a:extLst>
            </p:cNvPr>
            <p:cNvSpPr/>
            <p:nvPr/>
          </p:nvSpPr>
          <p:spPr>
            <a:xfrm>
              <a:off x="3984000" y="1597875"/>
              <a:ext cx="44575" cy="503125"/>
            </a:xfrm>
            <a:custGeom>
              <a:avLst/>
              <a:gdLst/>
              <a:ahLst/>
              <a:cxnLst/>
              <a:rect l="0" t="0" r="0" b="0"/>
              <a:pathLst>
                <a:path w="1783" h="20125" extrusionOk="0">
                  <a:moveTo>
                    <a:pt x="391" y="0"/>
                  </a:moveTo>
                  <a:lnTo>
                    <a:pt x="293" y="25"/>
                  </a:lnTo>
                  <a:lnTo>
                    <a:pt x="220" y="73"/>
                  </a:lnTo>
                  <a:lnTo>
                    <a:pt x="147" y="147"/>
                  </a:lnTo>
                  <a:lnTo>
                    <a:pt x="98" y="220"/>
                  </a:lnTo>
                  <a:lnTo>
                    <a:pt x="49" y="293"/>
                  </a:lnTo>
                  <a:lnTo>
                    <a:pt x="24" y="391"/>
                  </a:lnTo>
                  <a:lnTo>
                    <a:pt x="0" y="489"/>
                  </a:lnTo>
                  <a:lnTo>
                    <a:pt x="0" y="20125"/>
                  </a:lnTo>
                  <a:lnTo>
                    <a:pt x="1783" y="20125"/>
                  </a:lnTo>
                  <a:lnTo>
                    <a:pt x="1783" y="489"/>
                  </a:lnTo>
                  <a:lnTo>
                    <a:pt x="1783" y="391"/>
                  </a:lnTo>
                  <a:lnTo>
                    <a:pt x="1734" y="293"/>
                  </a:lnTo>
                  <a:lnTo>
                    <a:pt x="1710" y="220"/>
                  </a:lnTo>
                  <a:lnTo>
                    <a:pt x="1636" y="147"/>
                  </a:lnTo>
                  <a:lnTo>
                    <a:pt x="1563" y="73"/>
                  </a:lnTo>
                  <a:lnTo>
                    <a:pt x="1490" y="25"/>
                  </a:lnTo>
                  <a:lnTo>
                    <a:pt x="1392"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5" name="Shape 360">
              <a:extLst>
                <a:ext uri="{FF2B5EF4-FFF2-40B4-BE49-F238E27FC236}">
                  <a16:creationId xmlns:a16="http://schemas.microsoft.com/office/drawing/2014/main" id="{AA873F37-B1E0-402A-A15E-27853E6E9D08}"/>
                </a:ext>
              </a:extLst>
            </p:cNvPr>
            <p:cNvSpPr/>
            <p:nvPr/>
          </p:nvSpPr>
          <p:spPr>
            <a:xfrm>
              <a:off x="4041375" y="1594200"/>
              <a:ext cx="300425" cy="229600"/>
            </a:xfrm>
            <a:custGeom>
              <a:avLst/>
              <a:gdLst/>
              <a:ahLst/>
              <a:cxnLst/>
              <a:rect l="0" t="0" r="0" b="0"/>
              <a:pathLst>
                <a:path w="12017" h="9184" extrusionOk="0">
                  <a:moveTo>
                    <a:pt x="2541" y="1"/>
                  </a:moveTo>
                  <a:lnTo>
                    <a:pt x="2174" y="25"/>
                  </a:lnTo>
                  <a:lnTo>
                    <a:pt x="1808" y="74"/>
                  </a:lnTo>
                  <a:lnTo>
                    <a:pt x="1442" y="123"/>
                  </a:lnTo>
                  <a:lnTo>
                    <a:pt x="1100" y="245"/>
                  </a:lnTo>
                  <a:lnTo>
                    <a:pt x="734" y="367"/>
                  </a:lnTo>
                  <a:lnTo>
                    <a:pt x="367" y="538"/>
                  </a:lnTo>
                  <a:lnTo>
                    <a:pt x="1" y="758"/>
                  </a:lnTo>
                  <a:lnTo>
                    <a:pt x="1" y="8427"/>
                  </a:lnTo>
                  <a:lnTo>
                    <a:pt x="367" y="8207"/>
                  </a:lnTo>
                  <a:lnTo>
                    <a:pt x="734" y="8036"/>
                  </a:lnTo>
                  <a:lnTo>
                    <a:pt x="1100" y="7889"/>
                  </a:lnTo>
                  <a:lnTo>
                    <a:pt x="1442" y="7792"/>
                  </a:lnTo>
                  <a:lnTo>
                    <a:pt x="1808" y="7718"/>
                  </a:lnTo>
                  <a:lnTo>
                    <a:pt x="2174" y="7694"/>
                  </a:lnTo>
                  <a:lnTo>
                    <a:pt x="2541" y="7670"/>
                  </a:lnTo>
                  <a:lnTo>
                    <a:pt x="2883" y="7694"/>
                  </a:lnTo>
                  <a:lnTo>
                    <a:pt x="3249" y="7718"/>
                  </a:lnTo>
                  <a:lnTo>
                    <a:pt x="3615" y="7767"/>
                  </a:lnTo>
                  <a:lnTo>
                    <a:pt x="3982" y="7840"/>
                  </a:lnTo>
                  <a:lnTo>
                    <a:pt x="4324" y="7914"/>
                  </a:lnTo>
                  <a:lnTo>
                    <a:pt x="5056" y="8134"/>
                  </a:lnTo>
                  <a:lnTo>
                    <a:pt x="5765" y="8353"/>
                  </a:lnTo>
                  <a:lnTo>
                    <a:pt x="6497" y="8573"/>
                  </a:lnTo>
                  <a:lnTo>
                    <a:pt x="7206" y="8793"/>
                  </a:lnTo>
                  <a:lnTo>
                    <a:pt x="7938" y="8988"/>
                  </a:lnTo>
                  <a:lnTo>
                    <a:pt x="8305" y="9062"/>
                  </a:lnTo>
                  <a:lnTo>
                    <a:pt x="8647" y="9110"/>
                  </a:lnTo>
                  <a:lnTo>
                    <a:pt x="9013" y="9159"/>
                  </a:lnTo>
                  <a:lnTo>
                    <a:pt x="9379" y="9184"/>
                  </a:lnTo>
                  <a:lnTo>
                    <a:pt x="9746" y="9159"/>
                  </a:lnTo>
                  <a:lnTo>
                    <a:pt x="10088" y="9135"/>
                  </a:lnTo>
                  <a:lnTo>
                    <a:pt x="10454" y="9086"/>
                  </a:lnTo>
                  <a:lnTo>
                    <a:pt x="10820" y="8988"/>
                  </a:lnTo>
                  <a:lnTo>
                    <a:pt x="11187" y="8866"/>
                  </a:lnTo>
                  <a:lnTo>
                    <a:pt x="11529" y="8695"/>
                  </a:lnTo>
                  <a:lnTo>
                    <a:pt x="11699" y="8598"/>
                  </a:lnTo>
                  <a:lnTo>
                    <a:pt x="11822" y="8500"/>
                  </a:lnTo>
                  <a:lnTo>
                    <a:pt x="11895" y="8378"/>
                  </a:lnTo>
                  <a:lnTo>
                    <a:pt x="11968" y="8256"/>
                  </a:lnTo>
                  <a:lnTo>
                    <a:pt x="12017" y="8134"/>
                  </a:lnTo>
                  <a:lnTo>
                    <a:pt x="12017" y="8011"/>
                  </a:lnTo>
                  <a:lnTo>
                    <a:pt x="11968" y="7914"/>
                  </a:lnTo>
                  <a:lnTo>
                    <a:pt x="11919" y="7816"/>
                  </a:lnTo>
                  <a:lnTo>
                    <a:pt x="11529" y="7425"/>
                  </a:lnTo>
                  <a:lnTo>
                    <a:pt x="11138" y="6961"/>
                  </a:lnTo>
                  <a:lnTo>
                    <a:pt x="10771" y="6473"/>
                  </a:lnTo>
                  <a:lnTo>
                    <a:pt x="10381" y="5960"/>
                  </a:lnTo>
                  <a:lnTo>
                    <a:pt x="10307" y="5813"/>
                  </a:lnTo>
                  <a:lnTo>
                    <a:pt x="10259" y="5667"/>
                  </a:lnTo>
                  <a:lnTo>
                    <a:pt x="10234" y="5496"/>
                  </a:lnTo>
                  <a:lnTo>
                    <a:pt x="10210" y="5300"/>
                  </a:lnTo>
                  <a:lnTo>
                    <a:pt x="10234" y="5130"/>
                  </a:lnTo>
                  <a:lnTo>
                    <a:pt x="10259" y="4959"/>
                  </a:lnTo>
                  <a:lnTo>
                    <a:pt x="10307" y="4788"/>
                  </a:lnTo>
                  <a:lnTo>
                    <a:pt x="10381" y="4617"/>
                  </a:lnTo>
                  <a:lnTo>
                    <a:pt x="10771" y="3884"/>
                  </a:lnTo>
                  <a:lnTo>
                    <a:pt x="11138" y="3127"/>
                  </a:lnTo>
                  <a:lnTo>
                    <a:pt x="11529" y="2345"/>
                  </a:lnTo>
                  <a:lnTo>
                    <a:pt x="11919" y="1490"/>
                  </a:lnTo>
                  <a:lnTo>
                    <a:pt x="11993" y="1320"/>
                  </a:lnTo>
                  <a:lnTo>
                    <a:pt x="12017" y="1173"/>
                  </a:lnTo>
                  <a:lnTo>
                    <a:pt x="12017" y="1051"/>
                  </a:lnTo>
                  <a:lnTo>
                    <a:pt x="11968" y="978"/>
                  </a:lnTo>
                  <a:lnTo>
                    <a:pt x="11895" y="953"/>
                  </a:lnTo>
                  <a:lnTo>
                    <a:pt x="11822" y="929"/>
                  </a:lnTo>
                  <a:lnTo>
                    <a:pt x="11699" y="978"/>
                  </a:lnTo>
                  <a:lnTo>
                    <a:pt x="11529" y="1026"/>
                  </a:lnTo>
                  <a:lnTo>
                    <a:pt x="11187" y="1197"/>
                  </a:lnTo>
                  <a:lnTo>
                    <a:pt x="10820" y="1320"/>
                  </a:lnTo>
                  <a:lnTo>
                    <a:pt x="10454" y="1417"/>
                  </a:lnTo>
                  <a:lnTo>
                    <a:pt x="10088" y="1466"/>
                  </a:lnTo>
                  <a:lnTo>
                    <a:pt x="9746" y="1515"/>
                  </a:lnTo>
                  <a:lnTo>
                    <a:pt x="9379" y="1515"/>
                  </a:lnTo>
                  <a:lnTo>
                    <a:pt x="9013" y="1490"/>
                  </a:lnTo>
                  <a:lnTo>
                    <a:pt x="8647" y="1466"/>
                  </a:lnTo>
                  <a:lnTo>
                    <a:pt x="8305" y="1393"/>
                  </a:lnTo>
                  <a:lnTo>
                    <a:pt x="7938" y="1320"/>
                  </a:lnTo>
                  <a:lnTo>
                    <a:pt x="7206" y="1149"/>
                  </a:lnTo>
                  <a:lnTo>
                    <a:pt x="6497" y="929"/>
                  </a:lnTo>
                  <a:lnTo>
                    <a:pt x="5765" y="685"/>
                  </a:lnTo>
                  <a:lnTo>
                    <a:pt x="5056" y="465"/>
                  </a:lnTo>
                  <a:lnTo>
                    <a:pt x="4324" y="269"/>
                  </a:lnTo>
                  <a:lnTo>
                    <a:pt x="3982" y="172"/>
                  </a:lnTo>
                  <a:lnTo>
                    <a:pt x="3615" y="98"/>
                  </a:lnTo>
                  <a:lnTo>
                    <a:pt x="3249" y="50"/>
                  </a:lnTo>
                  <a:lnTo>
                    <a:pt x="2883" y="25"/>
                  </a:lnTo>
                  <a:lnTo>
                    <a:pt x="2541"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06" name="Shape 361">
            <a:extLst>
              <a:ext uri="{FF2B5EF4-FFF2-40B4-BE49-F238E27FC236}">
                <a16:creationId xmlns:a16="http://schemas.microsoft.com/office/drawing/2014/main" id="{59EC2FF6-DDD9-4DFD-BF08-A84877CD64FD}"/>
              </a:ext>
            </a:extLst>
          </p:cNvPr>
          <p:cNvGrpSpPr/>
          <p:nvPr userDrawn="1"/>
        </p:nvGrpSpPr>
        <p:grpSpPr>
          <a:xfrm>
            <a:off x="8719330" y="2747904"/>
            <a:ext cx="394090" cy="241980"/>
            <a:chOff x="4601275" y="1702875"/>
            <a:chExt cx="471400" cy="289450"/>
          </a:xfrm>
          <a:solidFill>
            <a:schemeClr val="bg1">
              <a:lumMod val="50000"/>
            </a:schemeClr>
          </a:solidFill>
        </p:grpSpPr>
        <p:sp>
          <p:nvSpPr>
            <p:cNvPr id="107" name="Shape 362">
              <a:extLst>
                <a:ext uri="{FF2B5EF4-FFF2-40B4-BE49-F238E27FC236}">
                  <a16:creationId xmlns:a16="http://schemas.microsoft.com/office/drawing/2014/main" id="{B4409C67-7AE7-41EC-BC1B-467A0538E76D}"/>
                </a:ext>
              </a:extLst>
            </p:cNvPr>
            <p:cNvSpPr/>
            <p:nvPr/>
          </p:nvSpPr>
          <p:spPr>
            <a:xfrm>
              <a:off x="4816200" y="1702875"/>
              <a:ext cx="41550" cy="41550"/>
            </a:xfrm>
            <a:custGeom>
              <a:avLst/>
              <a:gdLst/>
              <a:ahLst/>
              <a:cxnLst/>
              <a:rect l="0" t="0" r="0" b="0"/>
              <a:pathLst>
                <a:path w="1662" h="1662" extrusionOk="0">
                  <a:moveTo>
                    <a:pt x="831" y="1"/>
                  </a:moveTo>
                  <a:lnTo>
                    <a:pt x="660" y="25"/>
                  </a:lnTo>
                  <a:lnTo>
                    <a:pt x="514" y="74"/>
                  </a:lnTo>
                  <a:lnTo>
                    <a:pt x="367" y="148"/>
                  </a:lnTo>
                  <a:lnTo>
                    <a:pt x="245" y="245"/>
                  </a:lnTo>
                  <a:lnTo>
                    <a:pt x="147" y="367"/>
                  </a:lnTo>
                  <a:lnTo>
                    <a:pt x="74" y="514"/>
                  </a:lnTo>
                  <a:lnTo>
                    <a:pt x="25" y="660"/>
                  </a:lnTo>
                  <a:lnTo>
                    <a:pt x="1" y="831"/>
                  </a:lnTo>
                  <a:lnTo>
                    <a:pt x="25" y="1002"/>
                  </a:lnTo>
                  <a:lnTo>
                    <a:pt x="74" y="1173"/>
                  </a:lnTo>
                  <a:lnTo>
                    <a:pt x="147" y="1295"/>
                  </a:lnTo>
                  <a:lnTo>
                    <a:pt x="245" y="1418"/>
                  </a:lnTo>
                  <a:lnTo>
                    <a:pt x="367" y="1540"/>
                  </a:lnTo>
                  <a:lnTo>
                    <a:pt x="514" y="1613"/>
                  </a:lnTo>
                  <a:lnTo>
                    <a:pt x="660" y="1662"/>
                  </a:lnTo>
                  <a:lnTo>
                    <a:pt x="1002" y="1662"/>
                  </a:lnTo>
                  <a:lnTo>
                    <a:pt x="1149" y="1613"/>
                  </a:lnTo>
                  <a:lnTo>
                    <a:pt x="1295" y="1540"/>
                  </a:lnTo>
                  <a:lnTo>
                    <a:pt x="1417" y="1418"/>
                  </a:lnTo>
                  <a:lnTo>
                    <a:pt x="1515" y="1295"/>
                  </a:lnTo>
                  <a:lnTo>
                    <a:pt x="1588" y="1173"/>
                  </a:lnTo>
                  <a:lnTo>
                    <a:pt x="1637" y="1002"/>
                  </a:lnTo>
                  <a:lnTo>
                    <a:pt x="1661" y="831"/>
                  </a:lnTo>
                  <a:lnTo>
                    <a:pt x="1637" y="660"/>
                  </a:lnTo>
                  <a:lnTo>
                    <a:pt x="1588" y="514"/>
                  </a:lnTo>
                  <a:lnTo>
                    <a:pt x="1515" y="367"/>
                  </a:lnTo>
                  <a:lnTo>
                    <a:pt x="1417" y="245"/>
                  </a:lnTo>
                  <a:lnTo>
                    <a:pt x="1295" y="148"/>
                  </a:lnTo>
                  <a:lnTo>
                    <a:pt x="1149" y="74"/>
                  </a:lnTo>
                  <a:lnTo>
                    <a:pt x="1002" y="25"/>
                  </a:lnTo>
                  <a:lnTo>
                    <a:pt x="831"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8" name="Shape 363">
              <a:extLst>
                <a:ext uri="{FF2B5EF4-FFF2-40B4-BE49-F238E27FC236}">
                  <a16:creationId xmlns:a16="http://schemas.microsoft.com/office/drawing/2014/main" id="{22358BAA-7D1D-4640-9890-07958088CF2C}"/>
                </a:ext>
              </a:extLst>
            </p:cNvPr>
            <p:cNvSpPr/>
            <p:nvPr/>
          </p:nvSpPr>
          <p:spPr>
            <a:xfrm>
              <a:off x="5031125" y="1757225"/>
              <a:ext cx="41550" cy="41550"/>
            </a:xfrm>
            <a:custGeom>
              <a:avLst/>
              <a:gdLst/>
              <a:ahLst/>
              <a:cxnLst/>
              <a:rect l="0" t="0" r="0" b="0"/>
              <a:pathLst>
                <a:path w="1662" h="1662" extrusionOk="0">
                  <a:moveTo>
                    <a:pt x="831" y="1"/>
                  </a:moveTo>
                  <a:lnTo>
                    <a:pt x="660" y="25"/>
                  </a:lnTo>
                  <a:lnTo>
                    <a:pt x="513" y="74"/>
                  </a:lnTo>
                  <a:lnTo>
                    <a:pt x="367" y="147"/>
                  </a:lnTo>
                  <a:lnTo>
                    <a:pt x="245" y="245"/>
                  </a:lnTo>
                  <a:lnTo>
                    <a:pt x="147" y="367"/>
                  </a:lnTo>
                  <a:lnTo>
                    <a:pt x="74" y="514"/>
                  </a:lnTo>
                  <a:lnTo>
                    <a:pt x="25" y="684"/>
                  </a:lnTo>
                  <a:lnTo>
                    <a:pt x="1" y="831"/>
                  </a:lnTo>
                  <a:lnTo>
                    <a:pt x="25" y="1002"/>
                  </a:lnTo>
                  <a:lnTo>
                    <a:pt x="74" y="1173"/>
                  </a:lnTo>
                  <a:lnTo>
                    <a:pt x="147" y="1295"/>
                  </a:lnTo>
                  <a:lnTo>
                    <a:pt x="245" y="1417"/>
                  </a:lnTo>
                  <a:lnTo>
                    <a:pt x="367" y="1539"/>
                  </a:lnTo>
                  <a:lnTo>
                    <a:pt x="513" y="1613"/>
                  </a:lnTo>
                  <a:lnTo>
                    <a:pt x="660" y="1661"/>
                  </a:lnTo>
                  <a:lnTo>
                    <a:pt x="1002" y="1661"/>
                  </a:lnTo>
                  <a:lnTo>
                    <a:pt x="1148" y="1613"/>
                  </a:lnTo>
                  <a:lnTo>
                    <a:pt x="1295" y="1539"/>
                  </a:lnTo>
                  <a:lnTo>
                    <a:pt x="1417" y="1417"/>
                  </a:lnTo>
                  <a:lnTo>
                    <a:pt x="1515" y="1295"/>
                  </a:lnTo>
                  <a:lnTo>
                    <a:pt x="1588" y="1173"/>
                  </a:lnTo>
                  <a:lnTo>
                    <a:pt x="1637" y="1002"/>
                  </a:lnTo>
                  <a:lnTo>
                    <a:pt x="1661" y="831"/>
                  </a:lnTo>
                  <a:lnTo>
                    <a:pt x="1637" y="684"/>
                  </a:lnTo>
                  <a:lnTo>
                    <a:pt x="1588" y="514"/>
                  </a:lnTo>
                  <a:lnTo>
                    <a:pt x="1515" y="367"/>
                  </a:lnTo>
                  <a:lnTo>
                    <a:pt x="1417" y="245"/>
                  </a:lnTo>
                  <a:lnTo>
                    <a:pt x="1295" y="147"/>
                  </a:lnTo>
                  <a:lnTo>
                    <a:pt x="1148" y="74"/>
                  </a:lnTo>
                  <a:lnTo>
                    <a:pt x="1002" y="25"/>
                  </a:lnTo>
                  <a:lnTo>
                    <a:pt x="831"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9" name="Shape 364">
              <a:extLst>
                <a:ext uri="{FF2B5EF4-FFF2-40B4-BE49-F238E27FC236}">
                  <a16:creationId xmlns:a16="http://schemas.microsoft.com/office/drawing/2014/main" id="{5571ABDF-DD45-4A42-A4D9-515F16137DD5}"/>
                </a:ext>
              </a:extLst>
            </p:cNvPr>
            <p:cNvSpPr/>
            <p:nvPr/>
          </p:nvSpPr>
          <p:spPr>
            <a:xfrm>
              <a:off x="4634875" y="1756000"/>
              <a:ext cx="404225" cy="178325"/>
            </a:xfrm>
            <a:custGeom>
              <a:avLst/>
              <a:gdLst/>
              <a:ahLst/>
              <a:cxnLst/>
              <a:rect l="0" t="0" r="0" b="0"/>
              <a:pathLst>
                <a:path w="16169" h="7133" extrusionOk="0">
                  <a:moveTo>
                    <a:pt x="7742" y="1"/>
                  </a:moveTo>
                  <a:lnTo>
                    <a:pt x="5007" y="3444"/>
                  </a:lnTo>
                  <a:lnTo>
                    <a:pt x="464" y="1784"/>
                  </a:lnTo>
                  <a:lnTo>
                    <a:pt x="366" y="1881"/>
                  </a:lnTo>
                  <a:lnTo>
                    <a:pt x="244" y="1979"/>
                  </a:lnTo>
                  <a:lnTo>
                    <a:pt x="122" y="2052"/>
                  </a:lnTo>
                  <a:lnTo>
                    <a:pt x="0" y="2101"/>
                  </a:lnTo>
                  <a:lnTo>
                    <a:pt x="1465" y="7132"/>
                  </a:lnTo>
                  <a:lnTo>
                    <a:pt x="14703" y="7132"/>
                  </a:lnTo>
                  <a:lnTo>
                    <a:pt x="16168" y="2101"/>
                  </a:lnTo>
                  <a:lnTo>
                    <a:pt x="16046" y="2052"/>
                  </a:lnTo>
                  <a:lnTo>
                    <a:pt x="15924" y="1979"/>
                  </a:lnTo>
                  <a:lnTo>
                    <a:pt x="15802" y="1881"/>
                  </a:lnTo>
                  <a:lnTo>
                    <a:pt x="15704" y="1784"/>
                  </a:lnTo>
                  <a:lnTo>
                    <a:pt x="11161" y="3444"/>
                  </a:lnTo>
                  <a:lnTo>
                    <a:pt x="8426" y="1"/>
                  </a:lnTo>
                  <a:lnTo>
                    <a:pt x="8255" y="25"/>
                  </a:lnTo>
                  <a:lnTo>
                    <a:pt x="7913" y="25"/>
                  </a:lnTo>
                  <a:lnTo>
                    <a:pt x="7742"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0" name="Shape 365">
              <a:extLst>
                <a:ext uri="{FF2B5EF4-FFF2-40B4-BE49-F238E27FC236}">
                  <a16:creationId xmlns:a16="http://schemas.microsoft.com/office/drawing/2014/main" id="{8687F890-FCDB-4D18-8E72-6CDB767EE0BA}"/>
                </a:ext>
              </a:extLst>
            </p:cNvPr>
            <p:cNvSpPr/>
            <p:nvPr/>
          </p:nvSpPr>
          <p:spPr>
            <a:xfrm>
              <a:off x="4601275" y="1757225"/>
              <a:ext cx="41550" cy="41550"/>
            </a:xfrm>
            <a:custGeom>
              <a:avLst/>
              <a:gdLst/>
              <a:ahLst/>
              <a:cxnLst/>
              <a:rect l="0" t="0" r="0" b="0"/>
              <a:pathLst>
                <a:path w="1662" h="1662" extrusionOk="0">
                  <a:moveTo>
                    <a:pt x="831" y="1"/>
                  </a:moveTo>
                  <a:lnTo>
                    <a:pt x="660" y="25"/>
                  </a:lnTo>
                  <a:lnTo>
                    <a:pt x="514" y="74"/>
                  </a:lnTo>
                  <a:lnTo>
                    <a:pt x="367" y="147"/>
                  </a:lnTo>
                  <a:lnTo>
                    <a:pt x="245" y="245"/>
                  </a:lnTo>
                  <a:lnTo>
                    <a:pt x="147" y="367"/>
                  </a:lnTo>
                  <a:lnTo>
                    <a:pt x="74" y="514"/>
                  </a:lnTo>
                  <a:lnTo>
                    <a:pt x="25" y="684"/>
                  </a:lnTo>
                  <a:lnTo>
                    <a:pt x="1" y="831"/>
                  </a:lnTo>
                  <a:lnTo>
                    <a:pt x="25" y="1002"/>
                  </a:lnTo>
                  <a:lnTo>
                    <a:pt x="74" y="1173"/>
                  </a:lnTo>
                  <a:lnTo>
                    <a:pt x="147" y="1295"/>
                  </a:lnTo>
                  <a:lnTo>
                    <a:pt x="245" y="1417"/>
                  </a:lnTo>
                  <a:lnTo>
                    <a:pt x="367" y="1539"/>
                  </a:lnTo>
                  <a:lnTo>
                    <a:pt x="514" y="1613"/>
                  </a:lnTo>
                  <a:lnTo>
                    <a:pt x="660" y="1661"/>
                  </a:lnTo>
                  <a:lnTo>
                    <a:pt x="1002" y="1661"/>
                  </a:lnTo>
                  <a:lnTo>
                    <a:pt x="1149" y="1613"/>
                  </a:lnTo>
                  <a:lnTo>
                    <a:pt x="1295" y="1539"/>
                  </a:lnTo>
                  <a:lnTo>
                    <a:pt x="1417" y="1417"/>
                  </a:lnTo>
                  <a:lnTo>
                    <a:pt x="1515" y="1295"/>
                  </a:lnTo>
                  <a:lnTo>
                    <a:pt x="1588" y="1173"/>
                  </a:lnTo>
                  <a:lnTo>
                    <a:pt x="1637" y="1002"/>
                  </a:lnTo>
                  <a:lnTo>
                    <a:pt x="1662" y="831"/>
                  </a:lnTo>
                  <a:lnTo>
                    <a:pt x="1637" y="684"/>
                  </a:lnTo>
                  <a:lnTo>
                    <a:pt x="1588" y="514"/>
                  </a:lnTo>
                  <a:lnTo>
                    <a:pt x="1515" y="367"/>
                  </a:lnTo>
                  <a:lnTo>
                    <a:pt x="1417" y="245"/>
                  </a:lnTo>
                  <a:lnTo>
                    <a:pt x="1295" y="147"/>
                  </a:lnTo>
                  <a:lnTo>
                    <a:pt x="1149" y="74"/>
                  </a:lnTo>
                  <a:lnTo>
                    <a:pt x="1002" y="25"/>
                  </a:lnTo>
                  <a:lnTo>
                    <a:pt x="831"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1" name="Shape 366">
              <a:extLst>
                <a:ext uri="{FF2B5EF4-FFF2-40B4-BE49-F238E27FC236}">
                  <a16:creationId xmlns:a16="http://schemas.microsoft.com/office/drawing/2014/main" id="{02B27969-BA1E-40FE-AE4A-E2FCEF84DD2A}"/>
                </a:ext>
              </a:extLst>
            </p:cNvPr>
            <p:cNvSpPr/>
            <p:nvPr/>
          </p:nvSpPr>
          <p:spPr>
            <a:xfrm>
              <a:off x="4673325" y="1947725"/>
              <a:ext cx="327300" cy="44600"/>
            </a:xfrm>
            <a:custGeom>
              <a:avLst/>
              <a:gdLst/>
              <a:ahLst/>
              <a:cxnLst/>
              <a:rect l="0" t="0" r="0" b="0"/>
              <a:pathLst>
                <a:path w="13092" h="1784" extrusionOk="0">
                  <a:moveTo>
                    <a:pt x="1" y="1"/>
                  </a:moveTo>
                  <a:lnTo>
                    <a:pt x="514" y="1784"/>
                  </a:lnTo>
                  <a:lnTo>
                    <a:pt x="1808" y="1686"/>
                  </a:lnTo>
                  <a:lnTo>
                    <a:pt x="3249" y="1588"/>
                  </a:lnTo>
                  <a:lnTo>
                    <a:pt x="4836" y="1539"/>
                  </a:lnTo>
                  <a:lnTo>
                    <a:pt x="8256" y="1539"/>
                  </a:lnTo>
                  <a:lnTo>
                    <a:pt x="9843" y="1588"/>
                  </a:lnTo>
                  <a:lnTo>
                    <a:pt x="11284" y="1661"/>
                  </a:lnTo>
                  <a:lnTo>
                    <a:pt x="12579" y="1784"/>
                  </a:lnTo>
                  <a:lnTo>
                    <a:pt x="13091"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12" name="Shape 367">
            <a:extLst>
              <a:ext uri="{FF2B5EF4-FFF2-40B4-BE49-F238E27FC236}">
                <a16:creationId xmlns:a16="http://schemas.microsoft.com/office/drawing/2014/main" id="{2239A4F3-3948-48CC-A07D-D7434D55D06E}"/>
              </a:ext>
            </a:extLst>
          </p:cNvPr>
          <p:cNvGrpSpPr/>
          <p:nvPr userDrawn="1"/>
        </p:nvGrpSpPr>
        <p:grpSpPr>
          <a:xfrm>
            <a:off x="9301750" y="2688694"/>
            <a:ext cx="356303" cy="360400"/>
            <a:chOff x="5297950" y="1632050"/>
            <a:chExt cx="426200" cy="431100"/>
          </a:xfrm>
          <a:solidFill>
            <a:schemeClr val="bg1">
              <a:lumMod val="50000"/>
            </a:schemeClr>
          </a:solidFill>
        </p:grpSpPr>
        <p:sp>
          <p:nvSpPr>
            <p:cNvPr id="113" name="Shape 368">
              <a:extLst>
                <a:ext uri="{FF2B5EF4-FFF2-40B4-BE49-F238E27FC236}">
                  <a16:creationId xmlns:a16="http://schemas.microsoft.com/office/drawing/2014/main" id="{873888A0-F605-426D-BD19-8C71CEC8D15A}"/>
                </a:ext>
              </a:extLst>
            </p:cNvPr>
            <p:cNvSpPr/>
            <p:nvPr/>
          </p:nvSpPr>
          <p:spPr>
            <a:xfrm>
              <a:off x="5404800" y="1936125"/>
              <a:ext cx="212500" cy="127025"/>
            </a:xfrm>
            <a:custGeom>
              <a:avLst/>
              <a:gdLst/>
              <a:ahLst/>
              <a:cxnLst/>
              <a:rect l="0" t="0" r="0" b="0"/>
              <a:pathLst>
                <a:path w="8500" h="5081" extrusionOk="0">
                  <a:moveTo>
                    <a:pt x="3175" y="1"/>
                  </a:moveTo>
                  <a:lnTo>
                    <a:pt x="3175" y="2834"/>
                  </a:lnTo>
                  <a:lnTo>
                    <a:pt x="2614" y="2956"/>
                  </a:lnTo>
                  <a:lnTo>
                    <a:pt x="2076" y="3102"/>
                  </a:lnTo>
                  <a:lnTo>
                    <a:pt x="1588" y="3298"/>
                  </a:lnTo>
                  <a:lnTo>
                    <a:pt x="1148" y="3493"/>
                  </a:lnTo>
                  <a:lnTo>
                    <a:pt x="782" y="3713"/>
                  </a:lnTo>
                  <a:lnTo>
                    <a:pt x="611" y="3859"/>
                  </a:lnTo>
                  <a:lnTo>
                    <a:pt x="464" y="3982"/>
                  </a:lnTo>
                  <a:lnTo>
                    <a:pt x="318" y="4128"/>
                  </a:lnTo>
                  <a:lnTo>
                    <a:pt x="196" y="4275"/>
                  </a:lnTo>
                  <a:lnTo>
                    <a:pt x="74" y="4421"/>
                  </a:lnTo>
                  <a:lnTo>
                    <a:pt x="0" y="4592"/>
                  </a:lnTo>
                  <a:lnTo>
                    <a:pt x="171" y="4665"/>
                  </a:lnTo>
                  <a:lnTo>
                    <a:pt x="416" y="4739"/>
                  </a:lnTo>
                  <a:lnTo>
                    <a:pt x="782" y="4836"/>
                  </a:lnTo>
                  <a:lnTo>
                    <a:pt x="1344" y="4910"/>
                  </a:lnTo>
                  <a:lnTo>
                    <a:pt x="2101" y="5007"/>
                  </a:lnTo>
                  <a:lnTo>
                    <a:pt x="3053" y="5056"/>
                  </a:lnTo>
                  <a:lnTo>
                    <a:pt x="4250" y="5081"/>
                  </a:lnTo>
                  <a:lnTo>
                    <a:pt x="5447" y="5056"/>
                  </a:lnTo>
                  <a:lnTo>
                    <a:pt x="6399" y="5007"/>
                  </a:lnTo>
                  <a:lnTo>
                    <a:pt x="7156" y="4910"/>
                  </a:lnTo>
                  <a:lnTo>
                    <a:pt x="7718" y="4836"/>
                  </a:lnTo>
                  <a:lnTo>
                    <a:pt x="8084" y="4739"/>
                  </a:lnTo>
                  <a:lnTo>
                    <a:pt x="8329" y="4665"/>
                  </a:lnTo>
                  <a:lnTo>
                    <a:pt x="8500" y="4592"/>
                  </a:lnTo>
                  <a:lnTo>
                    <a:pt x="8426" y="4421"/>
                  </a:lnTo>
                  <a:lnTo>
                    <a:pt x="8304" y="4275"/>
                  </a:lnTo>
                  <a:lnTo>
                    <a:pt x="8182" y="4128"/>
                  </a:lnTo>
                  <a:lnTo>
                    <a:pt x="8036" y="3982"/>
                  </a:lnTo>
                  <a:lnTo>
                    <a:pt x="7889" y="3859"/>
                  </a:lnTo>
                  <a:lnTo>
                    <a:pt x="7718" y="3713"/>
                  </a:lnTo>
                  <a:lnTo>
                    <a:pt x="7352" y="3493"/>
                  </a:lnTo>
                  <a:lnTo>
                    <a:pt x="6912" y="3298"/>
                  </a:lnTo>
                  <a:lnTo>
                    <a:pt x="6424" y="3102"/>
                  </a:lnTo>
                  <a:lnTo>
                    <a:pt x="5886" y="2956"/>
                  </a:lnTo>
                  <a:lnTo>
                    <a:pt x="5325" y="2834"/>
                  </a:lnTo>
                  <a:lnTo>
                    <a:pt x="5325" y="1"/>
                  </a:lnTo>
                  <a:lnTo>
                    <a:pt x="5032" y="49"/>
                  </a:lnTo>
                  <a:lnTo>
                    <a:pt x="4763" y="98"/>
                  </a:lnTo>
                  <a:lnTo>
                    <a:pt x="4250" y="123"/>
                  </a:lnTo>
                  <a:lnTo>
                    <a:pt x="3737" y="98"/>
                  </a:lnTo>
                  <a:lnTo>
                    <a:pt x="3469" y="49"/>
                  </a:lnTo>
                  <a:lnTo>
                    <a:pt x="3175"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4" name="Shape 369">
              <a:extLst>
                <a:ext uri="{FF2B5EF4-FFF2-40B4-BE49-F238E27FC236}">
                  <a16:creationId xmlns:a16="http://schemas.microsoft.com/office/drawing/2014/main" id="{324C0FD7-45B8-4ABB-B998-B1648B77A262}"/>
                </a:ext>
              </a:extLst>
            </p:cNvPr>
            <p:cNvSpPr/>
            <p:nvPr/>
          </p:nvSpPr>
          <p:spPr>
            <a:xfrm>
              <a:off x="5297950" y="1632050"/>
              <a:ext cx="426200" cy="294950"/>
            </a:xfrm>
            <a:custGeom>
              <a:avLst/>
              <a:gdLst/>
              <a:ahLst/>
              <a:cxnLst/>
              <a:rect l="0" t="0" r="0" b="0"/>
              <a:pathLst>
                <a:path w="17048" h="11798" extrusionOk="0">
                  <a:moveTo>
                    <a:pt x="8524" y="2956"/>
                  </a:moveTo>
                  <a:lnTo>
                    <a:pt x="8573" y="2981"/>
                  </a:lnTo>
                  <a:lnTo>
                    <a:pt x="8622" y="3054"/>
                  </a:lnTo>
                  <a:lnTo>
                    <a:pt x="9086" y="4128"/>
                  </a:lnTo>
                  <a:lnTo>
                    <a:pt x="9135" y="4202"/>
                  </a:lnTo>
                  <a:lnTo>
                    <a:pt x="9208" y="4275"/>
                  </a:lnTo>
                  <a:lnTo>
                    <a:pt x="9306" y="4324"/>
                  </a:lnTo>
                  <a:lnTo>
                    <a:pt x="9403" y="4348"/>
                  </a:lnTo>
                  <a:lnTo>
                    <a:pt x="10576" y="4470"/>
                  </a:lnTo>
                  <a:lnTo>
                    <a:pt x="10649" y="4495"/>
                  </a:lnTo>
                  <a:lnTo>
                    <a:pt x="10698" y="4519"/>
                  </a:lnTo>
                  <a:lnTo>
                    <a:pt x="10673" y="4592"/>
                  </a:lnTo>
                  <a:lnTo>
                    <a:pt x="10624" y="4641"/>
                  </a:lnTo>
                  <a:lnTo>
                    <a:pt x="9745" y="5423"/>
                  </a:lnTo>
                  <a:lnTo>
                    <a:pt x="9696" y="5496"/>
                  </a:lnTo>
                  <a:lnTo>
                    <a:pt x="9648" y="5594"/>
                  </a:lnTo>
                  <a:lnTo>
                    <a:pt x="9623" y="5691"/>
                  </a:lnTo>
                  <a:lnTo>
                    <a:pt x="9623" y="5789"/>
                  </a:lnTo>
                  <a:lnTo>
                    <a:pt x="9892" y="6961"/>
                  </a:lnTo>
                  <a:lnTo>
                    <a:pt x="9892" y="7035"/>
                  </a:lnTo>
                  <a:lnTo>
                    <a:pt x="9867" y="7084"/>
                  </a:lnTo>
                  <a:lnTo>
                    <a:pt x="9818" y="7084"/>
                  </a:lnTo>
                  <a:lnTo>
                    <a:pt x="9745" y="7059"/>
                  </a:lnTo>
                  <a:lnTo>
                    <a:pt x="8719" y="6473"/>
                  </a:lnTo>
                  <a:lnTo>
                    <a:pt x="8622" y="6424"/>
                  </a:lnTo>
                  <a:lnTo>
                    <a:pt x="8426" y="6424"/>
                  </a:lnTo>
                  <a:lnTo>
                    <a:pt x="8329" y="6473"/>
                  </a:lnTo>
                  <a:lnTo>
                    <a:pt x="7303" y="7059"/>
                  </a:lnTo>
                  <a:lnTo>
                    <a:pt x="7230" y="7084"/>
                  </a:lnTo>
                  <a:lnTo>
                    <a:pt x="7181" y="7084"/>
                  </a:lnTo>
                  <a:lnTo>
                    <a:pt x="7156" y="7035"/>
                  </a:lnTo>
                  <a:lnTo>
                    <a:pt x="7156" y="6961"/>
                  </a:lnTo>
                  <a:lnTo>
                    <a:pt x="7425" y="5789"/>
                  </a:lnTo>
                  <a:lnTo>
                    <a:pt x="7425" y="5691"/>
                  </a:lnTo>
                  <a:lnTo>
                    <a:pt x="7401" y="5594"/>
                  </a:lnTo>
                  <a:lnTo>
                    <a:pt x="7352" y="5496"/>
                  </a:lnTo>
                  <a:lnTo>
                    <a:pt x="7303" y="5423"/>
                  </a:lnTo>
                  <a:lnTo>
                    <a:pt x="6424" y="4641"/>
                  </a:lnTo>
                  <a:lnTo>
                    <a:pt x="6375" y="4592"/>
                  </a:lnTo>
                  <a:lnTo>
                    <a:pt x="6350" y="4519"/>
                  </a:lnTo>
                  <a:lnTo>
                    <a:pt x="6399" y="4495"/>
                  </a:lnTo>
                  <a:lnTo>
                    <a:pt x="6473" y="4470"/>
                  </a:lnTo>
                  <a:lnTo>
                    <a:pt x="7645" y="4348"/>
                  </a:lnTo>
                  <a:lnTo>
                    <a:pt x="7743" y="4324"/>
                  </a:lnTo>
                  <a:lnTo>
                    <a:pt x="7840" y="4275"/>
                  </a:lnTo>
                  <a:lnTo>
                    <a:pt x="7913" y="4202"/>
                  </a:lnTo>
                  <a:lnTo>
                    <a:pt x="7962" y="4128"/>
                  </a:lnTo>
                  <a:lnTo>
                    <a:pt x="8426" y="3054"/>
                  </a:lnTo>
                  <a:lnTo>
                    <a:pt x="8475" y="2981"/>
                  </a:lnTo>
                  <a:lnTo>
                    <a:pt x="8524" y="2956"/>
                  </a:lnTo>
                  <a:close/>
                  <a:moveTo>
                    <a:pt x="15973" y="2150"/>
                  </a:moveTo>
                  <a:lnTo>
                    <a:pt x="15973" y="2516"/>
                  </a:lnTo>
                  <a:lnTo>
                    <a:pt x="15924" y="2932"/>
                  </a:lnTo>
                  <a:lnTo>
                    <a:pt x="15875" y="3371"/>
                  </a:lnTo>
                  <a:lnTo>
                    <a:pt x="15802" y="3835"/>
                  </a:lnTo>
                  <a:lnTo>
                    <a:pt x="15704" y="4299"/>
                  </a:lnTo>
                  <a:lnTo>
                    <a:pt x="15558" y="4788"/>
                  </a:lnTo>
                  <a:lnTo>
                    <a:pt x="15411" y="5252"/>
                  </a:lnTo>
                  <a:lnTo>
                    <a:pt x="15216" y="5740"/>
                  </a:lnTo>
                  <a:lnTo>
                    <a:pt x="14996" y="6204"/>
                  </a:lnTo>
                  <a:lnTo>
                    <a:pt x="14752" y="6620"/>
                  </a:lnTo>
                  <a:lnTo>
                    <a:pt x="14459" y="7035"/>
                  </a:lnTo>
                  <a:lnTo>
                    <a:pt x="14141" y="7426"/>
                  </a:lnTo>
                  <a:lnTo>
                    <a:pt x="13799" y="7767"/>
                  </a:lnTo>
                  <a:lnTo>
                    <a:pt x="13604" y="7914"/>
                  </a:lnTo>
                  <a:lnTo>
                    <a:pt x="13409" y="8061"/>
                  </a:lnTo>
                  <a:lnTo>
                    <a:pt x="13213" y="8183"/>
                  </a:lnTo>
                  <a:lnTo>
                    <a:pt x="12993" y="8305"/>
                  </a:lnTo>
                  <a:lnTo>
                    <a:pt x="12774" y="8402"/>
                  </a:lnTo>
                  <a:lnTo>
                    <a:pt x="12529" y="8476"/>
                  </a:lnTo>
                  <a:lnTo>
                    <a:pt x="12529" y="8476"/>
                  </a:lnTo>
                  <a:lnTo>
                    <a:pt x="12823" y="7767"/>
                  </a:lnTo>
                  <a:lnTo>
                    <a:pt x="13042" y="7059"/>
                  </a:lnTo>
                  <a:lnTo>
                    <a:pt x="13262" y="6351"/>
                  </a:lnTo>
                  <a:lnTo>
                    <a:pt x="13433" y="5618"/>
                  </a:lnTo>
                  <a:lnTo>
                    <a:pt x="13555" y="4837"/>
                  </a:lnTo>
                  <a:lnTo>
                    <a:pt x="13677" y="4031"/>
                  </a:lnTo>
                  <a:lnTo>
                    <a:pt x="13751" y="3127"/>
                  </a:lnTo>
                  <a:lnTo>
                    <a:pt x="13799" y="2150"/>
                  </a:lnTo>
                  <a:close/>
                  <a:moveTo>
                    <a:pt x="3249" y="2150"/>
                  </a:moveTo>
                  <a:lnTo>
                    <a:pt x="3298" y="3127"/>
                  </a:lnTo>
                  <a:lnTo>
                    <a:pt x="3371" y="4031"/>
                  </a:lnTo>
                  <a:lnTo>
                    <a:pt x="3493" y="4837"/>
                  </a:lnTo>
                  <a:lnTo>
                    <a:pt x="3615" y="5618"/>
                  </a:lnTo>
                  <a:lnTo>
                    <a:pt x="3786" y="6351"/>
                  </a:lnTo>
                  <a:lnTo>
                    <a:pt x="4006" y="7059"/>
                  </a:lnTo>
                  <a:lnTo>
                    <a:pt x="4226" y="7767"/>
                  </a:lnTo>
                  <a:lnTo>
                    <a:pt x="4519" y="8476"/>
                  </a:lnTo>
                  <a:lnTo>
                    <a:pt x="4274" y="8402"/>
                  </a:lnTo>
                  <a:lnTo>
                    <a:pt x="4055" y="8305"/>
                  </a:lnTo>
                  <a:lnTo>
                    <a:pt x="3835" y="8183"/>
                  </a:lnTo>
                  <a:lnTo>
                    <a:pt x="3639" y="8061"/>
                  </a:lnTo>
                  <a:lnTo>
                    <a:pt x="3444" y="7914"/>
                  </a:lnTo>
                  <a:lnTo>
                    <a:pt x="3249" y="7767"/>
                  </a:lnTo>
                  <a:lnTo>
                    <a:pt x="2907" y="7426"/>
                  </a:lnTo>
                  <a:lnTo>
                    <a:pt x="2589" y="7035"/>
                  </a:lnTo>
                  <a:lnTo>
                    <a:pt x="2296" y="6620"/>
                  </a:lnTo>
                  <a:lnTo>
                    <a:pt x="2052" y="6204"/>
                  </a:lnTo>
                  <a:lnTo>
                    <a:pt x="1832" y="5740"/>
                  </a:lnTo>
                  <a:lnTo>
                    <a:pt x="1637" y="5252"/>
                  </a:lnTo>
                  <a:lnTo>
                    <a:pt x="1490" y="4788"/>
                  </a:lnTo>
                  <a:lnTo>
                    <a:pt x="1344" y="4299"/>
                  </a:lnTo>
                  <a:lnTo>
                    <a:pt x="1246" y="3835"/>
                  </a:lnTo>
                  <a:lnTo>
                    <a:pt x="1173" y="3371"/>
                  </a:lnTo>
                  <a:lnTo>
                    <a:pt x="1124" y="2932"/>
                  </a:lnTo>
                  <a:lnTo>
                    <a:pt x="1075" y="2516"/>
                  </a:lnTo>
                  <a:lnTo>
                    <a:pt x="1075" y="2150"/>
                  </a:lnTo>
                  <a:close/>
                  <a:moveTo>
                    <a:pt x="3737" y="1"/>
                  </a:moveTo>
                  <a:lnTo>
                    <a:pt x="3639" y="25"/>
                  </a:lnTo>
                  <a:lnTo>
                    <a:pt x="3542" y="50"/>
                  </a:lnTo>
                  <a:lnTo>
                    <a:pt x="3444" y="99"/>
                  </a:lnTo>
                  <a:lnTo>
                    <a:pt x="3371" y="147"/>
                  </a:lnTo>
                  <a:lnTo>
                    <a:pt x="3322" y="221"/>
                  </a:lnTo>
                  <a:lnTo>
                    <a:pt x="3249" y="294"/>
                  </a:lnTo>
                  <a:lnTo>
                    <a:pt x="3224" y="392"/>
                  </a:lnTo>
                  <a:lnTo>
                    <a:pt x="3200" y="489"/>
                  </a:lnTo>
                  <a:lnTo>
                    <a:pt x="3224" y="1076"/>
                  </a:lnTo>
                  <a:lnTo>
                    <a:pt x="1075" y="1076"/>
                  </a:lnTo>
                  <a:lnTo>
                    <a:pt x="855" y="1100"/>
                  </a:lnTo>
                  <a:lnTo>
                    <a:pt x="660" y="1149"/>
                  </a:lnTo>
                  <a:lnTo>
                    <a:pt x="489" y="1246"/>
                  </a:lnTo>
                  <a:lnTo>
                    <a:pt x="318" y="1393"/>
                  </a:lnTo>
                  <a:lnTo>
                    <a:pt x="196" y="1540"/>
                  </a:lnTo>
                  <a:lnTo>
                    <a:pt x="98" y="1735"/>
                  </a:lnTo>
                  <a:lnTo>
                    <a:pt x="25" y="1930"/>
                  </a:lnTo>
                  <a:lnTo>
                    <a:pt x="0" y="2150"/>
                  </a:lnTo>
                  <a:lnTo>
                    <a:pt x="25" y="2614"/>
                  </a:lnTo>
                  <a:lnTo>
                    <a:pt x="49" y="3078"/>
                  </a:lnTo>
                  <a:lnTo>
                    <a:pt x="98" y="3518"/>
                  </a:lnTo>
                  <a:lnTo>
                    <a:pt x="171" y="3957"/>
                  </a:lnTo>
                  <a:lnTo>
                    <a:pt x="269" y="4348"/>
                  </a:lnTo>
                  <a:lnTo>
                    <a:pt x="367" y="4739"/>
                  </a:lnTo>
                  <a:lnTo>
                    <a:pt x="489" y="5130"/>
                  </a:lnTo>
                  <a:lnTo>
                    <a:pt x="635" y="5496"/>
                  </a:lnTo>
                  <a:lnTo>
                    <a:pt x="782" y="5838"/>
                  </a:lnTo>
                  <a:lnTo>
                    <a:pt x="928" y="6156"/>
                  </a:lnTo>
                  <a:lnTo>
                    <a:pt x="1099" y="6473"/>
                  </a:lnTo>
                  <a:lnTo>
                    <a:pt x="1295" y="6766"/>
                  </a:lnTo>
                  <a:lnTo>
                    <a:pt x="1466" y="7059"/>
                  </a:lnTo>
                  <a:lnTo>
                    <a:pt x="1661" y="7328"/>
                  </a:lnTo>
                  <a:lnTo>
                    <a:pt x="2076" y="7816"/>
                  </a:lnTo>
                  <a:lnTo>
                    <a:pt x="2516" y="8256"/>
                  </a:lnTo>
                  <a:lnTo>
                    <a:pt x="2931" y="8622"/>
                  </a:lnTo>
                  <a:lnTo>
                    <a:pt x="3346" y="8940"/>
                  </a:lnTo>
                  <a:lnTo>
                    <a:pt x="3762" y="9184"/>
                  </a:lnTo>
                  <a:lnTo>
                    <a:pt x="4152" y="9379"/>
                  </a:lnTo>
                  <a:lnTo>
                    <a:pt x="4519" y="9526"/>
                  </a:lnTo>
                  <a:lnTo>
                    <a:pt x="4836" y="9624"/>
                  </a:lnTo>
                  <a:lnTo>
                    <a:pt x="5105" y="9672"/>
                  </a:lnTo>
                  <a:lnTo>
                    <a:pt x="5422" y="10136"/>
                  </a:lnTo>
                  <a:lnTo>
                    <a:pt x="5764" y="10576"/>
                  </a:lnTo>
                  <a:lnTo>
                    <a:pt x="5935" y="10747"/>
                  </a:lnTo>
                  <a:lnTo>
                    <a:pt x="6131" y="10918"/>
                  </a:lnTo>
                  <a:lnTo>
                    <a:pt x="6326" y="11089"/>
                  </a:lnTo>
                  <a:lnTo>
                    <a:pt x="6546" y="11236"/>
                  </a:lnTo>
                  <a:lnTo>
                    <a:pt x="6766" y="11358"/>
                  </a:lnTo>
                  <a:lnTo>
                    <a:pt x="6985" y="11480"/>
                  </a:lnTo>
                  <a:lnTo>
                    <a:pt x="7230" y="11577"/>
                  </a:lnTo>
                  <a:lnTo>
                    <a:pt x="7474" y="11651"/>
                  </a:lnTo>
                  <a:lnTo>
                    <a:pt x="7718" y="11724"/>
                  </a:lnTo>
                  <a:lnTo>
                    <a:pt x="7987" y="11773"/>
                  </a:lnTo>
                  <a:lnTo>
                    <a:pt x="8255" y="11797"/>
                  </a:lnTo>
                  <a:lnTo>
                    <a:pt x="8793" y="11797"/>
                  </a:lnTo>
                  <a:lnTo>
                    <a:pt x="9061" y="11773"/>
                  </a:lnTo>
                  <a:lnTo>
                    <a:pt x="9330" y="11724"/>
                  </a:lnTo>
                  <a:lnTo>
                    <a:pt x="9574" y="11651"/>
                  </a:lnTo>
                  <a:lnTo>
                    <a:pt x="9818" y="11577"/>
                  </a:lnTo>
                  <a:lnTo>
                    <a:pt x="10063" y="11480"/>
                  </a:lnTo>
                  <a:lnTo>
                    <a:pt x="10283" y="11358"/>
                  </a:lnTo>
                  <a:lnTo>
                    <a:pt x="10502" y="11236"/>
                  </a:lnTo>
                  <a:lnTo>
                    <a:pt x="10722" y="11089"/>
                  </a:lnTo>
                  <a:lnTo>
                    <a:pt x="10918" y="10918"/>
                  </a:lnTo>
                  <a:lnTo>
                    <a:pt x="11113" y="10747"/>
                  </a:lnTo>
                  <a:lnTo>
                    <a:pt x="11284" y="10576"/>
                  </a:lnTo>
                  <a:lnTo>
                    <a:pt x="11626" y="10136"/>
                  </a:lnTo>
                  <a:lnTo>
                    <a:pt x="11943" y="9672"/>
                  </a:lnTo>
                  <a:lnTo>
                    <a:pt x="12212" y="9624"/>
                  </a:lnTo>
                  <a:lnTo>
                    <a:pt x="12529" y="9550"/>
                  </a:lnTo>
                  <a:lnTo>
                    <a:pt x="12896" y="9404"/>
                  </a:lnTo>
                  <a:lnTo>
                    <a:pt x="13287" y="9208"/>
                  </a:lnTo>
                  <a:lnTo>
                    <a:pt x="13702" y="8964"/>
                  </a:lnTo>
                  <a:lnTo>
                    <a:pt x="14117" y="8647"/>
                  </a:lnTo>
                  <a:lnTo>
                    <a:pt x="14557" y="8280"/>
                  </a:lnTo>
                  <a:lnTo>
                    <a:pt x="14972" y="7865"/>
                  </a:lnTo>
                  <a:lnTo>
                    <a:pt x="15387" y="7377"/>
                  </a:lnTo>
                  <a:lnTo>
                    <a:pt x="15582" y="7108"/>
                  </a:lnTo>
                  <a:lnTo>
                    <a:pt x="15753" y="6815"/>
                  </a:lnTo>
                  <a:lnTo>
                    <a:pt x="15949" y="6522"/>
                  </a:lnTo>
                  <a:lnTo>
                    <a:pt x="16120" y="6204"/>
                  </a:lnTo>
                  <a:lnTo>
                    <a:pt x="16266" y="5887"/>
                  </a:lnTo>
                  <a:lnTo>
                    <a:pt x="16413" y="5521"/>
                  </a:lnTo>
                  <a:lnTo>
                    <a:pt x="16559" y="5179"/>
                  </a:lnTo>
                  <a:lnTo>
                    <a:pt x="16681" y="4788"/>
                  </a:lnTo>
                  <a:lnTo>
                    <a:pt x="16779" y="4397"/>
                  </a:lnTo>
                  <a:lnTo>
                    <a:pt x="16877" y="3982"/>
                  </a:lnTo>
                  <a:lnTo>
                    <a:pt x="16950" y="3542"/>
                  </a:lnTo>
                  <a:lnTo>
                    <a:pt x="16999" y="3103"/>
                  </a:lnTo>
                  <a:lnTo>
                    <a:pt x="17023" y="2614"/>
                  </a:lnTo>
                  <a:lnTo>
                    <a:pt x="17048" y="2150"/>
                  </a:lnTo>
                  <a:lnTo>
                    <a:pt x="17023" y="1930"/>
                  </a:lnTo>
                  <a:lnTo>
                    <a:pt x="16950" y="1735"/>
                  </a:lnTo>
                  <a:lnTo>
                    <a:pt x="16852" y="1540"/>
                  </a:lnTo>
                  <a:lnTo>
                    <a:pt x="16730" y="1393"/>
                  </a:lnTo>
                  <a:lnTo>
                    <a:pt x="16559" y="1246"/>
                  </a:lnTo>
                  <a:lnTo>
                    <a:pt x="16388" y="1149"/>
                  </a:lnTo>
                  <a:lnTo>
                    <a:pt x="16193" y="1100"/>
                  </a:lnTo>
                  <a:lnTo>
                    <a:pt x="15973" y="1076"/>
                  </a:lnTo>
                  <a:lnTo>
                    <a:pt x="13824" y="1076"/>
                  </a:lnTo>
                  <a:lnTo>
                    <a:pt x="13848" y="489"/>
                  </a:lnTo>
                  <a:lnTo>
                    <a:pt x="13824" y="392"/>
                  </a:lnTo>
                  <a:lnTo>
                    <a:pt x="13799" y="294"/>
                  </a:lnTo>
                  <a:lnTo>
                    <a:pt x="13726" y="221"/>
                  </a:lnTo>
                  <a:lnTo>
                    <a:pt x="13677" y="147"/>
                  </a:lnTo>
                  <a:lnTo>
                    <a:pt x="13604" y="99"/>
                  </a:lnTo>
                  <a:lnTo>
                    <a:pt x="13506" y="50"/>
                  </a:lnTo>
                  <a:lnTo>
                    <a:pt x="13409" y="25"/>
                  </a:lnTo>
                  <a:lnTo>
                    <a:pt x="13311"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15" name="Shape 370">
            <a:extLst>
              <a:ext uri="{FF2B5EF4-FFF2-40B4-BE49-F238E27FC236}">
                <a16:creationId xmlns:a16="http://schemas.microsoft.com/office/drawing/2014/main" id="{E02A45C6-90BA-4048-A244-A32B307904D3}"/>
              </a:ext>
            </a:extLst>
          </p:cNvPr>
          <p:cNvGrpSpPr/>
          <p:nvPr userDrawn="1"/>
        </p:nvGrpSpPr>
        <p:grpSpPr>
          <a:xfrm>
            <a:off x="9864253" y="2677993"/>
            <a:ext cx="358351" cy="381822"/>
            <a:chOff x="5970800" y="1619250"/>
            <a:chExt cx="428650" cy="456725"/>
          </a:xfrm>
          <a:solidFill>
            <a:schemeClr val="bg1">
              <a:lumMod val="50000"/>
            </a:schemeClr>
          </a:solidFill>
        </p:grpSpPr>
        <p:sp>
          <p:nvSpPr>
            <p:cNvPr id="116" name="Shape 371">
              <a:extLst>
                <a:ext uri="{FF2B5EF4-FFF2-40B4-BE49-F238E27FC236}">
                  <a16:creationId xmlns:a16="http://schemas.microsoft.com/office/drawing/2014/main" id="{C7F8C2DD-5C73-4600-98C6-645E211160D0}"/>
                </a:ext>
              </a:extLst>
            </p:cNvPr>
            <p:cNvSpPr/>
            <p:nvPr/>
          </p:nvSpPr>
          <p:spPr>
            <a:xfrm>
              <a:off x="5970800" y="1674200"/>
              <a:ext cx="377975" cy="377950"/>
            </a:xfrm>
            <a:custGeom>
              <a:avLst/>
              <a:gdLst/>
              <a:ahLst/>
              <a:cxnLst/>
              <a:rect l="0" t="0" r="0" b="0"/>
              <a:pathLst>
                <a:path w="15119" h="15118" extrusionOk="0">
                  <a:moveTo>
                    <a:pt x="7181" y="0"/>
                  </a:moveTo>
                  <a:lnTo>
                    <a:pt x="6790" y="49"/>
                  </a:lnTo>
                  <a:lnTo>
                    <a:pt x="6424" y="98"/>
                  </a:lnTo>
                  <a:lnTo>
                    <a:pt x="6058" y="147"/>
                  </a:lnTo>
                  <a:lnTo>
                    <a:pt x="5691" y="244"/>
                  </a:lnTo>
                  <a:lnTo>
                    <a:pt x="5325" y="342"/>
                  </a:lnTo>
                  <a:lnTo>
                    <a:pt x="4983" y="464"/>
                  </a:lnTo>
                  <a:lnTo>
                    <a:pt x="4641" y="586"/>
                  </a:lnTo>
                  <a:lnTo>
                    <a:pt x="4299" y="733"/>
                  </a:lnTo>
                  <a:lnTo>
                    <a:pt x="3982" y="904"/>
                  </a:lnTo>
                  <a:lnTo>
                    <a:pt x="3664" y="1099"/>
                  </a:lnTo>
                  <a:lnTo>
                    <a:pt x="3347" y="1295"/>
                  </a:lnTo>
                  <a:lnTo>
                    <a:pt x="3053" y="1490"/>
                  </a:lnTo>
                  <a:lnTo>
                    <a:pt x="2760" y="1734"/>
                  </a:lnTo>
                  <a:lnTo>
                    <a:pt x="2492" y="1954"/>
                  </a:lnTo>
                  <a:lnTo>
                    <a:pt x="2223" y="2223"/>
                  </a:lnTo>
                  <a:lnTo>
                    <a:pt x="1979" y="2467"/>
                  </a:lnTo>
                  <a:lnTo>
                    <a:pt x="1735" y="2760"/>
                  </a:lnTo>
                  <a:lnTo>
                    <a:pt x="1515" y="3029"/>
                  </a:lnTo>
                  <a:lnTo>
                    <a:pt x="1295" y="3322"/>
                  </a:lnTo>
                  <a:lnTo>
                    <a:pt x="1100" y="3639"/>
                  </a:lnTo>
                  <a:lnTo>
                    <a:pt x="929" y="3957"/>
                  </a:lnTo>
                  <a:lnTo>
                    <a:pt x="758" y="4274"/>
                  </a:lnTo>
                  <a:lnTo>
                    <a:pt x="611" y="4616"/>
                  </a:lnTo>
                  <a:lnTo>
                    <a:pt x="465" y="4958"/>
                  </a:lnTo>
                  <a:lnTo>
                    <a:pt x="343" y="5300"/>
                  </a:lnTo>
                  <a:lnTo>
                    <a:pt x="245" y="5666"/>
                  </a:lnTo>
                  <a:lnTo>
                    <a:pt x="172" y="6033"/>
                  </a:lnTo>
                  <a:lnTo>
                    <a:pt x="98" y="6399"/>
                  </a:lnTo>
                  <a:lnTo>
                    <a:pt x="49" y="6790"/>
                  </a:lnTo>
                  <a:lnTo>
                    <a:pt x="25" y="7156"/>
                  </a:lnTo>
                  <a:lnTo>
                    <a:pt x="1" y="7547"/>
                  </a:lnTo>
                  <a:lnTo>
                    <a:pt x="25" y="7938"/>
                  </a:lnTo>
                  <a:lnTo>
                    <a:pt x="49" y="8328"/>
                  </a:lnTo>
                  <a:lnTo>
                    <a:pt x="98" y="8695"/>
                  </a:lnTo>
                  <a:lnTo>
                    <a:pt x="172" y="9085"/>
                  </a:lnTo>
                  <a:lnTo>
                    <a:pt x="245" y="9452"/>
                  </a:lnTo>
                  <a:lnTo>
                    <a:pt x="343" y="9794"/>
                  </a:lnTo>
                  <a:lnTo>
                    <a:pt x="465" y="10160"/>
                  </a:lnTo>
                  <a:lnTo>
                    <a:pt x="611" y="10502"/>
                  </a:lnTo>
                  <a:lnTo>
                    <a:pt x="758" y="10820"/>
                  </a:lnTo>
                  <a:lnTo>
                    <a:pt x="929" y="11161"/>
                  </a:lnTo>
                  <a:lnTo>
                    <a:pt x="1100" y="11479"/>
                  </a:lnTo>
                  <a:lnTo>
                    <a:pt x="1295" y="11772"/>
                  </a:lnTo>
                  <a:lnTo>
                    <a:pt x="1515" y="12065"/>
                  </a:lnTo>
                  <a:lnTo>
                    <a:pt x="1735" y="12358"/>
                  </a:lnTo>
                  <a:lnTo>
                    <a:pt x="1979" y="12627"/>
                  </a:lnTo>
                  <a:lnTo>
                    <a:pt x="2223" y="12895"/>
                  </a:lnTo>
                  <a:lnTo>
                    <a:pt x="2492" y="13140"/>
                  </a:lnTo>
                  <a:lnTo>
                    <a:pt x="2760" y="13384"/>
                  </a:lnTo>
                  <a:lnTo>
                    <a:pt x="3053" y="13604"/>
                  </a:lnTo>
                  <a:lnTo>
                    <a:pt x="3347" y="13824"/>
                  </a:lnTo>
                  <a:lnTo>
                    <a:pt x="3664" y="14019"/>
                  </a:lnTo>
                  <a:lnTo>
                    <a:pt x="3982" y="14190"/>
                  </a:lnTo>
                  <a:lnTo>
                    <a:pt x="4299" y="14361"/>
                  </a:lnTo>
                  <a:lnTo>
                    <a:pt x="4641" y="14507"/>
                  </a:lnTo>
                  <a:lnTo>
                    <a:pt x="4983" y="14654"/>
                  </a:lnTo>
                  <a:lnTo>
                    <a:pt x="5325" y="14776"/>
                  </a:lnTo>
                  <a:lnTo>
                    <a:pt x="5691" y="14874"/>
                  </a:lnTo>
                  <a:lnTo>
                    <a:pt x="6058" y="14947"/>
                  </a:lnTo>
                  <a:lnTo>
                    <a:pt x="6424" y="15020"/>
                  </a:lnTo>
                  <a:lnTo>
                    <a:pt x="6790" y="15069"/>
                  </a:lnTo>
                  <a:lnTo>
                    <a:pt x="7181" y="15094"/>
                  </a:lnTo>
                  <a:lnTo>
                    <a:pt x="7572" y="15118"/>
                  </a:lnTo>
                  <a:lnTo>
                    <a:pt x="7963" y="15094"/>
                  </a:lnTo>
                  <a:lnTo>
                    <a:pt x="8329" y="15069"/>
                  </a:lnTo>
                  <a:lnTo>
                    <a:pt x="8720" y="15020"/>
                  </a:lnTo>
                  <a:lnTo>
                    <a:pt x="9086" y="14947"/>
                  </a:lnTo>
                  <a:lnTo>
                    <a:pt x="9452" y="14874"/>
                  </a:lnTo>
                  <a:lnTo>
                    <a:pt x="9819" y="14776"/>
                  </a:lnTo>
                  <a:lnTo>
                    <a:pt x="10161" y="14654"/>
                  </a:lnTo>
                  <a:lnTo>
                    <a:pt x="10503" y="14507"/>
                  </a:lnTo>
                  <a:lnTo>
                    <a:pt x="10844" y="14361"/>
                  </a:lnTo>
                  <a:lnTo>
                    <a:pt x="11162" y="14190"/>
                  </a:lnTo>
                  <a:lnTo>
                    <a:pt x="11479" y="14019"/>
                  </a:lnTo>
                  <a:lnTo>
                    <a:pt x="11797" y="13824"/>
                  </a:lnTo>
                  <a:lnTo>
                    <a:pt x="12090" y="13604"/>
                  </a:lnTo>
                  <a:lnTo>
                    <a:pt x="12383" y="13384"/>
                  </a:lnTo>
                  <a:lnTo>
                    <a:pt x="12652" y="13140"/>
                  </a:lnTo>
                  <a:lnTo>
                    <a:pt x="12920" y="12895"/>
                  </a:lnTo>
                  <a:lnTo>
                    <a:pt x="13165" y="12627"/>
                  </a:lnTo>
                  <a:lnTo>
                    <a:pt x="13409" y="12358"/>
                  </a:lnTo>
                  <a:lnTo>
                    <a:pt x="13629" y="12065"/>
                  </a:lnTo>
                  <a:lnTo>
                    <a:pt x="13824" y="11772"/>
                  </a:lnTo>
                  <a:lnTo>
                    <a:pt x="14019" y="11479"/>
                  </a:lnTo>
                  <a:lnTo>
                    <a:pt x="14215" y="11161"/>
                  </a:lnTo>
                  <a:lnTo>
                    <a:pt x="14386" y="10820"/>
                  </a:lnTo>
                  <a:lnTo>
                    <a:pt x="14532" y="10502"/>
                  </a:lnTo>
                  <a:lnTo>
                    <a:pt x="14654" y="10160"/>
                  </a:lnTo>
                  <a:lnTo>
                    <a:pt x="14777" y="9794"/>
                  </a:lnTo>
                  <a:lnTo>
                    <a:pt x="14899" y="9452"/>
                  </a:lnTo>
                  <a:lnTo>
                    <a:pt x="14972" y="9085"/>
                  </a:lnTo>
                  <a:lnTo>
                    <a:pt x="15045" y="8695"/>
                  </a:lnTo>
                  <a:lnTo>
                    <a:pt x="15094" y="8328"/>
                  </a:lnTo>
                  <a:lnTo>
                    <a:pt x="15118" y="7938"/>
                  </a:lnTo>
                  <a:lnTo>
                    <a:pt x="15118" y="7547"/>
                  </a:lnTo>
                  <a:lnTo>
                    <a:pt x="15094" y="6936"/>
                  </a:lnTo>
                  <a:lnTo>
                    <a:pt x="15021" y="6326"/>
                  </a:lnTo>
                  <a:lnTo>
                    <a:pt x="14899" y="5740"/>
                  </a:lnTo>
                  <a:lnTo>
                    <a:pt x="14728" y="5178"/>
                  </a:lnTo>
                  <a:lnTo>
                    <a:pt x="14532" y="4616"/>
                  </a:lnTo>
                  <a:lnTo>
                    <a:pt x="14288" y="4079"/>
                  </a:lnTo>
                  <a:lnTo>
                    <a:pt x="13995" y="3590"/>
                  </a:lnTo>
                  <a:lnTo>
                    <a:pt x="13653" y="3102"/>
                  </a:lnTo>
                  <a:lnTo>
                    <a:pt x="13458" y="3053"/>
                  </a:lnTo>
                  <a:lnTo>
                    <a:pt x="12163" y="4347"/>
                  </a:lnTo>
                  <a:lnTo>
                    <a:pt x="12383" y="4689"/>
                  </a:lnTo>
                  <a:lnTo>
                    <a:pt x="12578" y="5056"/>
                  </a:lnTo>
                  <a:lnTo>
                    <a:pt x="12749" y="5446"/>
                  </a:lnTo>
                  <a:lnTo>
                    <a:pt x="12896" y="5837"/>
                  </a:lnTo>
                  <a:lnTo>
                    <a:pt x="13018" y="6252"/>
                  </a:lnTo>
                  <a:lnTo>
                    <a:pt x="13091" y="6668"/>
                  </a:lnTo>
                  <a:lnTo>
                    <a:pt x="13165" y="7107"/>
                  </a:lnTo>
                  <a:lnTo>
                    <a:pt x="13165" y="7547"/>
                  </a:lnTo>
                  <a:lnTo>
                    <a:pt x="13140" y="8133"/>
                  </a:lnTo>
                  <a:lnTo>
                    <a:pt x="13067" y="8695"/>
                  </a:lnTo>
                  <a:lnTo>
                    <a:pt x="12920" y="9208"/>
                  </a:lnTo>
                  <a:lnTo>
                    <a:pt x="12725" y="9745"/>
                  </a:lnTo>
                  <a:lnTo>
                    <a:pt x="12505" y="10233"/>
                  </a:lnTo>
                  <a:lnTo>
                    <a:pt x="12212" y="10673"/>
                  </a:lnTo>
                  <a:lnTo>
                    <a:pt x="11895" y="11113"/>
                  </a:lnTo>
                  <a:lnTo>
                    <a:pt x="11528" y="11503"/>
                  </a:lnTo>
                  <a:lnTo>
                    <a:pt x="11138" y="11870"/>
                  </a:lnTo>
                  <a:lnTo>
                    <a:pt x="10698" y="12187"/>
                  </a:lnTo>
                  <a:lnTo>
                    <a:pt x="10234" y="12480"/>
                  </a:lnTo>
                  <a:lnTo>
                    <a:pt x="9745" y="12725"/>
                  </a:lnTo>
                  <a:lnTo>
                    <a:pt x="9233" y="12895"/>
                  </a:lnTo>
                  <a:lnTo>
                    <a:pt x="8695" y="13042"/>
                  </a:lnTo>
                  <a:lnTo>
                    <a:pt x="8133" y="13140"/>
                  </a:lnTo>
                  <a:lnTo>
                    <a:pt x="7572" y="13164"/>
                  </a:lnTo>
                  <a:lnTo>
                    <a:pt x="6986" y="13140"/>
                  </a:lnTo>
                  <a:lnTo>
                    <a:pt x="6448" y="13042"/>
                  </a:lnTo>
                  <a:lnTo>
                    <a:pt x="5911" y="12895"/>
                  </a:lnTo>
                  <a:lnTo>
                    <a:pt x="5398" y="12725"/>
                  </a:lnTo>
                  <a:lnTo>
                    <a:pt x="4910" y="12480"/>
                  </a:lnTo>
                  <a:lnTo>
                    <a:pt x="4446" y="12187"/>
                  </a:lnTo>
                  <a:lnTo>
                    <a:pt x="4006" y="11870"/>
                  </a:lnTo>
                  <a:lnTo>
                    <a:pt x="3615" y="11503"/>
                  </a:lnTo>
                  <a:lnTo>
                    <a:pt x="3249" y="11113"/>
                  </a:lnTo>
                  <a:lnTo>
                    <a:pt x="2931" y="10673"/>
                  </a:lnTo>
                  <a:lnTo>
                    <a:pt x="2638" y="10233"/>
                  </a:lnTo>
                  <a:lnTo>
                    <a:pt x="2418" y="9745"/>
                  </a:lnTo>
                  <a:lnTo>
                    <a:pt x="2223" y="9208"/>
                  </a:lnTo>
                  <a:lnTo>
                    <a:pt x="2077" y="8695"/>
                  </a:lnTo>
                  <a:lnTo>
                    <a:pt x="2003" y="8133"/>
                  </a:lnTo>
                  <a:lnTo>
                    <a:pt x="1954" y="7547"/>
                  </a:lnTo>
                  <a:lnTo>
                    <a:pt x="2003" y="6985"/>
                  </a:lnTo>
                  <a:lnTo>
                    <a:pt x="2077" y="6423"/>
                  </a:lnTo>
                  <a:lnTo>
                    <a:pt x="2223" y="5886"/>
                  </a:lnTo>
                  <a:lnTo>
                    <a:pt x="2418" y="5373"/>
                  </a:lnTo>
                  <a:lnTo>
                    <a:pt x="2638" y="4885"/>
                  </a:lnTo>
                  <a:lnTo>
                    <a:pt x="2931" y="4421"/>
                  </a:lnTo>
                  <a:lnTo>
                    <a:pt x="3249" y="4005"/>
                  </a:lnTo>
                  <a:lnTo>
                    <a:pt x="3615" y="3590"/>
                  </a:lnTo>
                  <a:lnTo>
                    <a:pt x="4006" y="3224"/>
                  </a:lnTo>
                  <a:lnTo>
                    <a:pt x="4446" y="2906"/>
                  </a:lnTo>
                  <a:lnTo>
                    <a:pt x="4910" y="2638"/>
                  </a:lnTo>
                  <a:lnTo>
                    <a:pt x="5398" y="2394"/>
                  </a:lnTo>
                  <a:lnTo>
                    <a:pt x="5911" y="2198"/>
                  </a:lnTo>
                  <a:lnTo>
                    <a:pt x="6448" y="2076"/>
                  </a:lnTo>
                  <a:lnTo>
                    <a:pt x="6986" y="1978"/>
                  </a:lnTo>
                  <a:lnTo>
                    <a:pt x="7572" y="1954"/>
                  </a:lnTo>
                  <a:lnTo>
                    <a:pt x="8011" y="1978"/>
                  </a:lnTo>
                  <a:lnTo>
                    <a:pt x="8451" y="2027"/>
                  </a:lnTo>
                  <a:lnTo>
                    <a:pt x="8866" y="2100"/>
                  </a:lnTo>
                  <a:lnTo>
                    <a:pt x="9281" y="2223"/>
                  </a:lnTo>
                  <a:lnTo>
                    <a:pt x="9672" y="2369"/>
                  </a:lnTo>
                  <a:lnTo>
                    <a:pt x="10063" y="2540"/>
                  </a:lnTo>
                  <a:lnTo>
                    <a:pt x="10429" y="2735"/>
                  </a:lnTo>
                  <a:lnTo>
                    <a:pt x="10771" y="2955"/>
                  </a:lnTo>
                  <a:lnTo>
                    <a:pt x="11943" y="1807"/>
                  </a:lnTo>
                  <a:lnTo>
                    <a:pt x="11846" y="1343"/>
                  </a:lnTo>
                  <a:lnTo>
                    <a:pt x="11382" y="1026"/>
                  </a:lnTo>
                  <a:lnTo>
                    <a:pt x="10893" y="782"/>
                  </a:lnTo>
                  <a:lnTo>
                    <a:pt x="10380" y="537"/>
                  </a:lnTo>
                  <a:lnTo>
                    <a:pt x="9843" y="342"/>
                  </a:lnTo>
                  <a:lnTo>
                    <a:pt x="9306" y="195"/>
                  </a:lnTo>
                  <a:lnTo>
                    <a:pt x="8744" y="98"/>
                  </a:lnTo>
                  <a:lnTo>
                    <a:pt x="8158" y="25"/>
                  </a:lnTo>
                  <a:lnTo>
                    <a:pt x="7572"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7" name="Shape 372">
              <a:extLst>
                <a:ext uri="{FF2B5EF4-FFF2-40B4-BE49-F238E27FC236}">
                  <a16:creationId xmlns:a16="http://schemas.microsoft.com/office/drawing/2014/main" id="{6EE357C9-FA17-4289-98AF-058D38CC2FFA}"/>
                </a:ext>
              </a:extLst>
            </p:cNvPr>
            <p:cNvSpPr/>
            <p:nvPr/>
          </p:nvSpPr>
          <p:spPr>
            <a:xfrm>
              <a:off x="6068500" y="1771875"/>
              <a:ext cx="182575" cy="182600"/>
            </a:xfrm>
            <a:custGeom>
              <a:avLst/>
              <a:gdLst/>
              <a:ahLst/>
              <a:cxnLst/>
              <a:rect l="0" t="0" r="0" b="0"/>
              <a:pathLst>
                <a:path w="7303" h="7304" extrusionOk="0">
                  <a:moveTo>
                    <a:pt x="3664" y="1"/>
                  </a:moveTo>
                  <a:lnTo>
                    <a:pt x="3297" y="25"/>
                  </a:lnTo>
                  <a:lnTo>
                    <a:pt x="2931" y="74"/>
                  </a:lnTo>
                  <a:lnTo>
                    <a:pt x="2565" y="147"/>
                  </a:lnTo>
                  <a:lnTo>
                    <a:pt x="2247" y="294"/>
                  </a:lnTo>
                  <a:lnTo>
                    <a:pt x="1930" y="440"/>
                  </a:lnTo>
                  <a:lnTo>
                    <a:pt x="1612" y="611"/>
                  </a:lnTo>
                  <a:lnTo>
                    <a:pt x="1344" y="831"/>
                  </a:lnTo>
                  <a:lnTo>
                    <a:pt x="1075" y="1075"/>
                  </a:lnTo>
                  <a:lnTo>
                    <a:pt x="831" y="1320"/>
                  </a:lnTo>
                  <a:lnTo>
                    <a:pt x="635" y="1613"/>
                  </a:lnTo>
                  <a:lnTo>
                    <a:pt x="440" y="1906"/>
                  </a:lnTo>
                  <a:lnTo>
                    <a:pt x="293" y="2223"/>
                  </a:lnTo>
                  <a:lnTo>
                    <a:pt x="171" y="2565"/>
                  </a:lnTo>
                  <a:lnTo>
                    <a:pt x="74" y="2907"/>
                  </a:lnTo>
                  <a:lnTo>
                    <a:pt x="25" y="3273"/>
                  </a:lnTo>
                  <a:lnTo>
                    <a:pt x="0" y="3640"/>
                  </a:lnTo>
                  <a:lnTo>
                    <a:pt x="25" y="4031"/>
                  </a:lnTo>
                  <a:lnTo>
                    <a:pt x="74" y="4373"/>
                  </a:lnTo>
                  <a:lnTo>
                    <a:pt x="171" y="4739"/>
                  </a:lnTo>
                  <a:lnTo>
                    <a:pt x="293" y="5081"/>
                  </a:lnTo>
                  <a:lnTo>
                    <a:pt x="440" y="5398"/>
                  </a:lnTo>
                  <a:lnTo>
                    <a:pt x="635" y="5691"/>
                  </a:lnTo>
                  <a:lnTo>
                    <a:pt x="831" y="5960"/>
                  </a:lnTo>
                  <a:lnTo>
                    <a:pt x="1075" y="6229"/>
                  </a:lnTo>
                  <a:lnTo>
                    <a:pt x="1344" y="6473"/>
                  </a:lnTo>
                  <a:lnTo>
                    <a:pt x="1612" y="6668"/>
                  </a:lnTo>
                  <a:lnTo>
                    <a:pt x="1930" y="6864"/>
                  </a:lnTo>
                  <a:lnTo>
                    <a:pt x="2247" y="7010"/>
                  </a:lnTo>
                  <a:lnTo>
                    <a:pt x="2565" y="7132"/>
                  </a:lnTo>
                  <a:lnTo>
                    <a:pt x="2931" y="7230"/>
                  </a:lnTo>
                  <a:lnTo>
                    <a:pt x="3297" y="7279"/>
                  </a:lnTo>
                  <a:lnTo>
                    <a:pt x="3664" y="7303"/>
                  </a:lnTo>
                  <a:lnTo>
                    <a:pt x="4030" y="7279"/>
                  </a:lnTo>
                  <a:lnTo>
                    <a:pt x="4396" y="7230"/>
                  </a:lnTo>
                  <a:lnTo>
                    <a:pt x="4738" y="7132"/>
                  </a:lnTo>
                  <a:lnTo>
                    <a:pt x="5080" y="7010"/>
                  </a:lnTo>
                  <a:lnTo>
                    <a:pt x="5398" y="6864"/>
                  </a:lnTo>
                  <a:lnTo>
                    <a:pt x="5691" y="6668"/>
                  </a:lnTo>
                  <a:lnTo>
                    <a:pt x="5984" y="6473"/>
                  </a:lnTo>
                  <a:lnTo>
                    <a:pt x="6253" y="6229"/>
                  </a:lnTo>
                  <a:lnTo>
                    <a:pt x="6472" y="5960"/>
                  </a:lnTo>
                  <a:lnTo>
                    <a:pt x="6692" y="5691"/>
                  </a:lnTo>
                  <a:lnTo>
                    <a:pt x="6863" y="5398"/>
                  </a:lnTo>
                  <a:lnTo>
                    <a:pt x="7034" y="5081"/>
                  </a:lnTo>
                  <a:lnTo>
                    <a:pt x="7156" y="4739"/>
                  </a:lnTo>
                  <a:lnTo>
                    <a:pt x="7230" y="4373"/>
                  </a:lnTo>
                  <a:lnTo>
                    <a:pt x="7303" y="4031"/>
                  </a:lnTo>
                  <a:lnTo>
                    <a:pt x="7303" y="3640"/>
                  </a:lnTo>
                  <a:lnTo>
                    <a:pt x="7303" y="3396"/>
                  </a:lnTo>
                  <a:lnTo>
                    <a:pt x="7278" y="3176"/>
                  </a:lnTo>
                  <a:lnTo>
                    <a:pt x="7254" y="2932"/>
                  </a:lnTo>
                  <a:lnTo>
                    <a:pt x="7181" y="2712"/>
                  </a:lnTo>
                  <a:lnTo>
                    <a:pt x="7132" y="2492"/>
                  </a:lnTo>
                  <a:lnTo>
                    <a:pt x="7034" y="2272"/>
                  </a:lnTo>
                  <a:lnTo>
                    <a:pt x="6839" y="1857"/>
                  </a:lnTo>
                  <a:lnTo>
                    <a:pt x="5325" y="3347"/>
                  </a:lnTo>
                  <a:lnTo>
                    <a:pt x="5349" y="3640"/>
                  </a:lnTo>
                  <a:lnTo>
                    <a:pt x="5349" y="3811"/>
                  </a:lnTo>
                  <a:lnTo>
                    <a:pt x="5325" y="3982"/>
                  </a:lnTo>
                  <a:lnTo>
                    <a:pt x="5276" y="4153"/>
                  </a:lnTo>
                  <a:lnTo>
                    <a:pt x="5227" y="4299"/>
                  </a:lnTo>
                  <a:lnTo>
                    <a:pt x="5154" y="4446"/>
                  </a:lnTo>
                  <a:lnTo>
                    <a:pt x="5080" y="4592"/>
                  </a:lnTo>
                  <a:lnTo>
                    <a:pt x="4983" y="4739"/>
                  </a:lnTo>
                  <a:lnTo>
                    <a:pt x="4860" y="4861"/>
                  </a:lnTo>
                  <a:lnTo>
                    <a:pt x="4738" y="4959"/>
                  </a:lnTo>
                  <a:lnTo>
                    <a:pt x="4616" y="5056"/>
                  </a:lnTo>
                  <a:lnTo>
                    <a:pt x="4470" y="5154"/>
                  </a:lnTo>
                  <a:lnTo>
                    <a:pt x="4323" y="5203"/>
                  </a:lnTo>
                  <a:lnTo>
                    <a:pt x="4177" y="5276"/>
                  </a:lnTo>
                  <a:lnTo>
                    <a:pt x="4006" y="5301"/>
                  </a:lnTo>
                  <a:lnTo>
                    <a:pt x="3835" y="5349"/>
                  </a:lnTo>
                  <a:lnTo>
                    <a:pt x="3493" y="5349"/>
                  </a:lnTo>
                  <a:lnTo>
                    <a:pt x="3322" y="5301"/>
                  </a:lnTo>
                  <a:lnTo>
                    <a:pt x="3151" y="5276"/>
                  </a:lnTo>
                  <a:lnTo>
                    <a:pt x="3004" y="5203"/>
                  </a:lnTo>
                  <a:lnTo>
                    <a:pt x="2858" y="5154"/>
                  </a:lnTo>
                  <a:lnTo>
                    <a:pt x="2711" y="5056"/>
                  </a:lnTo>
                  <a:lnTo>
                    <a:pt x="2589" y="4959"/>
                  </a:lnTo>
                  <a:lnTo>
                    <a:pt x="2467" y="4861"/>
                  </a:lnTo>
                  <a:lnTo>
                    <a:pt x="2345" y="4739"/>
                  </a:lnTo>
                  <a:lnTo>
                    <a:pt x="2247" y="4592"/>
                  </a:lnTo>
                  <a:lnTo>
                    <a:pt x="2174" y="4446"/>
                  </a:lnTo>
                  <a:lnTo>
                    <a:pt x="2101" y="4299"/>
                  </a:lnTo>
                  <a:lnTo>
                    <a:pt x="2027" y="4153"/>
                  </a:lnTo>
                  <a:lnTo>
                    <a:pt x="2003" y="3982"/>
                  </a:lnTo>
                  <a:lnTo>
                    <a:pt x="1979" y="3811"/>
                  </a:lnTo>
                  <a:lnTo>
                    <a:pt x="1954" y="3640"/>
                  </a:lnTo>
                  <a:lnTo>
                    <a:pt x="1979" y="3469"/>
                  </a:lnTo>
                  <a:lnTo>
                    <a:pt x="2003" y="3298"/>
                  </a:lnTo>
                  <a:lnTo>
                    <a:pt x="2027" y="3151"/>
                  </a:lnTo>
                  <a:lnTo>
                    <a:pt x="2101" y="2980"/>
                  </a:lnTo>
                  <a:lnTo>
                    <a:pt x="2174" y="2834"/>
                  </a:lnTo>
                  <a:lnTo>
                    <a:pt x="2247" y="2687"/>
                  </a:lnTo>
                  <a:lnTo>
                    <a:pt x="2345" y="2565"/>
                  </a:lnTo>
                  <a:lnTo>
                    <a:pt x="2467" y="2443"/>
                  </a:lnTo>
                  <a:lnTo>
                    <a:pt x="2589" y="2345"/>
                  </a:lnTo>
                  <a:lnTo>
                    <a:pt x="2711" y="2248"/>
                  </a:lnTo>
                  <a:lnTo>
                    <a:pt x="2858" y="2150"/>
                  </a:lnTo>
                  <a:lnTo>
                    <a:pt x="3004" y="2077"/>
                  </a:lnTo>
                  <a:lnTo>
                    <a:pt x="3151" y="2028"/>
                  </a:lnTo>
                  <a:lnTo>
                    <a:pt x="3322" y="1979"/>
                  </a:lnTo>
                  <a:lnTo>
                    <a:pt x="3493" y="1955"/>
                  </a:lnTo>
                  <a:lnTo>
                    <a:pt x="3664" y="1955"/>
                  </a:lnTo>
                  <a:lnTo>
                    <a:pt x="3957" y="1979"/>
                  </a:lnTo>
                  <a:lnTo>
                    <a:pt x="5447" y="465"/>
                  </a:lnTo>
                  <a:lnTo>
                    <a:pt x="5056" y="269"/>
                  </a:lnTo>
                  <a:lnTo>
                    <a:pt x="4836" y="196"/>
                  </a:lnTo>
                  <a:lnTo>
                    <a:pt x="4616" y="123"/>
                  </a:lnTo>
                  <a:lnTo>
                    <a:pt x="4372" y="74"/>
                  </a:lnTo>
                  <a:lnTo>
                    <a:pt x="4152" y="25"/>
                  </a:lnTo>
                  <a:lnTo>
                    <a:pt x="390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8" name="Shape 373">
              <a:extLst>
                <a:ext uri="{FF2B5EF4-FFF2-40B4-BE49-F238E27FC236}">
                  <a16:creationId xmlns:a16="http://schemas.microsoft.com/office/drawing/2014/main" id="{91D1085A-899E-46BF-887C-B987E0A6DD65}"/>
                </a:ext>
              </a:extLst>
            </p:cNvPr>
            <p:cNvSpPr/>
            <p:nvPr/>
          </p:nvSpPr>
          <p:spPr>
            <a:xfrm>
              <a:off x="5981175" y="2005125"/>
              <a:ext cx="75125" cy="70850"/>
            </a:xfrm>
            <a:custGeom>
              <a:avLst/>
              <a:gdLst/>
              <a:ahLst/>
              <a:cxnLst/>
              <a:rect l="0" t="0" r="0" b="0"/>
              <a:pathLst>
                <a:path w="3005" h="2834" extrusionOk="0">
                  <a:moveTo>
                    <a:pt x="1466" y="0"/>
                  </a:moveTo>
                  <a:lnTo>
                    <a:pt x="294" y="1173"/>
                  </a:lnTo>
                  <a:lnTo>
                    <a:pt x="172" y="1319"/>
                  </a:lnTo>
                  <a:lnTo>
                    <a:pt x="74" y="1490"/>
                  </a:lnTo>
                  <a:lnTo>
                    <a:pt x="25" y="1661"/>
                  </a:lnTo>
                  <a:lnTo>
                    <a:pt x="1" y="1857"/>
                  </a:lnTo>
                  <a:lnTo>
                    <a:pt x="25" y="2052"/>
                  </a:lnTo>
                  <a:lnTo>
                    <a:pt x="74" y="2223"/>
                  </a:lnTo>
                  <a:lnTo>
                    <a:pt x="172" y="2394"/>
                  </a:lnTo>
                  <a:lnTo>
                    <a:pt x="294" y="2540"/>
                  </a:lnTo>
                  <a:lnTo>
                    <a:pt x="440" y="2663"/>
                  </a:lnTo>
                  <a:lnTo>
                    <a:pt x="611" y="2760"/>
                  </a:lnTo>
                  <a:lnTo>
                    <a:pt x="807" y="2809"/>
                  </a:lnTo>
                  <a:lnTo>
                    <a:pt x="978" y="2833"/>
                  </a:lnTo>
                  <a:lnTo>
                    <a:pt x="1173" y="2809"/>
                  </a:lnTo>
                  <a:lnTo>
                    <a:pt x="1344" y="2760"/>
                  </a:lnTo>
                  <a:lnTo>
                    <a:pt x="1515" y="2663"/>
                  </a:lnTo>
                  <a:lnTo>
                    <a:pt x="1686" y="2540"/>
                  </a:lnTo>
                  <a:lnTo>
                    <a:pt x="2858" y="1368"/>
                  </a:lnTo>
                  <a:lnTo>
                    <a:pt x="3005" y="1197"/>
                  </a:lnTo>
                  <a:lnTo>
                    <a:pt x="2590" y="928"/>
                  </a:lnTo>
                  <a:lnTo>
                    <a:pt x="2199" y="635"/>
                  </a:lnTo>
                  <a:lnTo>
                    <a:pt x="1808" y="342"/>
                  </a:lnTo>
                  <a:lnTo>
                    <a:pt x="1466"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9" name="Shape 374">
              <a:extLst>
                <a:ext uri="{FF2B5EF4-FFF2-40B4-BE49-F238E27FC236}">
                  <a16:creationId xmlns:a16="http://schemas.microsoft.com/office/drawing/2014/main" id="{A5485C4C-5378-42EB-B626-2DC41CD0F18D}"/>
                </a:ext>
              </a:extLst>
            </p:cNvPr>
            <p:cNvSpPr/>
            <p:nvPr/>
          </p:nvSpPr>
          <p:spPr>
            <a:xfrm>
              <a:off x="6263875" y="2005125"/>
              <a:ext cx="74525" cy="70850"/>
            </a:xfrm>
            <a:custGeom>
              <a:avLst/>
              <a:gdLst/>
              <a:ahLst/>
              <a:cxnLst/>
              <a:rect l="0" t="0" r="0" b="0"/>
              <a:pathLst>
                <a:path w="2981" h="2834" extrusionOk="0">
                  <a:moveTo>
                    <a:pt x="1539" y="0"/>
                  </a:moveTo>
                  <a:lnTo>
                    <a:pt x="1173" y="342"/>
                  </a:lnTo>
                  <a:lnTo>
                    <a:pt x="807" y="635"/>
                  </a:lnTo>
                  <a:lnTo>
                    <a:pt x="416" y="928"/>
                  </a:lnTo>
                  <a:lnTo>
                    <a:pt x="1" y="1197"/>
                  </a:lnTo>
                  <a:lnTo>
                    <a:pt x="123" y="1368"/>
                  </a:lnTo>
                  <a:lnTo>
                    <a:pt x="1319" y="2540"/>
                  </a:lnTo>
                  <a:lnTo>
                    <a:pt x="1466" y="2663"/>
                  </a:lnTo>
                  <a:lnTo>
                    <a:pt x="1637" y="2760"/>
                  </a:lnTo>
                  <a:lnTo>
                    <a:pt x="1832" y="2809"/>
                  </a:lnTo>
                  <a:lnTo>
                    <a:pt x="2003" y="2833"/>
                  </a:lnTo>
                  <a:lnTo>
                    <a:pt x="2199" y="2809"/>
                  </a:lnTo>
                  <a:lnTo>
                    <a:pt x="2370" y="2760"/>
                  </a:lnTo>
                  <a:lnTo>
                    <a:pt x="2541" y="2663"/>
                  </a:lnTo>
                  <a:lnTo>
                    <a:pt x="2712" y="2540"/>
                  </a:lnTo>
                  <a:lnTo>
                    <a:pt x="2834" y="2394"/>
                  </a:lnTo>
                  <a:lnTo>
                    <a:pt x="2931" y="2223"/>
                  </a:lnTo>
                  <a:lnTo>
                    <a:pt x="2980" y="2052"/>
                  </a:lnTo>
                  <a:lnTo>
                    <a:pt x="2980" y="1857"/>
                  </a:lnTo>
                  <a:lnTo>
                    <a:pt x="2980" y="1661"/>
                  </a:lnTo>
                  <a:lnTo>
                    <a:pt x="2931" y="1490"/>
                  </a:lnTo>
                  <a:lnTo>
                    <a:pt x="2834" y="1319"/>
                  </a:lnTo>
                  <a:lnTo>
                    <a:pt x="2712" y="1173"/>
                  </a:lnTo>
                  <a:lnTo>
                    <a:pt x="1539"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0" name="Shape 375">
              <a:extLst>
                <a:ext uri="{FF2B5EF4-FFF2-40B4-BE49-F238E27FC236}">
                  <a16:creationId xmlns:a16="http://schemas.microsoft.com/office/drawing/2014/main" id="{705A2D10-9FBB-4495-8730-68C39AF798BC}"/>
                </a:ext>
              </a:extLst>
            </p:cNvPr>
            <p:cNvSpPr/>
            <p:nvPr/>
          </p:nvSpPr>
          <p:spPr>
            <a:xfrm>
              <a:off x="6147875" y="1619250"/>
              <a:ext cx="251575" cy="255850"/>
            </a:xfrm>
            <a:custGeom>
              <a:avLst/>
              <a:gdLst/>
              <a:ahLst/>
              <a:cxnLst/>
              <a:rect l="0" t="0" r="0" b="0"/>
              <a:pathLst>
                <a:path w="10063" h="10234" extrusionOk="0">
                  <a:moveTo>
                    <a:pt x="7352" y="0"/>
                  </a:moveTo>
                  <a:lnTo>
                    <a:pt x="7254" y="24"/>
                  </a:lnTo>
                  <a:lnTo>
                    <a:pt x="7181" y="73"/>
                  </a:lnTo>
                  <a:lnTo>
                    <a:pt x="7083" y="147"/>
                  </a:lnTo>
                  <a:lnTo>
                    <a:pt x="5447" y="1758"/>
                  </a:lnTo>
                  <a:lnTo>
                    <a:pt x="5373" y="1856"/>
                  </a:lnTo>
                  <a:lnTo>
                    <a:pt x="5300" y="1978"/>
                  </a:lnTo>
                  <a:lnTo>
                    <a:pt x="5227" y="2125"/>
                  </a:lnTo>
                  <a:lnTo>
                    <a:pt x="5178" y="2247"/>
                  </a:lnTo>
                  <a:lnTo>
                    <a:pt x="5154" y="2393"/>
                  </a:lnTo>
                  <a:lnTo>
                    <a:pt x="5129" y="2540"/>
                  </a:lnTo>
                  <a:lnTo>
                    <a:pt x="5129" y="2687"/>
                  </a:lnTo>
                  <a:lnTo>
                    <a:pt x="5129" y="2809"/>
                  </a:lnTo>
                  <a:lnTo>
                    <a:pt x="5349" y="3981"/>
                  </a:lnTo>
                  <a:lnTo>
                    <a:pt x="5398" y="4152"/>
                  </a:lnTo>
                  <a:lnTo>
                    <a:pt x="147" y="9403"/>
                  </a:lnTo>
                  <a:lnTo>
                    <a:pt x="74" y="9476"/>
                  </a:lnTo>
                  <a:lnTo>
                    <a:pt x="25" y="9574"/>
                  </a:lnTo>
                  <a:lnTo>
                    <a:pt x="0" y="9672"/>
                  </a:lnTo>
                  <a:lnTo>
                    <a:pt x="0" y="9745"/>
                  </a:lnTo>
                  <a:lnTo>
                    <a:pt x="0" y="9843"/>
                  </a:lnTo>
                  <a:lnTo>
                    <a:pt x="25" y="9940"/>
                  </a:lnTo>
                  <a:lnTo>
                    <a:pt x="74" y="10013"/>
                  </a:lnTo>
                  <a:lnTo>
                    <a:pt x="147" y="10087"/>
                  </a:lnTo>
                  <a:lnTo>
                    <a:pt x="220" y="10160"/>
                  </a:lnTo>
                  <a:lnTo>
                    <a:pt x="293" y="10209"/>
                  </a:lnTo>
                  <a:lnTo>
                    <a:pt x="391" y="10233"/>
                  </a:lnTo>
                  <a:lnTo>
                    <a:pt x="586" y="10233"/>
                  </a:lnTo>
                  <a:lnTo>
                    <a:pt x="660" y="10209"/>
                  </a:lnTo>
                  <a:lnTo>
                    <a:pt x="757" y="10160"/>
                  </a:lnTo>
                  <a:lnTo>
                    <a:pt x="831" y="10087"/>
                  </a:lnTo>
                  <a:lnTo>
                    <a:pt x="6204" y="4738"/>
                  </a:lnTo>
                  <a:lnTo>
                    <a:pt x="7254" y="4909"/>
                  </a:lnTo>
                  <a:lnTo>
                    <a:pt x="7376" y="4933"/>
                  </a:lnTo>
                  <a:lnTo>
                    <a:pt x="7523" y="4933"/>
                  </a:lnTo>
                  <a:lnTo>
                    <a:pt x="7645" y="4909"/>
                  </a:lnTo>
                  <a:lnTo>
                    <a:pt x="7791" y="4860"/>
                  </a:lnTo>
                  <a:lnTo>
                    <a:pt x="7938" y="4811"/>
                  </a:lnTo>
                  <a:lnTo>
                    <a:pt x="8060" y="4763"/>
                  </a:lnTo>
                  <a:lnTo>
                    <a:pt x="8182" y="4689"/>
                  </a:lnTo>
                  <a:lnTo>
                    <a:pt x="8280" y="4592"/>
                  </a:lnTo>
                  <a:lnTo>
                    <a:pt x="9916" y="2955"/>
                  </a:lnTo>
                  <a:lnTo>
                    <a:pt x="9989" y="2882"/>
                  </a:lnTo>
                  <a:lnTo>
                    <a:pt x="10038" y="2784"/>
                  </a:lnTo>
                  <a:lnTo>
                    <a:pt x="10063" y="2711"/>
                  </a:lnTo>
                  <a:lnTo>
                    <a:pt x="10038" y="2613"/>
                  </a:lnTo>
                  <a:lnTo>
                    <a:pt x="10014" y="2564"/>
                  </a:lnTo>
                  <a:lnTo>
                    <a:pt x="9940" y="2491"/>
                  </a:lnTo>
                  <a:lnTo>
                    <a:pt x="9843" y="2442"/>
                  </a:lnTo>
                  <a:lnTo>
                    <a:pt x="9745" y="2418"/>
                  </a:lnTo>
                  <a:lnTo>
                    <a:pt x="8695" y="2223"/>
                  </a:lnTo>
                  <a:lnTo>
                    <a:pt x="9721" y="1197"/>
                  </a:lnTo>
                  <a:lnTo>
                    <a:pt x="9794" y="1123"/>
                  </a:lnTo>
                  <a:lnTo>
                    <a:pt x="9843" y="1026"/>
                  </a:lnTo>
                  <a:lnTo>
                    <a:pt x="9867" y="953"/>
                  </a:lnTo>
                  <a:lnTo>
                    <a:pt x="9867" y="855"/>
                  </a:lnTo>
                  <a:lnTo>
                    <a:pt x="9867" y="757"/>
                  </a:lnTo>
                  <a:lnTo>
                    <a:pt x="9843" y="659"/>
                  </a:lnTo>
                  <a:lnTo>
                    <a:pt x="9794" y="586"/>
                  </a:lnTo>
                  <a:lnTo>
                    <a:pt x="9721" y="513"/>
                  </a:lnTo>
                  <a:lnTo>
                    <a:pt x="9647" y="440"/>
                  </a:lnTo>
                  <a:lnTo>
                    <a:pt x="9574" y="391"/>
                  </a:lnTo>
                  <a:lnTo>
                    <a:pt x="9476" y="366"/>
                  </a:lnTo>
                  <a:lnTo>
                    <a:pt x="9281" y="366"/>
                  </a:lnTo>
                  <a:lnTo>
                    <a:pt x="9208" y="391"/>
                  </a:lnTo>
                  <a:lnTo>
                    <a:pt x="9110" y="440"/>
                  </a:lnTo>
                  <a:lnTo>
                    <a:pt x="9037" y="513"/>
                  </a:lnTo>
                  <a:lnTo>
                    <a:pt x="7889" y="1661"/>
                  </a:lnTo>
                  <a:lnTo>
                    <a:pt x="7840" y="1490"/>
                  </a:lnTo>
                  <a:lnTo>
                    <a:pt x="7620" y="318"/>
                  </a:lnTo>
                  <a:lnTo>
                    <a:pt x="7596" y="195"/>
                  </a:lnTo>
                  <a:lnTo>
                    <a:pt x="7547" y="98"/>
                  </a:lnTo>
                  <a:lnTo>
                    <a:pt x="7498" y="49"/>
                  </a:lnTo>
                  <a:lnTo>
                    <a:pt x="7425"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21" name="Shape 376">
            <a:extLst>
              <a:ext uri="{FF2B5EF4-FFF2-40B4-BE49-F238E27FC236}">
                <a16:creationId xmlns:a16="http://schemas.microsoft.com/office/drawing/2014/main" id="{E3E62D8B-A438-4359-B082-4DDF7A1DCCB2}"/>
              </a:ext>
            </a:extLst>
          </p:cNvPr>
          <p:cNvGrpSpPr/>
          <p:nvPr userDrawn="1"/>
        </p:nvGrpSpPr>
        <p:grpSpPr>
          <a:xfrm>
            <a:off x="10411457" y="2673395"/>
            <a:ext cx="401719" cy="366502"/>
            <a:chOff x="6625350" y="1613750"/>
            <a:chExt cx="480525" cy="438400"/>
          </a:xfrm>
          <a:solidFill>
            <a:schemeClr val="bg1">
              <a:lumMod val="50000"/>
            </a:schemeClr>
          </a:solidFill>
        </p:grpSpPr>
        <p:sp>
          <p:nvSpPr>
            <p:cNvPr id="122" name="Shape 377">
              <a:extLst>
                <a:ext uri="{FF2B5EF4-FFF2-40B4-BE49-F238E27FC236}">
                  <a16:creationId xmlns:a16="http://schemas.microsoft.com/office/drawing/2014/main" id="{578A3323-A757-4AAE-9B63-0447A2D3E219}"/>
                </a:ext>
              </a:extLst>
            </p:cNvPr>
            <p:cNvSpPr/>
            <p:nvPr/>
          </p:nvSpPr>
          <p:spPr>
            <a:xfrm>
              <a:off x="6670525" y="1887275"/>
              <a:ext cx="117875" cy="164875"/>
            </a:xfrm>
            <a:custGeom>
              <a:avLst/>
              <a:gdLst/>
              <a:ahLst/>
              <a:cxnLst/>
              <a:rect l="0" t="0" r="0" b="0"/>
              <a:pathLst>
                <a:path w="4715" h="6595" extrusionOk="0">
                  <a:moveTo>
                    <a:pt x="0" y="1"/>
                  </a:moveTo>
                  <a:lnTo>
                    <a:pt x="538" y="6058"/>
                  </a:lnTo>
                  <a:lnTo>
                    <a:pt x="562" y="6180"/>
                  </a:lnTo>
                  <a:lnTo>
                    <a:pt x="587" y="6277"/>
                  </a:lnTo>
                  <a:lnTo>
                    <a:pt x="660" y="6351"/>
                  </a:lnTo>
                  <a:lnTo>
                    <a:pt x="733" y="6448"/>
                  </a:lnTo>
                  <a:lnTo>
                    <a:pt x="806" y="6497"/>
                  </a:lnTo>
                  <a:lnTo>
                    <a:pt x="904" y="6546"/>
                  </a:lnTo>
                  <a:lnTo>
                    <a:pt x="1002" y="6571"/>
                  </a:lnTo>
                  <a:lnTo>
                    <a:pt x="1124" y="6595"/>
                  </a:lnTo>
                  <a:lnTo>
                    <a:pt x="4128" y="6595"/>
                  </a:lnTo>
                  <a:lnTo>
                    <a:pt x="4274" y="6571"/>
                  </a:lnTo>
                  <a:lnTo>
                    <a:pt x="4397" y="6522"/>
                  </a:lnTo>
                  <a:lnTo>
                    <a:pt x="4494" y="6473"/>
                  </a:lnTo>
                  <a:lnTo>
                    <a:pt x="4592" y="6375"/>
                  </a:lnTo>
                  <a:lnTo>
                    <a:pt x="4665" y="6253"/>
                  </a:lnTo>
                  <a:lnTo>
                    <a:pt x="4714" y="6155"/>
                  </a:lnTo>
                  <a:lnTo>
                    <a:pt x="4714" y="6009"/>
                  </a:lnTo>
                  <a:lnTo>
                    <a:pt x="4714" y="5887"/>
                  </a:lnTo>
                  <a:lnTo>
                    <a:pt x="3713" y="123"/>
                  </a:lnTo>
                  <a:lnTo>
                    <a:pt x="2589" y="50"/>
                  </a:lnTo>
                  <a:lnTo>
                    <a:pt x="1637" y="25"/>
                  </a:lnTo>
                  <a:lnTo>
                    <a:pt x="0"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3" name="Shape 378">
              <a:extLst>
                <a:ext uri="{FF2B5EF4-FFF2-40B4-BE49-F238E27FC236}">
                  <a16:creationId xmlns:a16="http://schemas.microsoft.com/office/drawing/2014/main" id="{E945EB49-DA09-4DDB-B867-1AB5CD761941}"/>
                </a:ext>
              </a:extLst>
            </p:cNvPr>
            <p:cNvSpPr/>
            <p:nvPr/>
          </p:nvSpPr>
          <p:spPr>
            <a:xfrm>
              <a:off x="7075950" y="1754175"/>
              <a:ext cx="29925" cy="99550"/>
            </a:xfrm>
            <a:custGeom>
              <a:avLst/>
              <a:gdLst/>
              <a:ahLst/>
              <a:cxnLst/>
              <a:rect l="0" t="0" r="0" b="0"/>
              <a:pathLst>
                <a:path w="1197" h="3982" extrusionOk="0">
                  <a:moveTo>
                    <a:pt x="0" y="1"/>
                  </a:moveTo>
                  <a:lnTo>
                    <a:pt x="0" y="3981"/>
                  </a:lnTo>
                  <a:lnTo>
                    <a:pt x="269" y="3811"/>
                  </a:lnTo>
                  <a:lnTo>
                    <a:pt x="489" y="3615"/>
                  </a:lnTo>
                  <a:lnTo>
                    <a:pt x="684" y="3420"/>
                  </a:lnTo>
                  <a:lnTo>
                    <a:pt x="855" y="3176"/>
                  </a:lnTo>
                  <a:lnTo>
                    <a:pt x="1002" y="2907"/>
                  </a:lnTo>
                  <a:lnTo>
                    <a:pt x="1099" y="2614"/>
                  </a:lnTo>
                  <a:lnTo>
                    <a:pt x="1173" y="2296"/>
                  </a:lnTo>
                  <a:lnTo>
                    <a:pt x="1197" y="1979"/>
                  </a:lnTo>
                  <a:lnTo>
                    <a:pt x="1173" y="1661"/>
                  </a:lnTo>
                  <a:lnTo>
                    <a:pt x="1099" y="1368"/>
                  </a:lnTo>
                  <a:lnTo>
                    <a:pt x="1002" y="1075"/>
                  </a:lnTo>
                  <a:lnTo>
                    <a:pt x="855" y="806"/>
                  </a:lnTo>
                  <a:lnTo>
                    <a:pt x="684" y="562"/>
                  </a:lnTo>
                  <a:lnTo>
                    <a:pt x="489" y="342"/>
                  </a:lnTo>
                  <a:lnTo>
                    <a:pt x="269" y="171"/>
                  </a:lnTo>
                  <a:lnTo>
                    <a:pt x="0"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4" name="Shape 379">
              <a:extLst>
                <a:ext uri="{FF2B5EF4-FFF2-40B4-BE49-F238E27FC236}">
                  <a16:creationId xmlns:a16="http://schemas.microsoft.com/office/drawing/2014/main" id="{912BF9FF-7FD6-4599-93F1-44898C108405}"/>
                </a:ext>
              </a:extLst>
            </p:cNvPr>
            <p:cNvSpPr/>
            <p:nvPr/>
          </p:nvSpPr>
          <p:spPr>
            <a:xfrm>
              <a:off x="6625350" y="1729750"/>
              <a:ext cx="97700" cy="147175"/>
            </a:xfrm>
            <a:custGeom>
              <a:avLst/>
              <a:gdLst/>
              <a:ahLst/>
              <a:cxnLst/>
              <a:rect l="0" t="0" r="0" b="0"/>
              <a:pathLst>
                <a:path w="3908" h="5887" extrusionOk="0">
                  <a:moveTo>
                    <a:pt x="3908" y="1"/>
                  </a:moveTo>
                  <a:lnTo>
                    <a:pt x="2711" y="25"/>
                  </a:lnTo>
                  <a:lnTo>
                    <a:pt x="1759" y="25"/>
                  </a:lnTo>
                  <a:lnTo>
                    <a:pt x="1588" y="49"/>
                  </a:lnTo>
                  <a:lnTo>
                    <a:pt x="1417" y="74"/>
                  </a:lnTo>
                  <a:lnTo>
                    <a:pt x="1246" y="123"/>
                  </a:lnTo>
                  <a:lnTo>
                    <a:pt x="1099" y="172"/>
                  </a:lnTo>
                  <a:lnTo>
                    <a:pt x="953" y="245"/>
                  </a:lnTo>
                  <a:lnTo>
                    <a:pt x="806" y="343"/>
                  </a:lnTo>
                  <a:lnTo>
                    <a:pt x="660" y="440"/>
                  </a:lnTo>
                  <a:lnTo>
                    <a:pt x="537" y="562"/>
                  </a:lnTo>
                  <a:lnTo>
                    <a:pt x="415" y="684"/>
                  </a:lnTo>
                  <a:lnTo>
                    <a:pt x="318" y="831"/>
                  </a:lnTo>
                  <a:lnTo>
                    <a:pt x="220" y="978"/>
                  </a:lnTo>
                  <a:lnTo>
                    <a:pt x="147" y="1124"/>
                  </a:lnTo>
                  <a:lnTo>
                    <a:pt x="73" y="1295"/>
                  </a:lnTo>
                  <a:lnTo>
                    <a:pt x="49" y="1442"/>
                  </a:lnTo>
                  <a:lnTo>
                    <a:pt x="0" y="1613"/>
                  </a:lnTo>
                  <a:lnTo>
                    <a:pt x="0" y="1783"/>
                  </a:lnTo>
                  <a:lnTo>
                    <a:pt x="0" y="4128"/>
                  </a:lnTo>
                  <a:lnTo>
                    <a:pt x="0" y="4299"/>
                  </a:lnTo>
                  <a:lnTo>
                    <a:pt x="49" y="4446"/>
                  </a:lnTo>
                  <a:lnTo>
                    <a:pt x="73" y="4617"/>
                  </a:lnTo>
                  <a:lnTo>
                    <a:pt x="147" y="4763"/>
                  </a:lnTo>
                  <a:lnTo>
                    <a:pt x="220" y="4934"/>
                  </a:lnTo>
                  <a:lnTo>
                    <a:pt x="318" y="5081"/>
                  </a:lnTo>
                  <a:lnTo>
                    <a:pt x="415" y="5203"/>
                  </a:lnTo>
                  <a:lnTo>
                    <a:pt x="537" y="5325"/>
                  </a:lnTo>
                  <a:lnTo>
                    <a:pt x="660" y="5447"/>
                  </a:lnTo>
                  <a:lnTo>
                    <a:pt x="806" y="5545"/>
                  </a:lnTo>
                  <a:lnTo>
                    <a:pt x="953" y="5642"/>
                  </a:lnTo>
                  <a:lnTo>
                    <a:pt x="1099" y="5716"/>
                  </a:lnTo>
                  <a:lnTo>
                    <a:pt x="1246" y="5789"/>
                  </a:lnTo>
                  <a:lnTo>
                    <a:pt x="1417" y="5838"/>
                  </a:lnTo>
                  <a:lnTo>
                    <a:pt x="1588" y="5862"/>
                  </a:lnTo>
                  <a:lnTo>
                    <a:pt x="1759" y="5862"/>
                  </a:lnTo>
                  <a:lnTo>
                    <a:pt x="2711" y="5887"/>
                  </a:lnTo>
                  <a:lnTo>
                    <a:pt x="3908" y="5887"/>
                  </a:lnTo>
                  <a:lnTo>
                    <a:pt x="390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5" name="Shape 380">
              <a:extLst>
                <a:ext uri="{FF2B5EF4-FFF2-40B4-BE49-F238E27FC236}">
                  <a16:creationId xmlns:a16="http://schemas.microsoft.com/office/drawing/2014/main" id="{45EAA6BF-B7EA-41BA-9D38-BD180847BF91}"/>
                </a:ext>
              </a:extLst>
            </p:cNvPr>
            <p:cNvSpPr/>
            <p:nvPr/>
          </p:nvSpPr>
          <p:spPr>
            <a:xfrm>
              <a:off x="6736475" y="1638175"/>
              <a:ext cx="279650" cy="330325"/>
            </a:xfrm>
            <a:custGeom>
              <a:avLst/>
              <a:gdLst/>
              <a:ahLst/>
              <a:cxnLst/>
              <a:rect l="0" t="0" r="0" b="0"/>
              <a:pathLst>
                <a:path w="11186" h="13213" extrusionOk="0">
                  <a:moveTo>
                    <a:pt x="11186" y="0"/>
                  </a:moveTo>
                  <a:lnTo>
                    <a:pt x="10771" y="342"/>
                  </a:lnTo>
                  <a:lnTo>
                    <a:pt x="10380" y="635"/>
                  </a:lnTo>
                  <a:lnTo>
                    <a:pt x="9940" y="904"/>
                  </a:lnTo>
                  <a:lnTo>
                    <a:pt x="9525" y="1172"/>
                  </a:lnTo>
                  <a:lnTo>
                    <a:pt x="9110" y="1417"/>
                  </a:lnTo>
                  <a:lnTo>
                    <a:pt x="8695" y="1661"/>
                  </a:lnTo>
                  <a:lnTo>
                    <a:pt x="7840" y="2052"/>
                  </a:lnTo>
                  <a:lnTo>
                    <a:pt x="7034" y="2418"/>
                  </a:lnTo>
                  <a:lnTo>
                    <a:pt x="6228" y="2687"/>
                  </a:lnTo>
                  <a:lnTo>
                    <a:pt x="5471" y="2931"/>
                  </a:lnTo>
                  <a:lnTo>
                    <a:pt x="4763" y="3126"/>
                  </a:lnTo>
                  <a:lnTo>
                    <a:pt x="4225" y="3248"/>
                  </a:lnTo>
                  <a:lnTo>
                    <a:pt x="3664" y="3346"/>
                  </a:lnTo>
                  <a:lnTo>
                    <a:pt x="3077" y="3419"/>
                  </a:lnTo>
                  <a:lnTo>
                    <a:pt x="2467" y="3493"/>
                  </a:lnTo>
                  <a:lnTo>
                    <a:pt x="1221" y="3590"/>
                  </a:lnTo>
                  <a:lnTo>
                    <a:pt x="0" y="3664"/>
                  </a:lnTo>
                  <a:lnTo>
                    <a:pt x="0" y="9574"/>
                  </a:lnTo>
                  <a:lnTo>
                    <a:pt x="1221" y="9623"/>
                  </a:lnTo>
                  <a:lnTo>
                    <a:pt x="2467" y="9721"/>
                  </a:lnTo>
                  <a:lnTo>
                    <a:pt x="3077" y="9794"/>
                  </a:lnTo>
                  <a:lnTo>
                    <a:pt x="3664" y="9891"/>
                  </a:lnTo>
                  <a:lnTo>
                    <a:pt x="4225" y="9989"/>
                  </a:lnTo>
                  <a:lnTo>
                    <a:pt x="4763" y="10111"/>
                  </a:lnTo>
                  <a:lnTo>
                    <a:pt x="5471" y="10307"/>
                  </a:lnTo>
                  <a:lnTo>
                    <a:pt x="6228" y="10526"/>
                  </a:lnTo>
                  <a:lnTo>
                    <a:pt x="7034" y="10820"/>
                  </a:lnTo>
                  <a:lnTo>
                    <a:pt x="7840" y="11161"/>
                  </a:lnTo>
                  <a:lnTo>
                    <a:pt x="8695" y="11577"/>
                  </a:lnTo>
                  <a:lnTo>
                    <a:pt x="9110" y="11796"/>
                  </a:lnTo>
                  <a:lnTo>
                    <a:pt x="9525" y="12041"/>
                  </a:lnTo>
                  <a:lnTo>
                    <a:pt x="9940" y="12309"/>
                  </a:lnTo>
                  <a:lnTo>
                    <a:pt x="10380" y="12602"/>
                  </a:lnTo>
                  <a:lnTo>
                    <a:pt x="10771" y="12896"/>
                  </a:lnTo>
                  <a:lnTo>
                    <a:pt x="11186" y="13213"/>
                  </a:lnTo>
                  <a:lnTo>
                    <a:pt x="11186"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6" name="Shape 381">
              <a:extLst>
                <a:ext uri="{FF2B5EF4-FFF2-40B4-BE49-F238E27FC236}">
                  <a16:creationId xmlns:a16="http://schemas.microsoft.com/office/drawing/2014/main" id="{F16FE29A-2516-4241-A57F-390CE0EB091F}"/>
                </a:ext>
              </a:extLst>
            </p:cNvPr>
            <p:cNvSpPr/>
            <p:nvPr/>
          </p:nvSpPr>
          <p:spPr>
            <a:xfrm>
              <a:off x="7029550" y="1613750"/>
              <a:ext cx="34200" cy="379800"/>
            </a:xfrm>
            <a:custGeom>
              <a:avLst/>
              <a:gdLst/>
              <a:ahLst/>
              <a:cxnLst/>
              <a:rect l="0" t="0" r="0" b="0"/>
              <a:pathLst>
                <a:path w="1368" h="15192" extrusionOk="0">
                  <a:moveTo>
                    <a:pt x="684" y="0"/>
                  </a:moveTo>
                  <a:lnTo>
                    <a:pt x="562" y="25"/>
                  </a:lnTo>
                  <a:lnTo>
                    <a:pt x="464" y="98"/>
                  </a:lnTo>
                  <a:lnTo>
                    <a:pt x="366" y="171"/>
                  </a:lnTo>
                  <a:lnTo>
                    <a:pt x="0" y="513"/>
                  </a:lnTo>
                  <a:lnTo>
                    <a:pt x="0" y="14654"/>
                  </a:lnTo>
                  <a:lnTo>
                    <a:pt x="366" y="15020"/>
                  </a:lnTo>
                  <a:lnTo>
                    <a:pt x="464" y="15094"/>
                  </a:lnTo>
                  <a:lnTo>
                    <a:pt x="562" y="15143"/>
                  </a:lnTo>
                  <a:lnTo>
                    <a:pt x="684" y="15191"/>
                  </a:lnTo>
                  <a:lnTo>
                    <a:pt x="904" y="15191"/>
                  </a:lnTo>
                  <a:lnTo>
                    <a:pt x="1001" y="15143"/>
                  </a:lnTo>
                  <a:lnTo>
                    <a:pt x="1148" y="15045"/>
                  </a:lnTo>
                  <a:lnTo>
                    <a:pt x="1270" y="14923"/>
                  </a:lnTo>
                  <a:lnTo>
                    <a:pt x="1343" y="14776"/>
                  </a:lnTo>
                  <a:lnTo>
                    <a:pt x="1368" y="14605"/>
                  </a:lnTo>
                  <a:lnTo>
                    <a:pt x="1368" y="586"/>
                  </a:lnTo>
                  <a:lnTo>
                    <a:pt x="1343" y="415"/>
                  </a:lnTo>
                  <a:lnTo>
                    <a:pt x="1270" y="244"/>
                  </a:lnTo>
                  <a:lnTo>
                    <a:pt x="1148" y="122"/>
                  </a:lnTo>
                  <a:lnTo>
                    <a:pt x="1001" y="25"/>
                  </a:lnTo>
                  <a:lnTo>
                    <a:pt x="904"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27" name="Shape 382">
            <a:extLst>
              <a:ext uri="{FF2B5EF4-FFF2-40B4-BE49-F238E27FC236}">
                <a16:creationId xmlns:a16="http://schemas.microsoft.com/office/drawing/2014/main" id="{E83863F9-6EE6-489B-8AC1-971BF1062B37}"/>
              </a:ext>
            </a:extLst>
          </p:cNvPr>
          <p:cNvGrpSpPr/>
          <p:nvPr userDrawn="1"/>
        </p:nvGrpSpPr>
        <p:grpSpPr>
          <a:xfrm>
            <a:off x="5383606" y="3269589"/>
            <a:ext cx="303217" cy="325685"/>
            <a:chOff x="611175" y="2326900"/>
            <a:chExt cx="362700" cy="389575"/>
          </a:xfrm>
          <a:solidFill>
            <a:schemeClr val="bg1">
              <a:lumMod val="50000"/>
            </a:schemeClr>
          </a:solidFill>
        </p:grpSpPr>
        <p:sp>
          <p:nvSpPr>
            <p:cNvPr id="128" name="Shape 383">
              <a:extLst>
                <a:ext uri="{FF2B5EF4-FFF2-40B4-BE49-F238E27FC236}">
                  <a16:creationId xmlns:a16="http://schemas.microsoft.com/office/drawing/2014/main" id="{F07C357C-E925-4B26-A698-F844C3AEC41C}"/>
                </a:ext>
              </a:extLst>
            </p:cNvPr>
            <p:cNvSpPr/>
            <p:nvPr/>
          </p:nvSpPr>
          <p:spPr>
            <a:xfrm>
              <a:off x="611175" y="2326900"/>
              <a:ext cx="362700" cy="389575"/>
            </a:xfrm>
            <a:custGeom>
              <a:avLst/>
              <a:gdLst/>
              <a:ahLst/>
              <a:cxnLst/>
              <a:rect l="0" t="0" r="0" b="0"/>
              <a:pathLst>
                <a:path w="14508" h="15583" extrusionOk="0">
                  <a:moveTo>
                    <a:pt x="9647" y="489"/>
                  </a:moveTo>
                  <a:lnTo>
                    <a:pt x="9769" y="513"/>
                  </a:lnTo>
                  <a:lnTo>
                    <a:pt x="9916" y="562"/>
                  </a:lnTo>
                  <a:lnTo>
                    <a:pt x="10014" y="660"/>
                  </a:lnTo>
                  <a:lnTo>
                    <a:pt x="10087" y="782"/>
                  </a:lnTo>
                  <a:lnTo>
                    <a:pt x="10111" y="928"/>
                  </a:lnTo>
                  <a:lnTo>
                    <a:pt x="10111" y="1075"/>
                  </a:lnTo>
                  <a:lnTo>
                    <a:pt x="10063" y="1197"/>
                  </a:lnTo>
                  <a:lnTo>
                    <a:pt x="9989" y="1319"/>
                  </a:lnTo>
                  <a:lnTo>
                    <a:pt x="9281" y="2003"/>
                  </a:lnTo>
                  <a:lnTo>
                    <a:pt x="9232" y="2076"/>
                  </a:lnTo>
                  <a:lnTo>
                    <a:pt x="9183" y="2174"/>
                  </a:lnTo>
                  <a:lnTo>
                    <a:pt x="9159" y="2247"/>
                  </a:lnTo>
                  <a:lnTo>
                    <a:pt x="9159" y="2345"/>
                  </a:lnTo>
                  <a:lnTo>
                    <a:pt x="9159" y="6497"/>
                  </a:lnTo>
                  <a:lnTo>
                    <a:pt x="9183" y="6643"/>
                  </a:lnTo>
                  <a:lnTo>
                    <a:pt x="9232" y="6790"/>
                  </a:lnTo>
                  <a:lnTo>
                    <a:pt x="10575" y="8671"/>
                  </a:lnTo>
                  <a:lnTo>
                    <a:pt x="3932" y="8671"/>
                  </a:lnTo>
                  <a:lnTo>
                    <a:pt x="5276" y="6790"/>
                  </a:lnTo>
                  <a:lnTo>
                    <a:pt x="5324" y="6643"/>
                  </a:lnTo>
                  <a:lnTo>
                    <a:pt x="5349" y="6497"/>
                  </a:lnTo>
                  <a:lnTo>
                    <a:pt x="5349" y="2345"/>
                  </a:lnTo>
                  <a:lnTo>
                    <a:pt x="5349" y="2247"/>
                  </a:lnTo>
                  <a:lnTo>
                    <a:pt x="5324" y="2174"/>
                  </a:lnTo>
                  <a:lnTo>
                    <a:pt x="5276" y="2076"/>
                  </a:lnTo>
                  <a:lnTo>
                    <a:pt x="5227" y="2003"/>
                  </a:lnTo>
                  <a:lnTo>
                    <a:pt x="4519" y="1319"/>
                  </a:lnTo>
                  <a:lnTo>
                    <a:pt x="4445" y="1197"/>
                  </a:lnTo>
                  <a:lnTo>
                    <a:pt x="4396" y="1075"/>
                  </a:lnTo>
                  <a:lnTo>
                    <a:pt x="4396" y="928"/>
                  </a:lnTo>
                  <a:lnTo>
                    <a:pt x="4421" y="782"/>
                  </a:lnTo>
                  <a:lnTo>
                    <a:pt x="4494" y="660"/>
                  </a:lnTo>
                  <a:lnTo>
                    <a:pt x="4592" y="562"/>
                  </a:lnTo>
                  <a:lnTo>
                    <a:pt x="4738" y="513"/>
                  </a:lnTo>
                  <a:lnTo>
                    <a:pt x="4860" y="489"/>
                  </a:lnTo>
                  <a:close/>
                  <a:moveTo>
                    <a:pt x="6717" y="9574"/>
                  </a:moveTo>
                  <a:lnTo>
                    <a:pt x="6912" y="9647"/>
                  </a:lnTo>
                  <a:lnTo>
                    <a:pt x="7083" y="9745"/>
                  </a:lnTo>
                  <a:lnTo>
                    <a:pt x="7254" y="9892"/>
                  </a:lnTo>
                  <a:lnTo>
                    <a:pt x="7376" y="10038"/>
                  </a:lnTo>
                  <a:lnTo>
                    <a:pt x="7474" y="10234"/>
                  </a:lnTo>
                  <a:lnTo>
                    <a:pt x="7547" y="10429"/>
                  </a:lnTo>
                  <a:lnTo>
                    <a:pt x="7571" y="10649"/>
                  </a:lnTo>
                  <a:lnTo>
                    <a:pt x="7547" y="10869"/>
                  </a:lnTo>
                  <a:lnTo>
                    <a:pt x="7474" y="11064"/>
                  </a:lnTo>
                  <a:lnTo>
                    <a:pt x="7376" y="11259"/>
                  </a:lnTo>
                  <a:lnTo>
                    <a:pt x="7254" y="11406"/>
                  </a:lnTo>
                  <a:lnTo>
                    <a:pt x="7083" y="11552"/>
                  </a:lnTo>
                  <a:lnTo>
                    <a:pt x="6912" y="11650"/>
                  </a:lnTo>
                  <a:lnTo>
                    <a:pt x="6717" y="11699"/>
                  </a:lnTo>
                  <a:lnTo>
                    <a:pt x="6497" y="11723"/>
                  </a:lnTo>
                  <a:lnTo>
                    <a:pt x="6277" y="11699"/>
                  </a:lnTo>
                  <a:lnTo>
                    <a:pt x="6057" y="11650"/>
                  </a:lnTo>
                  <a:lnTo>
                    <a:pt x="5886" y="11552"/>
                  </a:lnTo>
                  <a:lnTo>
                    <a:pt x="5715" y="11406"/>
                  </a:lnTo>
                  <a:lnTo>
                    <a:pt x="5593" y="11259"/>
                  </a:lnTo>
                  <a:lnTo>
                    <a:pt x="5495" y="11064"/>
                  </a:lnTo>
                  <a:lnTo>
                    <a:pt x="5422" y="10869"/>
                  </a:lnTo>
                  <a:lnTo>
                    <a:pt x="5398" y="10649"/>
                  </a:lnTo>
                  <a:lnTo>
                    <a:pt x="5422" y="10429"/>
                  </a:lnTo>
                  <a:lnTo>
                    <a:pt x="5495" y="10234"/>
                  </a:lnTo>
                  <a:lnTo>
                    <a:pt x="5593" y="10038"/>
                  </a:lnTo>
                  <a:lnTo>
                    <a:pt x="5715" y="9892"/>
                  </a:lnTo>
                  <a:lnTo>
                    <a:pt x="5886" y="9745"/>
                  </a:lnTo>
                  <a:lnTo>
                    <a:pt x="6057" y="9647"/>
                  </a:lnTo>
                  <a:lnTo>
                    <a:pt x="6277" y="9574"/>
                  </a:lnTo>
                  <a:close/>
                  <a:moveTo>
                    <a:pt x="8475" y="11894"/>
                  </a:moveTo>
                  <a:lnTo>
                    <a:pt x="8597" y="11919"/>
                  </a:lnTo>
                  <a:lnTo>
                    <a:pt x="8695" y="11943"/>
                  </a:lnTo>
                  <a:lnTo>
                    <a:pt x="8817" y="11992"/>
                  </a:lnTo>
                  <a:lnTo>
                    <a:pt x="8915" y="12065"/>
                  </a:lnTo>
                  <a:lnTo>
                    <a:pt x="8988" y="12163"/>
                  </a:lnTo>
                  <a:lnTo>
                    <a:pt x="9037" y="12285"/>
                  </a:lnTo>
                  <a:lnTo>
                    <a:pt x="9086" y="12383"/>
                  </a:lnTo>
                  <a:lnTo>
                    <a:pt x="9086" y="12529"/>
                  </a:lnTo>
                  <a:lnTo>
                    <a:pt x="9086" y="12652"/>
                  </a:lnTo>
                  <a:lnTo>
                    <a:pt x="9037" y="12749"/>
                  </a:lnTo>
                  <a:lnTo>
                    <a:pt x="8988" y="12871"/>
                  </a:lnTo>
                  <a:lnTo>
                    <a:pt x="8915" y="12969"/>
                  </a:lnTo>
                  <a:lnTo>
                    <a:pt x="8817" y="13042"/>
                  </a:lnTo>
                  <a:lnTo>
                    <a:pt x="8695" y="13091"/>
                  </a:lnTo>
                  <a:lnTo>
                    <a:pt x="8597" y="13140"/>
                  </a:lnTo>
                  <a:lnTo>
                    <a:pt x="8329" y="13140"/>
                  </a:lnTo>
                  <a:lnTo>
                    <a:pt x="8231" y="13091"/>
                  </a:lnTo>
                  <a:lnTo>
                    <a:pt x="8109" y="13042"/>
                  </a:lnTo>
                  <a:lnTo>
                    <a:pt x="8011" y="12969"/>
                  </a:lnTo>
                  <a:lnTo>
                    <a:pt x="7938" y="12871"/>
                  </a:lnTo>
                  <a:lnTo>
                    <a:pt x="7889" y="12749"/>
                  </a:lnTo>
                  <a:lnTo>
                    <a:pt x="7864" y="12652"/>
                  </a:lnTo>
                  <a:lnTo>
                    <a:pt x="7840" y="12529"/>
                  </a:lnTo>
                  <a:lnTo>
                    <a:pt x="7864" y="12383"/>
                  </a:lnTo>
                  <a:lnTo>
                    <a:pt x="7889" y="12285"/>
                  </a:lnTo>
                  <a:lnTo>
                    <a:pt x="7938" y="12163"/>
                  </a:lnTo>
                  <a:lnTo>
                    <a:pt x="8011" y="12065"/>
                  </a:lnTo>
                  <a:lnTo>
                    <a:pt x="8109" y="11992"/>
                  </a:lnTo>
                  <a:lnTo>
                    <a:pt x="8231" y="11943"/>
                  </a:lnTo>
                  <a:lnTo>
                    <a:pt x="8329" y="11919"/>
                  </a:lnTo>
                  <a:lnTo>
                    <a:pt x="8475" y="11894"/>
                  </a:lnTo>
                  <a:close/>
                  <a:moveTo>
                    <a:pt x="6741" y="13360"/>
                  </a:moveTo>
                  <a:lnTo>
                    <a:pt x="6814" y="13384"/>
                  </a:lnTo>
                  <a:lnTo>
                    <a:pt x="6912" y="13433"/>
                  </a:lnTo>
                  <a:lnTo>
                    <a:pt x="6985" y="13482"/>
                  </a:lnTo>
                  <a:lnTo>
                    <a:pt x="7034" y="13555"/>
                  </a:lnTo>
                  <a:lnTo>
                    <a:pt x="7083" y="13653"/>
                  </a:lnTo>
                  <a:lnTo>
                    <a:pt x="7107" y="13726"/>
                  </a:lnTo>
                  <a:lnTo>
                    <a:pt x="7107" y="13824"/>
                  </a:lnTo>
                  <a:lnTo>
                    <a:pt x="7107" y="13922"/>
                  </a:lnTo>
                  <a:lnTo>
                    <a:pt x="7083" y="14019"/>
                  </a:lnTo>
                  <a:lnTo>
                    <a:pt x="7034" y="14117"/>
                  </a:lnTo>
                  <a:lnTo>
                    <a:pt x="6985" y="14166"/>
                  </a:lnTo>
                  <a:lnTo>
                    <a:pt x="6912" y="14239"/>
                  </a:lnTo>
                  <a:lnTo>
                    <a:pt x="6814" y="14288"/>
                  </a:lnTo>
                  <a:lnTo>
                    <a:pt x="6741" y="14312"/>
                  </a:lnTo>
                  <a:lnTo>
                    <a:pt x="6546" y="14312"/>
                  </a:lnTo>
                  <a:lnTo>
                    <a:pt x="6448" y="14288"/>
                  </a:lnTo>
                  <a:lnTo>
                    <a:pt x="6375" y="14239"/>
                  </a:lnTo>
                  <a:lnTo>
                    <a:pt x="6301" y="14166"/>
                  </a:lnTo>
                  <a:lnTo>
                    <a:pt x="6228" y="14117"/>
                  </a:lnTo>
                  <a:lnTo>
                    <a:pt x="6179" y="14019"/>
                  </a:lnTo>
                  <a:lnTo>
                    <a:pt x="6155" y="13922"/>
                  </a:lnTo>
                  <a:lnTo>
                    <a:pt x="6155" y="13824"/>
                  </a:lnTo>
                  <a:lnTo>
                    <a:pt x="6155" y="13726"/>
                  </a:lnTo>
                  <a:lnTo>
                    <a:pt x="6179" y="13653"/>
                  </a:lnTo>
                  <a:lnTo>
                    <a:pt x="6228" y="13555"/>
                  </a:lnTo>
                  <a:lnTo>
                    <a:pt x="6301" y="13482"/>
                  </a:lnTo>
                  <a:lnTo>
                    <a:pt x="6375" y="13433"/>
                  </a:lnTo>
                  <a:lnTo>
                    <a:pt x="6448" y="13384"/>
                  </a:lnTo>
                  <a:lnTo>
                    <a:pt x="6546" y="13360"/>
                  </a:lnTo>
                  <a:close/>
                  <a:moveTo>
                    <a:pt x="4860" y="0"/>
                  </a:moveTo>
                  <a:lnTo>
                    <a:pt x="4714" y="25"/>
                  </a:lnTo>
                  <a:lnTo>
                    <a:pt x="4592" y="49"/>
                  </a:lnTo>
                  <a:lnTo>
                    <a:pt x="4445" y="98"/>
                  </a:lnTo>
                  <a:lnTo>
                    <a:pt x="4323" y="171"/>
                  </a:lnTo>
                  <a:lnTo>
                    <a:pt x="4225" y="245"/>
                  </a:lnTo>
                  <a:lnTo>
                    <a:pt x="4128" y="367"/>
                  </a:lnTo>
                  <a:lnTo>
                    <a:pt x="4030" y="464"/>
                  </a:lnTo>
                  <a:lnTo>
                    <a:pt x="3981" y="611"/>
                  </a:lnTo>
                  <a:lnTo>
                    <a:pt x="3932" y="733"/>
                  </a:lnTo>
                  <a:lnTo>
                    <a:pt x="3908" y="880"/>
                  </a:lnTo>
                  <a:lnTo>
                    <a:pt x="3908" y="1026"/>
                  </a:lnTo>
                  <a:lnTo>
                    <a:pt x="3908" y="1173"/>
                  </a:lnTo>
                  <a:lnTo>
                    <a:pt x="3957" y="1295"/>
                  </a:lnTo>
                  <a:lnTo>
                    <a:pt x="4006" y="1441"/>
                  </a:lnTo>
                  <a:lnTo>
                    <a:pt x="4079" y="1563"/>
                  </a:lnTo>
                  <a:lnTo>
                    <a:pt x="4177" y="1661"/>
                  </a:lnTo>
                  <a:lnTo>
                    <a:pt x="4860" y="2345"/>
                  </a:lnTo>
                  <a:lnTo>
                    <a:pt x="4860" y="6497"/>
                  </a:lnTo>
                  <a:lnTo>
                    <a:pt x="196" y="13067"/>
                  </a:lnTo>
                  <a:lnTo>
                    <a:pt x="122" y="13189"/>
                  </a:lnTo>
                  <a:lnTo>
                    <a:pt x="49" y="13311"/>
                  </a:lnTo>
                  <a:lnTo>
                    <a:pt x="25" y="13433"/>
                  </a:lnTo>
                  <a:lnTo>
                    <a:pt x="0" y="13555"/>
                  </a:lnTo>
                  <a:lnTo>
                    <a:pt x="0" y="13677"/>
                  </a:lnTo>
                  <a:lnTo>
                    <a:pt x="25" y="13824"/>
                  </a:lnTo>
                  <a:lnTo>
                    <a:pt x="49" y="13946"/>
                  </a:lnTo>
                  <a:lnTo>
                    <a:pt x="98" y="14068"/>
                  </a:lnTo>
                  <a:lnTo>
                    <a:pt x="586" y="15045"/>
                  </a:lnTo>
                  <a:lnTo>
                    <a:pt x="660" y="15167"/>
                  </a:lnTo>
                  <a:lnTo>
                    <a:pt x="757" y="15265"/>
                  </a:lnTo>
                  <a:lnTo>
                    <a:pt x="831" y="15362"/>
                  </a:lnTo>
                  <a:lnTo>
                    <a:pt x="953" y="15436"/>
                  </a:lnTo>
                  <a:lnTo>
                    <a:pt x="1075" y="15485"/>
                  </a:lnTo>
                  <a:lnTo>
                    <a:pt x="1197" y="15533"/>
                  </a:lnTo>
                  <a:lnTo>
                    <a:pt x="1319" y="15582"/>
                  </a:lnTo>
                  <a:lnTo>
                    <a:pt x="13189" y="15582"/>
                  </a:lnTo>
                  <a:lnTo>
                    <a:pt x="13311" y="15533"/>
                  </a:lnTo>
                  <a:lnTo>
                    <a:pt x="13433" y="15485"/>
                  </a:lnTo>
                  <a:lnTo>
                    <a:pt x="13555" y="15436"/>
                  </a:lnTo>
                  <a:lnTo>
                    <a:pt x="13677" y="15362"/>
                  </a:lnTo>
                  <a:lnTo>
                    <a:pt x="13750" y="15265"/>
                  </a:lnTo>
                  <a:lnTo>
                    <a:pt x="13848" y="15167"/>
                  </a:lnTo>
                  <a:lnTo>
                    <a:pt x="13921" y="15045"/>
                  </a:lnTo>
                  <a:lnTo>
                    <a:pt x="14410" y="14068"/>
                  </a:lnTo>
                  <a:lnTo>
                    <a:pt x="14459" y="13946"/>
                  </a:lnTo>
                  <a:lnTo>
                    <a:pt x="14483" y="13824"/>
                  </a:lnTo>
                  <a:lnTo>
                    <a:pt x="14508" y="13677"/>
                  </a:lnTo>
                  <a:lnTo>
                    <a:pt x="14508" y="13555"/>
                  </a:lnTo>
                  <a:lnTo>
                    <a:pt x="14483" y="13433"/>
                  </a:lnTo>
                  <a:lnTo>
                    <a:pt x="14459" y="13311"/>
                  </a:lnTo>
                  <a:lnTo>
                    <a:pt x="14385" y="13189"/>
                  </a:lnTo>
                  <a:lnTo>
                    <a:pt x="14312" y="13067"/>
                  </a:lnTo>
                  <a:lnTo>
                    <a:pt x="9647" y="6497"/>
                  </a:lnTo>
                  <a:lnTo>
                    <a:pt x="9647" y="2345"/>
                  </a:lnTo>
                  <a:lnTo>
                    <a:pt x="10331" y="1661"/>
                  </a:lnTo>
                  <a:lnTo>
                    <a:pt x="10429" y="1563"/>
                  </a:lnTo>
                  <a:lnTo>
                    <a:pt x="10502" y="1441"/>
                  </a:lnTo>
                  <a:lnTo>
                    <a:pt x="10551" y="1295"/>
                  </a:lnTo>
                  <a:lnTo>
                    <a:pt x="10600" y="1173"/>
                  </a:lnTo>
                  <a:lnTo>
                    <a:pt x="10600" y="1026"/>
                  </a:lnTo>
                  <a:lnTo>
                    <a:pt x="10600" y="880"/>
                  </a:lnTo>
                  <a:lnTo>
                    <a:pt x="10575" y="733"/>
                  </a:lnTo>
                  <a:lnTo>
                    <a:pt x="10527" y="611"/>
                  </a:lnTo>
                  <a:lnTo>
                    <a:pt x="10478" y="464"/>
                  </a:lnTo>
                  <a:lnTo>
                    <a:pt x="10380" y="367"/>
                  </a:lnTo>
                  <a:lnTo>
                    <a:pt x="10282" y="245"/>
                  </a:lnTo>
                  <a:lnTo>
                    <a:pt x="10185" y="171"/>
                  </a:lnTo>
                  <a:lnTo>
                    <a:pt x="10063" y="98"/>
                  </a:lnTo>
                  <a:lnTo>
                    <a:pt x="9916" y="49"/>
                  </a:lnTo>
                  <a:lnTo>
                    <a:pt x="9794" y="25"/>
                  </a:lnTo>
                  <a:lnTo>
                    <a:pt x="9647"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9" name="Shape 384">
              <a:extLst>
                <a:ext uri="{FF2B5EF4-FFF2-40B4-BE49-F238E27FC236}">
                  <a16:creationId xmlns:a16="http://schemas.microsoft.com/office/drawing/2014/main" id="{EE331BC6-12C1-4F04-A8FF-5FD5439816F1}"/>
                </a:ext>
              </a:extLst>
            </p:cNvPr>
            <p:cNvSpPr/>
            <p:nvPr/>
          </p:nvSpPr>
          <p:spPr>
            <a:xfrm>
              <a:off x="794950" y="2500900"/>
              <a:ext cx="24450" cy="23850"/>
            </a:xfrm>
            <a:custGeom>
              <a:avLst/>
              <a:gdLst/>
              <a:ahLst/>
              <a:cxnLst/>
              <a:rect l="0" t="0" r="0" b="0"/>
              <a:pathLst>
                <a:path w="978" h="954" extrusionOk="0">
                  <a:moveTo>
                    <a:pt x="391" y="1"/>
                  </a:moveTo>
                  <a:lnTo>
                    <a:pt x="294" y="25"/>
                  </a:lnTo>
                  <a:lnTo>
                    <a:pt x="220" y="74"/>
                  </a:lnTo>
                  <a:lnTo>
                    <a:pt x="147" y="123"/>
                  </a:lnTo>
                  <a:lnTo>
                    <a:pt x="98" y="196"/>
                  </a:lnTo>
                  <a:lnTo>
                    <a:pt x="49" y="294"/>
                  </a:lnTo>
                  <a:lnTo>
                    <a:pt x="25" y="367"/>
                  </a:lnTo>
                  <a:lnTo>
                    <a:pt x="1" y="465"/>
                  </a:lnTo>
                  <a:lnTo>
                    <a:pt x="25" y="563"/>
                  </a:lnTo>
                  <a:lnTo>
                    <a:pt x="49" y="660"/>
                  </a:lnTo>
                  <a:lnTo>
                    <a:pt x="98" y="734"/>
                  </a:lnTo>
                  <a:lnTo>
                    <a:pt x="147" y="807"/>
                  </a:lnTo>
                  <a:lnTo>
                    <a:pt x="220" y="880"/>
                  </a:lnTo>
                  <a:lnTo>
                    <a:pt x="294" y="905"/>
                  </a:lnTo>
                  <a:lnTo>
                    <a:pt x="391" y="953"/>
                  </a:lnTo>
                  <a:lnTo>
                    <a:pt x="587" y="953"/>
                  </a:lnTo>
                  <a:lnTo>
                    <a:pt x="684" y="905"/>
                  </a:lnTo>
                  <a:lnTo>
                    <a:pt x="758" y="880"/>
                  </a:lnTo>
                  <a:lnTo>
                    <a:pt x="831" y="807"/>
                  </a:lnTo>
                  <a:lnTo>
                    <a:pt x="880" y="734"/>
                  </a:lnTo>
                  <a:lnTo>
                    <a:pt x="929" y="660"/>
                  </a:lnTo>
                  <a:lnTo>
                    <a:pt x="953" y="563"/>
                  </a:lnTo>
                  <a:lnTo>
                    <a:pt x="978" y="465"/>
                  </a:lnTo>
                  <a:lnTo>
                    <a:pt x="953" y="367"/>
                  </a:lnTo>
                  <a:lnTo>
                    <a:pt x="929" y="294"/>
                  </a:lnTo>
                  <a:lnTo>
                    <a:pt x="880" y="196"/>
                  </a:lnTo>
                  <a:lnTo>
                    <a:pt x="831" y="123"/>
                  </a:lnTo>
                  <a:lnTo>
                    <a:pt x="758" y="74"/>
                  </a:lnTo>
                  <a:lnTo>
                    <a:pt x="684" y="25"/>
                  </a:lnTo>
                  <a:lnTo>
                    <a:pt x="587"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0" name="Shape 385">
              <a:extLst>
                <a:ext uri="{FF2B5EF4-FFF2-40B4-BE49-F238E27FC236}">
                  <a16:creationId xmlns:a16="http://schemas.microsoft.com/office/drawing/2014/main" id="{A0E99035-A99C-4D25-84A5-11038DE9B7C6}"/>
                </a:ext>
              </a:extLst>
            </p:cNvPr>
            <p:cNvSpPr/>
            <p:nvPr/>
          </p:nvSpPr>
          <p:spPr>
            <a:xfrm>
              <a:off x="754650" y="2381250"/>
              <a:ext cx="75750" cy="14050"/>
            </a:xfrm>
            <a:custGeom>
              <a:avLst/>
              <a:gdLst/>
              <a:ahLst/>
              <a:cxnLst/>
              <a:rect l="0" t="0" r="0" b="0"/>
              <a:pathLst>
                <a:path w="3030" h="562" extrusionOk="0">
                  <a:moveTo>
                    <a:pt x="294" y="0"/>
                  </a:moveTo>
                  <a:lnTo>
                    <a:pt x="172" y="24"/>
                  </a:lnTo>
                  <a:lnTo>
                    <a:pt x="74" y="73"/>
                  </a:lnTo>
                  <a:lnTo>
                    <a:pt x="25" y="171"/>
                  </a:lnTo>
                  <a:lnTo>
                    <a:pt x="1" y="269"/>
                  </a:lnTo>
                  <a:lnTo>
                    <a:pt x="25" y="391"/>
                  </a:lnTo>
                  <a:lnTo>
                    <a:pt x="74" y="488"/>
                  </a:lnTo>
                  <a:lnTo>
                    <a:pt x="172" y="537"/>
                  </a:lnTo>
                  <a:lnTo>
                    <a:pt x="294" y="562"/>
                  </a:lnTo>
                  <a:lnTo>
                    <a:pt x="2736" y="562"/>
                  </a:lnTo>
                  <a:lnTo>
                    <a:pt x="2858" y="537"/>
                  </a:lnTo>
                  <a:lnTo>
                    <a:pt x="2956" y="488"/>
                  </a:lnTo>
                  <a:lnTo>
                    <a:pt x="3005" y="391"/>
                  </a:lnTo>
                  <a:lnTo>
                    <a:pt x="3029" y="269"/>
                  </a:lnTo>
                  <a:lnTo>
                    <a:pt x="3005" y="171"/>
                  </a:lnTo>
                  <a:lnTo>
                    <a:pt x="2956" y="73"/>
                  </a:lnTo>
                  <a:lnTo>
                    <a:pt x="2858" y="24"/>
                  </a:lnTo>
                  <a:lnTo>
                    <a:pt x="2736"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1" name="Shape 386">
              <a:extLst>
                <a:ext uri="{FF2B5EF4-FFF2-40B4-BE49-F238E27FC236}">
                  <a16:creationId xmlns:a16="http://schemas.microsoft.com/office/drawing/2014/main" id="{DAB9BC4D-9B2F-46DA-97C5-2A66615C0746}"/>
                </a:ext>
              </a:extLst>
            </p:cNvPr>
            <p:cNvSpPr/>
            <p:nvPr/>
          </p:nvSpPr>
          <p:spPr>
            <a:xfrm>
              <a:off x="765025" y="2453900"/>
              <a:ext cx="31175" cy="31150"/>
            </a:xfrm>
            <a:custGeom>
              <a:avLst/>
              <a:gdLst/>
              <a:ahLst/>
              <a:cxnLst/>
              <a:rect l="0" t="0" r="0" b="0"/>
              <a:pathLst>
                <a:path w="1247" h="1246" extrusionOk="0">
                  <a:moveTo>
                    <a:pt x="611" y="0"/>
                  </a:moveTo>
                  <a:lnTo>
                    <a:pt x="489" y="25"/>
                  </a:lnTo>
                  <a:lnTo>
                    <a:pt x="367" y="49"/>
                  </a:lnTo>
                  <a:lnTo>
                    <a:pt x="270" y="122"/>
                  </a:lnTo>
                  <a:lnTo>
                    <a:pt x="172" y="196"/>
                  </a:lnTo>
                  <a:lnTo>
                    <a:pt x="99" y="269"/>
                  </a:lnTo>
                  <a:lnTo>
                    <a:pt x="50" y="391"/>
                  </a:lnTo>
                  <a:lnTo>
                    <a:pt x="1" y="513"/>
                  </a:lnTo>
                  <a:lnTo>
                    <a:pt x="1" y="635"/>
                  </a:lnTo>
                  <a:lnTo>
                    <a:pt x="1" y="757"/>
                  </a:lnTo>
                  <a:lnTo>
                    <a:pt x="50" y="880"/>
                  </a:lnTo>
                  <a:lnTo>
                    <a:pt x="99" y="977"/>
                  </a:lnTo>
                  <a:lnTo>
                    <a:pt x="172" y="1075"/>
                  </a:lnTo>
                  <a:lnTo>
                    <a:pt x="270" y="1148"/>
                  </a:lnTo>
                  <a:lnTo>
                    <a:pt x="367" y="1197"/>
                  </a:lnTo>
                  <a:lnTo>
                    <a:pt x="489" y="1246"/>
                  </a:lnTo>
                  <a:lnTo>
                    <a:pt x="734" y="1246"/>
                  </a:lnTo>
                  <a:lnTo>
                    <a:pt x="856" y="1197"/>
                  </a:lnTo>
                  <a:lnTo>
                    <a:pt x="978" y="1148"/>
                  </a:lnTo>
                  <a:lnTo>
                    <a:pt x="1051" y="1075"/>
                  </a:lnTo>
                  <a:lnTo>
                    <a:pt x="1149" y="977"/>
                  </a:lnTo>
                  <a:lnTo>
                    <a:pt x="1198" y="880"/>
                  </a:lnTo>
                  <a:lnTo>
                    <a:pt x="1222" y="757"/>
                  </a:lnTo>
                  <a:lnTo>
                    <a:pt x="1246" y="635"/>
                  </a:lnTo>
                  <a:lnTo>
                    <a:pt x="1222" y="513"/>
                  </a:lnTo>
                  <a:lnTo>
                    <a:pt x="1198" y="391"/>
                  </a:lnTo>
                  <a:lnTo>
                    <a:pt x="1149" y="269"/>
                  </a:lnTo>
                  <a:lnTo>
                    <a:pt x="1051" y="196"/>
                  </a:lnTo>
                  <a:lnTo>
                    <a:pt x="978" y="122"/>
                  </a:lnTo>
                  <a:lnTo>
                    <a:pt x="856" y="49"/>
                  </a:lnTo>
                  <a:lnTo>
                    <a:pt x="734" y="25"/>
                  </a:lnTo>
                  <a:lnTo>
                    <a:pt x="611"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32" name="Shape 387">
            <a:extLst>
              <a:ext uri="{FF2B5EF4-FFF2-40B4-BE49-F238E27FC236}">
                <a16:creationId xmlns:a16="http://schemas.microsoft.com/office/drawing/2014/main" id="{48648D64-2DCD-4892-AECD-8DFE1900FF49}"/>
              </a:ext>
            </a:extLst>
          </p:cNvPr>
          <p:cNvSpPr/>
          <p:nvPr userDrawn="1"/>
        </p:nvSpPr>
        <p:spPr>
          <a:xfrm>
            <a:off x="5939002" y="3272716"/>
            <a:ext cx="319561" cy="319561"/>
          </a:xfrm>
          <a:custGeom>
            <a:avLst/>
            <a:gdLst/>
            <a:ahLst/>
            <a:cxnLst/>
            <a:rect l="0" t="0" r="0" b="0"/>
            <a:pathLst>
              <a:path w="15290" h="15290" extrusionOk="0">
                <a:moveTo>
                  <a:pt x="4519" y="6815"/>
                </a:moveTo>
                <a:lnTo>
                  <a:pt x="4690" y="6839"/>
                </a:lnTo>
                <a:lnTo>
                  <a:pt x="4861" y="6888"/>
                </a:lnTo>
                <a:lnTo>
                  <a:pt x="5007" y="6986"/>
                </a:lnTo>
                <a:lnTo>
                  <a:pt x="5154" y="7084"/>
                </a:lnTo>
                <a:lnTo>
                  <a:pt x="5251" y="7230"/>
                </a:lnTo>
                <a:lnTo>
                  <a:pt x="5325" y="7401"/>
                </a:lnTo>
                <a:lnTo>
                  <a:pt x="5374" y="7572"/>
                </a:lnTo>
                <a:lnTo>
                  <a:pt x="5398" y="7767"/>
                </a:lnTo>
                <a:lnTo>
                  <a:pt x="5374" y="7963"/>
                </a:lnTo>
                <a:lnTo>
                  <a:pt x="5325" y="8134"/>
                </a:lnTo>
                <a:lnTo>
                  <a:pt x="5251" y="8305"/>
                </a:lnTo>
                <a:lnTo>
                  <a:pt x="5154" y="8451"/>
                </a:lnTo>
                <a:lnTo>
                  <a:pt x="5007" y="8549"/>
                </a:lnTo>
                <a:lnTo>
                  <a:pt x="4861" y="8647"/>
                </a:lnTo>
                <a:lnTo>
                  <a:pt x="4690" y="8696"/>
                </a:lnTo>
                <a:lnTo>
                  <a:pt x="4519" y="8720"/>
                </a:lnTo>
                <a:lnTo>
                  <a:pt x="4348" y="8696"/>
                </a:lnTo>
                <a:lnTo>
                  <a:pt x="4177" y="8647"/>
                </a:lnTo>
                <a:lnTo>
                  <a:pt x="4030" y="8549"/>
                </a:lnTo>
                <a:lnTo>
                  <a:pt x="3884" y="8451"/>
                </a:lnTo>
                <a:lnTo>
                  <a:pt x="3786" y="8305"/>
                </a:lnTo>
                <a:lnTo>
                  <a:pt x="3713" y="8134"/>
                </a:lnTo>
                <a:lnTo>
                  <a:pt x="3664" y="7963"/>
                </a:lnTo>
                <a:lnTo>
                  <a:pt x="3640" y="7767"/>
                </a:lnTo>
                <a:lnTo>
                  <a:pt x="3664" y="7572"/>
                </a:lnTo>
                <a:lnTo>
                  <a:pt x="3713" y="7401"/>
                </a:lnTo>
                <a:lnTo>
                  <a:pt x="3786" y="7230"/>
                </a:lnTo>
                <a:lnTo>
                  <a:pt x="3884" y="7084"/>
                </a:lnTo>
                <a:lnTo>
                  <a:pt x="4030" y="6986"/>
                </a:lnTo>
                <a:lnTo>
                  <a:pt x="4177" y="6888"/>
                </a:lnTo>
                <a:lnTo>
                  <a:pt x="4348" y="6839"/>
                </a:lnTo>
                <a:lnTo>
                  <a:pt x="4519" y="6815"/>
                </a:lnTo>
                <a:close/>
                <a:moveTo>
                  <a:pt x="10771" y="6815"/>
                </a:moveTo>
                <a:lnTo>
                  <a:pt x="10942" y="6839"/>
                </a:lnTo>
                <a:lnTo>
                  <a:pt x="11113" y="6888"/>
                </a:lnTo>
                <a:lnTo>
                  <a:pt x="11260" y="6986"/>
                </a:lnTo>
                <a:lnTo>
                  <a:pt x="11406" y="7084"/>
                </a:lnTo>
                <a:lnTo>
                  <a:pt x="11504" y="7230"/>
                </a:lnTo>
                <a:lnTo>
                  <a:pt x="11577" y="7401"/>
                </a:lnTo>
                <a:lnTo>
                  <a:pt x="11626" y="7572"/>
                </a:lnTo>
                <a:lnTo>
                  <a:pt x="11650" y="7767"/>
                </a:lnTo>
                <a:lnTo>
                  <a:pt x="11626" y="7963"/>
                </a:lnTo>
                <a:lnTo>
                  <a:pt x="11577" y="8134"/>
                </a:lnTo>
                <a:lnTo>
                  <a:pt x="11504" y="8305"/>
                </a:lnTo>
                <a:lnTo>
                  <a:pt x="11406" y="8451"/>
                </a:lnTo>
                <a:lnTo>
                  <a:pt x="11260" y="8549"/>
                </a:lnTo>
                <a:lnTo>
                  <a:pt x="11113" y="8647"/>
                </a:lnTo>
                <a:lnTo>
                  <a:pt x="10942" y="8696"/>
                </a:lnTo>
                <a:lnTo>
                  <a:pt x="10771" y="8720"/>
                </a:lnTo>
                <a:lnTo>
                  <a:pt x="10600" y="8696"/>
                </a:lnTo>
                <a:lnTo>
                  <a:pt x="10429" y="8647"/>
                </a:lnTo>
                <a:lnTo>
                  <a:pt x="10283" y="8549"/>
                </a:lnTo>
                <a:lnTo>
                  <a:pt x="10136" y="8451"/>
                </a:lnTo>
                <a:lnTo>
                  <a:pt x="10038" y="8305"/>
                </a:lnTo>
                <a:lnTo>
                  <a:pt x="9965" y="8134"/>
                </a:lnTo>
                <a:lnTo>
                  <a:pt x="9916" y="7963"/>
                </a:lnTo>
                <a:lnTo>
                  <a:pt x="9892" y="7767"/>
                </a:lnTo>
                <a:lnTo>
                  <a:pt x="9916" y="7572"/>
                </a:lnTo>
                <a:lnTo>
                  <a:pt x="9965" y="7401"/>
                </a:lnTo>
                <a:lnTo>
                  <a:pt x="10038" y="7230"/>
                </a:lnTo>
                <a:lnTo>
                  <a:pt x="10136" y="7084"/>
                </a:lnTo>
                <a:lnTo>
                  <a:pt x="10283" y="6986"/>
                </a:lnTo>
                <a:lnTo>
                  <a:pt x="10429" y="6888"/>
                </a:lnTo>
                <a:lnTo>
                  <a:pt x="10600" y="6839"/>
                </a:lnTo>
                <a:lnTo>
                  <a:pt x="10771" y="6815"/>
                </a:lnTo>
                <a:close/>
                <a:moveTo>
                  <a:pt x="11308" y="10210"/>
                </a:moveTo>
                <a:lnTo>
                  <a:pt x="11406" y="10234"/>
                </a:lnTo>
                <a:lnTo>
                  <a:pt x="11479" y="10259"/>
                </a:lnTo>
                <a:lnTo>
                  <a:pt x="11577" y="10307"/>
                </a:lnTo>
                <a:lnTo>
                  <a:pt x="11650" y="10356"/>
                </a:lnTo>
                <a:lnTo>
                  <a:pt x="11699" y="10430"/>
                </a:lnTo>
                <a:lnTo>
                  <a:pt x="11748" y="10527"/>
                </a:lnTo>
                <a:lnTo>
                  <a:pt x="11772" y="10625"/>
                </a:lnTo>
                <a:lnTo>
                  <a:pt x="11797" y="10698"/>
                </a:lnTo>
                <a:lnTo>
                  <a:pt x="11772" y="10796"/>
                </a:lnTo>
                <a:lnTo>
                  <a:pt x="11748" y="10894"/>
                </a:lnTo>
                <a:lnTo>
                  <a:pt x="11699" y="10967"/>
                </a:lnTo>
                <a:lnTo>
                  <a:pt x="11650" y="11065"/>
                </a:lnTo>
                <a:lnTo>
                  <a:pt x="11235" y="11431"/>
                </a:lnTo>
                <a:lnTo>
                  <a:pt x="10795" y="11773"/>
                </a:lnTo>
                <a:lnTo>
                  <a:pt x="10307" y="12041"/>
                </a:lnTo>
                <a:lnTo>
                  <a:pt x="9819" y="12286"/>
                </a:lnTo>
                <a:lnTo>
                  <a:pt x="9281" y="12457"/>
                </a:lnTo>
                <a:lnTo>
                  <a:pt x="8768" y="12603"/>
                </a:lnTo>
                <a:lnTo>
                  <a:pt x="8207" y="12676"/>
                </a:lnTo>
                <a:lnTo>
                  <a:pt x="7645" y="12701"/>
                </a:lnTo>
                <a:lnTo>
                  <a:pt x="7083" y="12676"/>
                </a:lnTo>
                <a:lnTo>
                  <a:pt x="6521" y="12603"/>
                </a:lnTo>
                <a:lnTo>
                  <a:pt x="6009" y="12457"/>
                </a:lnTo>
                <a:lnTo>
                  <a:pt x="5471" y="12286"/>
                </a:lnTo>
                <a:lnTo>
                  <a:pt x="4983" y="12041"/>
                </a:lnTo>
                <a:lnTo>
                  <a:pt x="4494" y="11773"/>
                </a:lnTo>
                <a:lnTo>
                  <a:pt x="4055" y="11431"/>
                </a:lnTo>
                <a:lnTo>
                  <a:pt x="3640" y="11065"/>
                </a:lnTo>
                <a:lnTo>
                  <a:pt x="3591" y="10967"/>
                </a:lnTo>
                <a:lnTo>
                  <a:pt x="3542" y="10894"/>
                </a:lnTo>
                <a:lnTo>
                  <a:pt x="3517" y="10796"/>
                </a:lnTo>
                <a:lnTo>
                  <a:pt x="3493" y="10698"/>
                </a:lnTo>
                <a:lnTo>
                  <a:pt x="3517" y="10625"/>
                </a:lnTo>
                <a:lnTo>
                  <a:pt x="3542" y="10527"/>
                </a:lnTo>
                <a:lnTo>
                  <a:pt x="3591" y="10430"/>
                </a:lnTo>
                <a:lnTo>
                  <a:pt x="3640" y="10356"/>
                </a:lnTo>
                <a:lnTo>
                  <a:pt x="3713" y="10307"/>
                </a:lnTo>
                <a:lnTo>
                  <a:pt x="3811" y="10259"/>
                </a:lnTo>
                <a:lnTo>
                  <a:pt x="3884" y="10234"/>
                </a:lnTo>
                <a:lnTo>
                  <a:pt x="3981" y="10210"/>
                </a:lnTo>
                <a:lnTo>
                  <a:pt x="4079" y="10234"/>
                </a:lnTo>
                <a:lnTo>
                  <a:pt x="4177" y="10259"/>
                </a:lnTo>
                <a:lnTo>
                  <a:pt x="4250" y="10307"/>
                </a:lnTo>
                <a:lnTo>
                  <a:pt x="4323" y="10356"/>
                </a:lnTo>
                <a:lnTo>
                  <a:pt x="4690" y="10674"/>
                </a:lnTo>
                <a:lnTo>
                  <a:pt x="5056" y="10942"/>
                </a:lnTo>
                <a:lnTo>
                  <a:pt x="5447" y="11187"/>
                </a:lnTo>
                <a:lnTo>
                  <a:pt x="5862" y="11382"/>
                </a:lnTo>
                <a:lnTo>
                  <a:pt x="6277" y="11529"/>
                </a:lnTo>
                <a:lnTo>
                  <a:pt x="6717" y="11651"/>
                </a:lnTo>
                <a:lnTo>
                  <a:pt x="7181" y="11700"/>
                </a:lnTo>
                <a:lnTo>
                  <a:pt x="7645" y="11724"/>
                </a:lnTo>
                <a:lnTo>
                  <a:pt x="8109" y="11700"/>
                </a:lnTo>
                <a:lnTo>
                  <a:pt x="8573" y="11651"/>
                </a:lnTo>
                <a:lnTo>
                  <a:pt x="9013" y="11529"/>
                </a:lnTo>
                <a:lnTo>
                  <a:pt x="9428" y="11382"/>
                </a:lnTo>
                <a:lnTo>
                  <a:pt x="9843" y="11187"/>
                </a:lnTo>
                <a:lnTo>
                  <a:pt x="10234" y="10942"/>
                </a:lnTo>
                <a:lnTo>
                  <a:pt x="10600" y="10674"/>
                </a:lnTo>
                <a:lnTo>
                  <a:pt x="10966" y="10356"/>
                </a:lnTo>
                <a:lnTo>
                  <a:pt x="11040" y="10307"/>
                </a:lnTo>
                <a:lnTo>
                  <a:pt x="11113" y="10259"/>
                </a:lnTo>
                <a:lnTo>
                  <a:pt x="11211" y="10234"/>
                </a:lnTo>
                <a:lnTo>
                  <a:pt x="11308" y="10210"/>
                </a:lnTo>
                <a:close/>
                <a:moveTo>
                  <a:pt x="7254" y="1"/>
                </a:moveTo>
                <a:lnTo>
                  <a:pt x="6863" y="50"/>
                </a:lnTo>
                <a:lnTo>
                  <a:pt x="6473" y="99"/>
                </a:lnTo>
                <a:lnTo>
                  <a:pt x="6106" y="147"/>
                </a:lnTo>
                <a:lnTo>
                  <a:pt x="5740" y="245"/>
                </a:lnTo>
                <a:lnTo>
                  <a:pt x="5374" y="343"/>
                </a:lnTo>
                <a:lnTo>
                  <a:pt x="5007" y="465"/>
                </a:lnTo>
                <a:lnTo>
                  <a:pt x="4665" y="611"/>
                </a:lnTo>
                <a:lnTo>
                  <a:pt x="4323" y="758"/>
                </a:lnTo>
                <a:lnTo>
                  <a:pt x="4006" y="929"/>
                </a:lnTo>
                <a:lnTo>
                  <a:pt x="3688" y="1100"/>
                </a:lnTo>
                <a:lnTo>
                  <a:pt x="3371" y="1295"/>
                </a:lnTo>
                <a:lnTo>
                  <a:pt x="3078" y="1515"/>
                </a:lnTo>
                <a:lnTo>
                  <a:pt x="2785" y="1735"/>
                </a:lnTo>
                <a:lnTo>
                  <a:pt x="2516" y="1979"/>
                </a:lnTo>
                <a:lnTo>
                  <a:pt x="2247" y="2248"/>
                </a:lnTo>
                <a:lnTo>
                  <a:pt x="1979" y="2516"/>
                </a:lnTo>
                <a:lnTo>
                  <a:pt x="1735" y="2785"/>
                </a:lnTo>
                <a:lnTo>
                  <a:pt x="1515" y="3078"/>
                </a:lnTo>
                <a:lnTo>
                  <a:pt x="1295" y="3371"/>
                </a:lnTo>
                <a:lnTo>
                  <a:pt x="1100" y="3689"/>
                </a:lnTo>
                <a:lnTo>
                  <a:pt x="929" y="4006"/>
                </a:lnTo>
                <a:lnTo>
                  <a:pt x="758" y="4324"/>
                </a:lnTo>
                <a:lnTo>
                  <a:pt x="611" y="4666"/>
                </a:lnTo>
                <a:lnTo>
                  <a:pt x="465" y="5008"/>
                </a:lnTo>
                <a:lnTo>
                  <a:pt x="342" y="5374"/>
                </a:lnTo>
                <a:lnTo>
                  <a:pt x="245" y="5740"/>
                </a:lnTo>
                <a:lnTo>
                  <a:pt x="147" y="6107"/>
                </a:lnTo>
                <a:lnTo>
                  <a:pt x="98" y="6473"/>
                </a:lnTo>
                <a:lnTo>
                  <a:pt x="49" y="6864"/>
                </a:lnTo>
                <a:lnTo>
                  <a:pt x="1" y="7255"/>
                </a:lnTo>
                <a:lnTo>
                  <a:pt x="1" y="7645"/>
                </a:lnTo>
                <a:lnTo>
                  <a:pt x="1" y="8036"/>
                </a:lnTo>
                <a:lnTo>
                  <a:pt x="49" y="8427"/>
                </a:lnTo>
                <a:lnTo>
                  <a:pt x="98" y="8818"/>
                </a:lnTo>
                <a:lnTo>
                  <a:pt x="147" y="9184"/>
                </a:lnTo>
                <a:lnTo>
                  <a:pt x="245" y="9550"/>
                </a:lnTo>
                <a:lnTo>
                  <a:pt x="342" y="9917"/>
                </a:lnTo>
                <a:lnTo>
                  <a:pt x="465" y="10283"/>
                </a:lnTo>
                <a:lnTo>
                  <a:pt x="611" y="10625"/>
                </a:lnTo>
                <a:lnTo>
                  <a:pt x="758" y="10967"/>
                </a:lnTo>
                <a:lnTo>
                  <a:pt x="929" y="11284"/>
                </a:lnTo>
                <a:lnTo>
                  <a:pt x="1100" y="11602"/>
                </a:lnTo>
                <a:lnTo>
                  <a:pt x="1295" y="11919"/>
                </a:lnTo>
                <a:lnTo>
                  <a:pt x="1515" y="12212"/>
                </a:lnTo>
                <a:lnTo>
                  <a:pt x="1735" y="12506"/>
                </a:lnTo>
                <a:lnTo>
                  <a:pt x="1979" y="12774"/>
                </a:lnTo>
                <a:lnTo>
                  <a:pt x="2247" y="13043"/>
                </a:lnTo>
                <a:lnTo>
                  <a:pt x="2516" y="13311"/>
                </a:lnTo>
                <a:lnTo>
                  <a:pt x="2785" y="13556"/>
                </a:lnTo>
                <a:lnTo>
                  <a:pt x="3078" y="13776"/>
                </a:lnTo>
                <a:lnTo>
                  <a:pt x="3371" y="13995"/>
                </a:lnTo>
                <a:lnTo>
                  <a:pt x="3688" y="14191"/>
                </a:lnTo>
                <a:lnTo>
                  <a:pt x="4006" y="14362"/>
                </a:lnTo>
                <a:lnTo>
                  <a:pt x="4323" y="14533"/>
                </a:lnTo>
                <a:lnTo>
                  <a:pt x="4665" y="14679"/>
                </a:lnTo>
                <a:lnTo>
                  <a:pt x="5007" y="14826"/>
                </a:lnTo>
                <a:lnTo>
                  <a:pt x="5374" y="14948"/>
                </a:lnTo>
                <a:lnTo>
                  <a:pt x="5740" y="15046"/>
                </a:lnTo>
                <a:lnTo>
                  <a:pt x="6106" y="15143"/>
                </a:lnTo>
                <a:lnTo>
                  <a:pt x="6473" y="15192"/>
                </a:lnTo>
                <a:lnTo>
                  <a:pt x="6863" y="15241"/>
                </a:lnTo>
                <a:lnTo>
                  <a:pt x="7254" y="15290"/>
                </a:lnTo>
                <a:lnTo>
                  <a:pt x="8036" y="15290"/>
                </a:lnTo>
                <a:lnTo>
                  <a:pt x="8426" y="15241"/>
                </a:lnTo>
                <a:lnTo>
                  <a:pt x="8817" y="15192"/>
                </a:lnTo>
                <a:lnTo>
                  <a:pt x="9184" y="15143"/>
                </a:lnTo>
                <a:lnTo>
                  <a:pt x="9550" y="15046"/>
                </a:lnTo>
                <a:lnTo>
                  <a:pt x="9916" y="14948"/>
                </a:lnTo>
                <a:lnTo>
                  <a:pt x="10283" y="14826"/>
                </a:lnTo>
                <a:lnTo>
                  <a:pt x="10625" y="14679"/>
                </a:lnTo>
                <a:lnTo>
                  <a:pt x="10966" y="14533"/>
                </a:lnTo>
                <a:lnTo>
                  <a:pt x="11284" y="14362"/>
                </a:lnTo>
                <a:lnTo>
                  <a:pt x="11601" y="14191"/>
                </a:lnTo>
                <a:lnTo>
                  <a:pt x="11919" y="13995"/>
                </a:lnTo>
                <a:lnTo>
                  <a:pt x="12212" y="13776"/>
                </a:lnTo>
                <a:lnTo>
                  <a:pt x="12505" y="13556"/>
                </a:lnTo>
                <a:lnTo>
                  <a:pt x="12774" y="13311"/>
                </a:lnTo>
                <a:lnTo>
                  <a:pt x="13042" y="13043"/>
                </a:lnTo>
                <a:lnTo>
                  <a:pt x="13311" y="12774"/>
                </a:lnTo>
                <a:lnTo>
                  <a:pt x="13555" y="12506"/>
                </a:lnTo>
                <a:lnTo>
                  <a:pt x="13775" y="12212"/>
                </a:lnTo>
                <a:lnTo>
                  <a:pt x="13995" y="11919"/>
                </a:lnTo>
                <a:lnTo>
                  <a:pt x="14190" y="11602"/>
                </a:lnTo>
                <a:lnTo>
                  <a:pt x="14361" y="11284"/>
                </a:lnTo>
                <a:lnTo>
                  <a:pt x="14532" y="10967"/>
                </a:lnTo>
                <a:lnTo>
                  <a:pt x="14679" y="10625"/>
                </a:lnTo>
                <a:lnTo>
                  <a:pt x="14825" y="10283"/>
                </a:lnTo>
                <a:lnTo>
                  <a:pt x="14947" y="9917"/>
                </a:lnTo>
                <a:lnTo>
                  <a:pt x="15045" y="9550"/>
                </a:lnTo>
                <a:lnTo>
                  <a:pt x="15143" y="9184"/>
                </a:lnTo>
                <a:lnTo>
                  <a:pt x="15192" y="8818"/>
                </a:lnTo>
                <a:lnTo>
                  <a:pt x="15240" y="8427"/>
                </a:lnTo>
                <a:lnTo>
                  <a:pt x="15289" y="8036"/>
                </a:lnTo>
                <a:lnTo>
                  <a:pt x="15289" y="7645"/>
                </a:lnTo>
                <a:lnTo>
                  <a:pt x="15289" y="7255"/>
                </a:lnTo>
                <a:lnTo>
                  <a:pt x="15240" y="6864"/>
                </a:lnTo>
                <a:lnTo>
                  <a:pt x="15192" y="6473"/>
                </a:lnTo>
                <a:lnTo>
                  <a:pt x="15143" y="6107"/>
                </a:lnTo>
                <a:lnTo>
                  <a:pt x="15045" y="5740"/>
                </a:lnTo>
                <a:lnTo>
                  <a:pt x="14947" y="5374"/>
                </a:lnTo>
                <a:lnTo>
                  <a:pt x="14825" y="5008"/>
                </a:lnTo>
                <a:lnTo>
                  <a:pt x="14679" y="4666"/>
                </a:lnTo>
                <a:lnTo>
                  <a:pt x="14532" y="4324"/>
                </a:lnTo>
                <a:lnTo>
                  <a:pt x="14361" y="4006"/>
                </a:lnTo>
                <a:lnTo>
                  <a:pt x="14190" y="3689"/>
                </a:lnTo>
                <a:lnTo>
                  <a:pt x="13995" y="3371"/>
                </a:lnTo>
                <a:lnTo>
                  <a:pt x="13775" y="3078"/>
                </a:lnTo>
                <a:lnTo>
                  <a:pt x="13555" y="2785"/>
                </a:lnTo>
                <a:lnTo>
                  <a:pt x="13311" y="2516"/>
                </a:lnTo>
                <a:lnTo>
                  <a:pt x="13042" y="2248"/>
                </a:lnTo>
                <a:lnTo>
                  <a:pt x="12774" y="1979"/>
                </a:lnTo>
                <a:lnTo>
                  <a:pt x="12505" y="1735"/>
                </a:lnTo>
                <a:lnTo>
                  <a:pt x="12212" y="1515"/>
                </a:lnTo>
                <a:lnTo>
                  <a:pt x="11919" y="1295"/>
                </a:lnTo>
                <a:lnTo>
                  <a:pt x="11601" y="1100"/>
                </a:lnTo>
                <a:lnTo>
                  <a:pt x="11284" y="929"/>
                </a:lnTo>
                <a:lnTo>
                  <a:pt x="10966" y="758"/>
                </a:lnTo>
                <a:lnTo>
                  <a:pt x="10625" y="611"/>
                </a:lnTo>
                <a:lnTo>
                  <a:pt x="10283" y="465"/>
                </a:lnTo>
                <a:lnTo>
                  <a:pt x="9916" y="343"/>
                </a:lnTo>
                <a:lnTo>
                  <a:pt x="9550" y="245"/>
                </a:lnTo>
                <a:lnTo>
                  <a:pt x="9184" y="147"/>
                </a:lnTo>
                <a:lnTo>
                  <a:pt x="8817" y="99"/>
                </a:lnTo>
                <a:lnTo>
                  <a:pt x="8426" y="50"/>
                </a:lnTo>
                <a:lnTo>
                  <a:pt x="8036" y="1"/>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3" name="Shape 388">
            <a:extLst>
              <a:ext uri="{FF2B5EF4-FFF2-40B4-BE49-F238E27FC236}">
                <a16:creationId xmlns:a16="http://schemas.microsoft.com/office/drawing/2014/main" id="{3A12AFB6-839A-4ADA-9767-50674D7040A5}"/>
              </a:ext>
            </a:extLst>
          </p:cNvPr>
          <p:cNvSpPr/>
          <p:nvPr userDrawn="1"/>
        </p:nvSpPr>
        <p:spPr>
          <a:xfrm>
            <a:off x="6502550" y="3272716"/>
            <a:ext cx="319561" cy="319561"/>
          </a:xfrm>
          <a:custGeom>
            <a:avLst/>
            <a:gdLst/>
            <a:ahLst/>
            <a:cxnLst/>
            <a:rect l="0" t="0" r="0" b="0"/>
            <a:pathLst>
              <a:path w="15290" h="15290" extrusionOk="0">
                <a:moveTo>
                  <a:pt x="4519" y="6815"/>
                </a:moveTo>
                <a:lnTo>
                  <a:pt x="4690" y="6839"/>
                </a:lnTo>
                <a:lnTo>
                  <a:pt x="4861" y="6888"/>
                </a:lnTo>
                <a:lnTo>
                  <a:pt x="5007" y="6986"/>
                </a:lnTo>
                <a:lnTo>
                  <a:pt x="5154" y="7084"/>
                </a:lnTo>
                <a:lnTo>
                  <a:pt x="5251" y="7230"/>
                </a:lnTo>
                <a:lnTo>
                  <a:pt x="5325" y="7401"/>
                </a:lnTo>
                <a:lnTo>
                  <a:pt x="5374" y="7572"/>
                </a:lnTo>
                <a:lnTo>
                  <a:pt x="5398" y="7767"/>
                </a:lnTo>
                <a:lnTo>
                  <a:pt x="5374" y="7963"/>
                </a:lnTo>
                <a:lnTo>
                  <a:pt x="5325" y="8134"/>
                </a:lnTo>
                <a:lnTo>
                  <a:pt x="5251" y="8305"/>
                </a:lnTo>
                <a:lnTo>
                  <a:pt x="5154" y="8451"/>
                </a:lnTo>
                <a:lnTo>
                  <a:pt x="5007" y="8549"/>
                </a:lnTo>
                <a:lnTo>
                  <a:pt x="4861" y="8647"/>
                </a:lnTo>
                <a:lnTo>
                  <a:pt x="4690" y="8696"/>
                </a:lnTo>
                <a:lnTo>
                  <a:pt x="4519" y="8720"/>
                </a:lnTo>
                <a:lnTo>
                  <a:pt x="4348" y="8696"/>
                </a:lnTo>
                <a:lnTo>
                  <a:pt x="4177" y="8647"/>
                </a:lnTo>
                <a:lnTo>
                  <a:pt x="4030" y="8549"/>
                </a:lnTo>
                <a:lnTo>
                  <a:pt x="3884" y="8451"/>
                </a:lnTo>
                <a:lnTo>
                  <a:pt x="3786" y="8305"/>
                </a:lnTo>
                <a:lnTo>
                  <a:pt x="3713" y="8134"/>
                </a:lnTo>
                <a:lnTo>
                  <a:pt x="3664" y="7963"/>
                </a:lnTo>
                <a:lnTo>
                  <a:pt x="3640" y="7767"/>
                </a:lnTo>
                <a:lnTo>
                  <a:pt x="3664" y="7572"/>
                </a:lnTo>
                <a:lnTo>
                  <a:pt x="3713" y="7401"/>
                </a:lnTo>
                <a:lnTo>
                  <a:pt x="3786" y="7230"/>
                </a:lnTo>
                <a:lnTo>
                  <a:pt x="3884" y="7084"/>
                </a:lnTo>
                <a:lnTo>
                  <a:pt x="4030" y="6986"/>
                </a:lnTo>
                <a:lnTo>
                  <a:pt x="4177" y="6888"/>
                </a:lnTo>
                <a:lnTo>
                  <a:pt x="4348" y="6839"/>
                </a:lnTo>
                <a:lnTo>
                  <a:pt x="4519" y="6815"/>
                </a:lnTo>
                <a:close/>
                <a:moveTo>
                  <a:pt x="10771" y="6815"/>
                </a:moveTo>
                <a:lnTo>
                  <a:pt x="10942" y="6839"/>
                </a:lnTo>
                <a:lnTo>
                  <a:pt x="11113" y="6888"/>
                </a:lnTo>
                <a:lnTo>
                  <a:pt x="11260" y="6986"/>
                </a:lnTo>
                <a:lnTo>
                  <a:pt x="11406" y="7084"/>
                </a:lnTo>
                <a:lnTo>
                  <a:pt x="11504" y="7230"/>
                </a:lnTo>
                <a:lnTo>
                  <a:pt x="11577" y="7401"/>
                </a:lnTo>
                <a:lnTo>
                  <a:pt x="11626" y="7572"/>
                </a:lnTo>
                <a:lnTo>
                  <a:pt x="11650" y="7767"/>
                </a:lnTo>
                <a:lnTo>
                  <a:pt x="11626" y="7963"/>
                </a:lnTo>
                <a:lnTo>
                  <a:pt x="11577" y="8134"/>
                </a:lnTo>
                <a:lnTo>
                  <a:pt x="11504" y="8305"/>
                </a:lnTo>
                <a:lnTo>
                  <a:pt x="11406" y="8451"/>
                </a:lnTo>
                <a:lnTo>
                  <a:pt x="11260" y="8549"/>
                </a:lnTo>
                <a:lnTo>
                  <a:pt x="11113" y="8647"/>
                </a:lnTo>
                <a:lnTo>
                  <a:pt x="10942" y="8696"/>
                </a:lnTo>
                <a:lnTo>
                  <a:pt x="10771" y="8720"/>
                </a:lnTo>
                <a:lnTo>
                  <a:pt x="10600" y="8696"/>
                </a:lnTo>
                <a:lnTo>
                  <a:pt x="10429" y="8647"/>
                </a:lnTo>
                <a:lnTo>
                  <a:pt x="10283" y="8549"/>
                </a:lnTo>
                <a:lnTo>
                  <a:pt x="10136" y="8451"/>
                </a:lnTo>
                <a:lnTo>
                  <a:pt x="10038" y="8305"/>
                </a:lnTo>
                <a:lnTo>
                  <a:pt x="9965" y="8134"/>
                </a:lnTo>
                <a:lnTo>
                  <a:pt x="9916" y="7963"/>
                </a:lnTo>
                <a:lnTo>
                  <a:pt x="9892" y="7767"/>
                </a:lnTo>
                <a:lnTo>
                  <a:pt x="9916" y="7572"/>
                </a:lnTo>
                <a:lnTo>
                  <a:pt x="9965" y="7401"/>
                </a:lnTo>
                <a:lnTo>
                  <a:pt x="10038" y="7230"/>
                </a:lnTo>
                <a:lnTo>
                  <a:pt x="10136" y="7084"/>
                </a:lnTo>
                <a:lnTo>
                  <a:pt x="10283" y="6986"/>
                </a:lnTo>
                <a:lnTo>
                  <a:pt x="10429" y="6888"/>
                </a:lnTo>
                <a:lnTo>
                  <a:pt x="10600" y="6839"/>
                </a:lnTo>
                <a:lnTo>
                  <a:pt x="10771" y="6815"/>
                </a:lnTo>
                <a:close/>
                <a:moveTo>
                  <a:pt x="7645" y="10063"/>
                </a:moveTo>
                <a:lnTo>
                  <a:pt x="8207" y="10112"/>
                </a:lnTo>
                <a:lnTo>
                  <a:pt x="8768" y="10185"/>
                </a:lnTo>
                <a:lnTo>
                  <a:pt x="9281" y="10307"/>
                </a:lnTo>
                <a:lnTo>
                  <a:pt x="9819" y="10503"/>
                </a:lnTo>
                <a:lnTo>
                  <a:pt x="10307" y="10747"/>
                </a:lnTo>
                <a:lnTo>
                  <a:pt x="10796" y="11016"/>
                </a:lnTo>
                <a:lnTo>
                  <a:pt x="11235" y="11358"/>
                </a:lnTo>
                <a:lnTo>
                  <a:pt x="11650" y="11724"/>
                </a:lnTo>
                <a:lnTo>
                  <a:pt x="11699" y="11797"/>
                </a:lnTo>
                <a:lnTo>
                  <a:pt x="11748" y="11895"/>
                </a:lnTo>
                <a:lnTo>
                  <a:pt x="11772" y="11993"/>
                </a:lnTo>
                <a:lnTo>
                  <a:pt x="11797" y="12066"/>
                </a:lnTo>
                <a:lnTo>
                  <a:pt x="11772" y="12164"/>
                </a:lnTo>
                <a:lnTo>
                  <a:pt x="11748" y="12261"/>
                </a:lnTo>
                <a:lnTo>
                  <a:pt x="11699" y="12335"/>
                </a:lnTo>
                <a:lnTo>
                  <a:pt x="11650" y="12432"/>
                </a:lnTo>
                <a:lnTo>
                  <a:pt x="11577" y="12481"/>
                </a:lnTo>
                <a:lnTo>
                  <a:pt x="11479" y="12530"/>
                </a:lnTo>
                <a:lnTo>
                  <a:pt x="11406" y="12554"/>
                </a:lnTo>
                <a:lnTo>
                  <a:pt x="11211" y="12554"/>
                </a:lnTo>
                <a:lnTo>
                  <a:pt x="11113" y="12530"/>
                </a:lnTo>
                <a:lnTo>
                  <a:pt x="11040" y="12481"/>
                </a:lnTo>
                <a:lnTo>
                  <a:pt x="10966" y="12432"/>
                </a:lnTo>
                <a:lnTo>
                  <a:pt x="10600" y="12115"/>
                </a:lnTo>
                <a:lnTo>
                  <a:pt x="10234" y="11846"/>
                </a:lnTo>
                <a:lnTo>
                  <a:pt x="9843" y="11602"/>
                </a:lnTo>
                <a:lnTo>
                  <a:pt x="9428" y="11406"/>
                </a:lnTo>
                <a:lnTo>
                  <a:pt x="9013" y="11260"/>
                </a:lnTo>
                <a:lnTo>
                  <a:pt x="8573" y="11138"/>
                </a:lnTo>
                <a:lnTo>
                  <a:pt x="8109" y="11065"/>
                </a:lnTo>
                <a:lnTo>
                  <a:pt x="7645" y="11040"/>
                </a:lnTo>
                <a:lnTo>
                  <a:pt x="7181" y="11065"/>
                </a:lnTo>
                <a:lnTo>
                  <a:pt x="6717" y="11138"/>
                </a:lnTo>
                <a:lnTo>
                  <a:pt x="6277" y="11260"/>
                </a:lnTo>
                <a:lnTo>
                  <a:pt x="5862" y="11406"/>
                </a:lnTo>
                <a:lnTo>
                  <a:pt x="5447" y="11602"/>
                </a:lnTo>
                <a:lnTo>
                  <a:pt x="5056" y="11846"/>
                </a:lnTo>
                <a:lnTo>
                  <a:pt x="4690" y="12115"/>
                </a:lnTo>
                <a:lnTo>
                  <a:pt x="4323" y="12432"/>
                </a:lnTo>
                <a:lnTo>
                  <a:pt x="4250" y="12481"/>
                </a:lnTo>
                <a:lnTo>
                  <a:pt x="4177" y="12530"/>
                </a:lnTo>
                <a:lnTo>
                  <a:pt x="4079" y="12554"/>
                </a:lnTo>
                <a:lnTo>
                  <a:pt x="3884" y="12554"/>
                </a:lnTo>
                <a:lnTo>
                  <a:pt x="3811" y="12530"/>
                </a:lnTo>
                <a:lnTo>
                  <a:pt x="3713" y="12481"/>
                </a:lnTo>
                <a:lnTo>
                  <a:pt x="3640" y="12432"/>
                </a:lnTo>
                <a:lnTo>
                  <a:pt x="3591" y="12335"/>
                </a:lnTo>
                <a:lnTo>
                  <a:pt x="3542" y="12261"/>
                </a:lnTo>
                <a:lnTo>
                  <a:pt x="3517" y="12164"/>
                </a:lnTo>
                <a:lnTo>
                  <a:pt x="3493" y="12066"/>
                </a:lnTo>
                <a:lnTo>
                  <a:pt x="3517" y="11993"/>
                </a:lnTo>
                <a:lnTo>
                  <a:pt x="3542" y="11895"/>
                </a:lnTo>
                <a:lnTo>
                  <a:pt x="3591" y="11797"/>
                </a:lnTo>
                <a:lnTo>
                  <a:pt x="3640" y="11724"/>
                </a:lnTo>
                <a:lnTo>
                  <a:pt x="4055" y="11358"/>
                </a:lnTo>
                <a:lnTo>
                  <a:pt x="4494" y="11016"/>
                </a:lnTo>
                <a:lnTo>
                  <a:pt x="4983" y="10747"/>
                </a:lnTo>
                <a:lnTo>
                  <a:pt x="5471" y="10503"/>
                </a:lnTo>
                <a:lnTo>
                  <a:pt x="6009" y="10307"/>
                </a:lnTo>
                <a:lnTo>
                  <a:pt x="6521" y="10185"/>
                </a:lnTo>
                <a:lnTo>
                  <a:pt x="7083" y="10112"/>
                </a:lnTo>
                <a:lnTo>
                  <a:pt x="7645" y="10063"/>
                </a:lnTo>
                <a:close/>
                <a:moveTo>
                  <a:pt x="7254" y="1"/>
                </a:moveTo>
                <a:lnTo>
                  <a:pt x="6863" y="50"/>
                </a:lnTo>
                <a:lnTo>
                  <a:pt x="6473" y="99"/>
                </a:lnTo>
                <a:lnTo>
                  <a:pt x="6106" y="147"/>
                </a:lnTo>
                <a:lnTo>
                  <a:pt x="5740" y="245"/>
                </a:lnTo>
                <a:lnTo>
                  <a:pt x="5374" y="343"/>
                </a:lnTo>
                <a:lnTo>
                  <a:pt x="5007" y="465"/>
                </a:lnTo>
                <a:lnTo>
                  <a:pt x="4665" y="611"/>
                </a:lnTo>
                <a:lnTo>
                  <a:pt x="4323" y="758"/>
                </a:lnTo>
                <a:lnTo>
                  <a:pt x="4006" y="929"/>
                </a:lnTo>
                <a:lnTo>
                  <a:pt x="3688" y="1100"/>
                </a:lnTo>
                <a:lnTo>
                  <a:pt x="3371" y="1295"/>
                </a:lnTo>
                <a:lnTo>
                  <a:pt x="3078" y="1515"/>
                </a:lnTo>
                <a:lnTo>
                  <a:pt x="2785" y="1735"/>
                </a:lnTo>
                <a:lnTo>
                  <a:pt x="2516" y="1979"/>
                </a:lnTo>
                <a:lnTo>
                  <a:pt x="2247" y="2248"/>
                </a:lnTo>
                <a:lnTo>
                  <a:pt x="1979" y="2516"/>
                </a:lnTo>
                <a:lnTo>
                  <a:pt x="1735" y="2785"/>
                </a:lnTo>
                <a:lnTo>
                  <a:pt x="1515" y="3078"/>
                </a:lnTo>
                <a:lnTo>
                  <a:pt x="1295" y="3371"/>
                </a:lnTo>
                <a:lnTo>
                  <a:pt x="1100" y="3689"/>
                </a:lnTo>
                <a:lnTo>
                  <a:pt x="929" y="4006"/>
                </a:lnTo>
                <a:lnTo>
                  <a:pt x="758" y="4324"/>
                </a:lnTo>
                <a:lnTo>
                  <a:pt x="611" y="4666"/>
                </a:lnTo>
                <a:lnTo>
                  <a:pt x="465" y="5008"/>
                </a:lnTo>
                <a:lnTo>
                  <a:pt x="342" y="5374"/>
                </a:lnTo>
                <a:lnTo>
                  <a:pt x="245" y="5740"/>
                </a:lnTo>
                <a:lnTo>
                  <a:pt x="147" y="6107"/>
                </a:lnTo>
                <a:lnTo>
                  <a:pt x="98" y="6473"/>
                </a:lnTo>
                <a:lnTo>
                  <a:pt x="49" y="6864"/>
                </a:lnTo>
                <a:lnTo>
                  <a:pt x="1" y="7255"/>
                </a:lnTo>
                <a:lnTo>
                  <a:pt x="1" y="7645"/>
                </a:lnTo>
                <a:lnTo>
                  <a:pt x="1" y="8036"/>
                </a:lnTo>
                <a:lnTo>
                  <a:pt x="49" y="8427"/>
                </a:lnTo>
                <a:lnTo>
                  <a:pt x="98" y="8818"/>
                </a:lnTo>
                <a:lnTo>
                  <a:pt x="147" y="9184"/>
                </a:lnTo>
                <a:lnTo>
                  <a:pt x="245" y="9550"/>
                </a:lnTo>
                <a:lnTo>
                  <a:pt x="342" y="9917"/>
                </a:lnTo>
                <a:lnTo>
                  <a:pt x="465" y="10283"/>
                </a:lnTo>
                <a:lnTo>
                  <a:pt x="611" y="10625"/>
                </a:lnTo>
                <a:lnTo>
                  <a:pt x="758" y="10967"/>
                </a:lnTo>
                <a:lnTo>
                  <a:pt x="929" y="11284"/>
                </a:lnTo>
                <a:lnTo>
                  <a:pt x="1100" y="11602"/>
                </a:lnTo>
                <a:lnTo>
                  <a:pt x="1295" y="11919"/>
                </a:lnTo>
                <a:lnTo>
                  <a:pt x="1515" y="12212"/>
                </a:lnTo>
                <a:lnTo>
                  <a:pt x="1735" y="12506"/>
                </a:lnTo>
                <a:lnTo>
                  <a:pt x="1979" y="12774"/>
                </a:lnTo>
                <a:lnTo>
                  <a:pt x="2247" y="13043"/>
                </a:lnTo>
                <a:lnTo>
                  <a:pt x="2516" y="13311"/>
                </a:lnTo>
                <a:lnTo>
                  <a:pt x="2785" y="13556"/>
                </a:lnTo>
                <a:lnTo>
                  <a:pt x="3078" y="13776"/>
                </a:lnTo>
                <a:lnTo>
                  <a:pt x="3371" y="13995"/>
                </a:lnTo>
                <a:lnTo>
                  <a:pt x="3688" y="14191"/>
                </a:lnTo>
                <a:lnTo>
                  <a:pt x="4006" y="14362"/>
                </a:lnTo>
                <a:lnTo>
                  <a:pt x="4323" y="14533"/>
                </a:lnTo>
                <a:lnTo>
                  <a:pt x="4665" y="14679"/>
                </a:lnTo>
                <a:lnTo>
                  <a:pt x="5007" y="14826"/>
                </a:lnTo>
                <a:lnTo>
                  <a:pt x="5374" y="14948"/>
                </a:lnTo>
                <a:lnTo>
                  <a:pt x="5740" y="15046"/>
                </a:lnTo>
                <a:lnTo>
                  <a:pt x="6106" y="15143"/>
                </a:lnTo>
                <a:lnTo>
                  <a:pt x="6473" y="15192"/>
                </a:lnTo>
                <a:lnTo>
                  <a:pt x="6863" y="15241"/>
                </a:lnTo>
                <a:lnTo>
                  <a:pt x="7254" y="15290"/>
                </a:lnTo>
                <a:lnTo>
                  <a:pt x="8036" y="15290"/>
                </a:lnTo>
                <a:lnTo>
                  <a:pt x="8426" y="15241"/>
                </a:lnTo>
                <a:lnTo>
                  <a:pt x="8817" y="15192"/>
                </a:lnTo>
                <a:lnTo>
                  <a:pt x="9184" y="15143"/>
                </a:lnTo>
                <a:lnTo>
                  <a:pt x="9550" y="15046"/>
                </a:lnTo>
                <a:lnTo>
                  <a:pt x="9916" y="14948"/>
                </a:lnTo>
                <a:lnTo>
                  <a:pt x="10283" y="14826"/>
                </a:lnTo>
                <a:lnTo>
                  <a:pt x="10625" y="14679"/>
                </a:lnTo>
                <a:lnTo>
                  <a:pt x="10966" y="14533"/>
                </a:lnTo>
                <a:lnTo>
                  <a:pt x="11284" y="14362"/>
                </a:lnTo>
                <a:lnTo>
                  <a:pt x="11601" y="14191"/>
                </a:lnTo>
                <a:lnTo>
                  <a:pt x="11919" y="13995"/>
                </a:lnTo>
                <a:lnTo>
                  <a:pt x="12212" y="13776"/>
                </a:lnTo>
                <a:lnTo>
                  <a:pt x="12505" y="13556"/>
                </a:lnTo>
                <a:lnTo>
                  <a:pt x="12774" y="13311"/>
                </a:lnTo>
                <a:lnTo>
                  <a:pt x="13042" y="13043"/>
                </a:lnTo>
                <a:lnTo>
                  <a:pt x="13311" y="12774"/>
                </a:lnTo>
                <a:lnTo>
                  <a:pt x="13555" y="12506"/>
                </a:lnTo>
                <a:lnTo>
                  <a:pt x="13775" y="12212"/>
                </a:lnTo>
                <a:lnTo>
                  <a:pt x="13995" y="11919"/>
                </a:lnTo>
                <a:lnTo>
                  <a:pt x="14190" y="11602"/>
                </a:lnTo>
                <a:lnTo>
                  <a:pt x="14361" y="11284"/>
                </a:lnTo>
                <a:lnTo>
                  <a:pt x="14532" y="10967"/>
                </a:lnTo>
                <a:lnTo>
                  <a:pt x="14679" y="10625"/>
                </a:lnTo>
                <a:lnTo>
                  <a:pt x="14825" y="10283"/>
                </a:lnTo>
                <a:lnTo>
                  <a:pt x="14947" y="9917"/>
                </a:lnTo>
                <a:lnTo>
                  <a:pt x="15045" y="9550"/>
                </a:lnTo>
                <a:lnTo>
                  <a:pt x="15143" y="9184"/>
                </a:lnTo>
                <a:lnTo>
                  <a:pt x="15192" y="8818"/>
                </a:lnTo>
                <a:lnTo>
                  <a:pt x="15241" y="8427"/>
                </a:lnTo>
                <a:lnTo>
                  <a:pt x="15289" y="8036"/>
                </a:lnTo>
                <a:lnTo>
                  <a:pt x="15289" y="7645"/>
                </a:lnTo>
                <a:lnTo>
                  <a:pt x="15289" y="7255"/>
                </a:lnTo>
                <a:lnTo>
                  <a:pt x="15241" y="6864"/>
                </a:lnTo>
                <a:lnTo>
                  <a:pt x="15192" y="6473"/>
                </a:lnTo>
                <a:lnTo>
                  <a:pt x="15143" y="6107"/>
                </a:lnTo>
                <a:lnTo>
                  <a:pt x="15045" y="5740"/>
                </a:lnTo>
                <a:lnTo>
                  <a:pt x="14947" y="5374"/>
                </a:lnTo>
                <a:lnTo>
                  <a:pt x="14825" y="5008"/>
                </a:lnTo>
                <a:lnTo>
                  <a:pt x="14679" y="4666"/>
                </a:lnTo>
                <a:lnTo>
                  <a:pt x="14532" y="4324"/>
                </a:lnTo>
                <a:lnTo>
                  <a:pt x="14361" y="4006"/>
                </a:lnTo>
                <a:lnTo>
                  <a:pt x="14190" y="3689"/>
                </a:lnTo>
                <a:lnTo>
                  <a:pt x="13995" y="3371"/>
                </a:lnTo>
                <a:lnTo>
                  <a:pt x="13775" y="3078"/>
                </a:lnTo>
                <a:lnTo>
                  <a:pt x="13555" y="2785"/>
                </a:lnTo>
                <a:lnTo>
                  <a:pt x="13311" y="2516"/>
                </a:lnTo>
                <a:lnTo>
                  <a:pt x="13042" y="2248"/>
                </a:lnTo>
                <a:lnTo>
                  <a:pt x="12774" y="1979"/>
                </a:lnTo>
                <a:lnTo>
                  <a:pt x="12505" y="1735"/>
                </a:lnTo>
                <a:lnTo>
                  <a:pt x="12212" y="1515"/>
                </a:lnTo>
                <a:lnTo>
                  <a:pt x="11919" y="1295"/>
                </a:lnTo>
                <a:lnTo>
                  <a:pt x="11601" y="1100"/>
                </a:lnTo>
                <a:lnTo>
                  <a:pt x="11284" y="929"/>
                </a:lnTo>
                <a:lnTo>
                  <a:pt x="10966" y="758"/>
                </a:lnTo>
                <a:lnTo>
                  <a:pt x="10625" y="611"/>
                </a:lnTo>
                <a:lnTo>
                  <a:pt x="10283" y="465"/>
                </a:lnTo>
                <a:lnTo>
                  <a:pt x="9916" y="343"/>
                </a:lnTo>
                <a:lnTo>
                  <a:pt x="9550" y="245"/>
                </a:lnTo>
                <a:lnTo>
                  <a:pt x="9184" y="147"/>
                </a:lnTo>
                <a:lnTo>
                  <a:pt x="8817" y="99"/>
                </a:lnTo>
                <a:lnTo>
                  <a:pt x="8426" y="50"/>
                </a:lnTo>
                <a:lnTo>
                  <a:pt x="8036" y="1"/>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4" name="Shape 389">
            <a:extLst>
              <a:ext uri="{FF2B5EF4-FFF2-40B4-BE49-F238E27FC236}">
                <a16:creationId xmlns:a16="http://schemas.microsoft.com/office/drawing/2014/main" id="{E08B6FFD-A675-47C9-A98B-77772AC0DDFC}"/>
              </a:ext>
            </a:extLst>
          </p:cNvPr>
          <p:cNvSpPr/>
          <p:nvPr userDrawn="1"/>
        </p:nvSpPr>
        <p:spPr>
          <a:xfrm>
            <a:off x="7066099" y="3272716"/>
            <a:ext cx="319561" cy="319561"/>
          </a:xfrm>
          <a:custGeom>
            <a:avLst/>
            <a:gdLst/>
            <a:ahLst/>
            <a:cxnLst/>
            <a:rect l="0" t="0" r="0" b="0"/>
            <a:pathLst>
              <a:path w="15290" h="15290" extrusionOk="0">
                <a:moveTo>
                  <a:pt x="4519" y="6815"/>
                </a:moveTo>
                <a:lnTo>
                  <a:pt x="4690" y="6839"/>
                </a:lnTo>
                <a:lnTo>
                  <a:pt x="4861" y="6888"/>
                </a:lnTo>
                <a:lnTo>
                  <a:pt x="5007" y="6986"/>
                </a:lnTo>
                <a:lnTo>
                  <a:pt x="5154" y="7084"/>
                </a:lnTo>
                <a:lnTo>
                  <a:pt x="5252" y="7230"/>
                </a:lnTo>
                <a:lnTo>
                  <a:pt x="5325" y="7401"/>
                </a:lnTo>
                <a:lnTo>
                  <a:pt x="5374" y="7572"/>
                </a:lnTo>
                <a:lnTo>
                  <a:pt x="5398" y="7767"/>
                </a:lnTo>
                <a:lnTo>
                  <a:pt x="5374" y="7963"/>
                </a:lnTo>
                <a:lnTo>
                  <a:pt x="5325" y="8134"/>
                </a:lnTo>
                <a:lnTo>
                  <a:pt x="5252" y="8305"/>
                </a:lnTo>
                <a:lnTo>
                  <a:pt x="5154" y="8451"/>
                </a:lnTo>
                <a:lnTo>
                  <a:pt x="5007" y="8549"/>
                </a:lnTo>
                <a:lnTo>
                  <a:pt x="4861" y="8647"/>
                </a:lnTo>
                <a:lnTo>
                  <a:pt x="4690" y="8696"/>
                </a:lnTo>
                <a:lnTo>
                  <a:pt x="4519" y="8720"/>
                </a:lnTo>
                <a:lnTo>
                  <a:pt x="4348" y="8696"/>
                </a:lnTo>
                <a:lnTo>
                  <a:pt x="4177" y="8647"/>
                </a:lnTo>
                <a:lnTo>
                  <a:pt x="4030" y="8549"/>
                </a:lnTo>
                <a:lnTo>
                  <a:pt x="3884" y="8451"/>
                </a:lnTo>
                <a:lnTo>
                  <a:pt x="3786" y="8305"/>
                </a:lnTo>
                <a:lnTo>
                  <a:pt x="3713" y="8134"/>
                </a:lnTo>
                <a:lnTo>
                  <a:pt x="3664" y="7963"/>
                </a:lnTo>
                <a:lnTo>
                  <a:pt x="3640" y="7767"/>
                </a:lnTo>
                <a:lnTo>
                  <a:pt x="3664" y="7572"/>
                </a:lnTo>
                <a:lnTo>
                  <a:pt x="3713" y="7401"/>
                </a:lnTo>
                <a:lnTo>
                  <a:pt x="3786" y="7230"/>
                </a:lnTo>
                <a:lnTo>
                  <a:pt x="3884" y="7084"/>
                </a:lnTo>
                <a:lnTo>
                  <a:pt x="4030" y="6986"/>
                </a:lnTo>
                <a:lnTo>
                  <a:pt x="4177" y="6888"/>
                </a:lnTo>
                <a:lnTo>
                  <a:pt x="4348" y="6839"/>
                </a:lnTo>
                <a:lnTo>
                  <a:pt x="4519" y="6815"/>
                </a:lnTo>
                <a:close/>
                <a:moveTo>
                  <a:pt x="10771" y="6815"/>
                </a:moveTo>
                <a:lnTo>
                  <a:pt x="10942" y="6839"/>
                </a:lnTo>
                <a:lnTo>
                  <a:pt x="11113" y="6888"/>
                </a:lnTo>
                <a:lnTo>
                  <a:pt x="11260" y="6986"/>
                </a:lnTo>
                <a:lnTo>
                  <a:pt x="11406" y="7084"/>
                </a:lnTo>
                <a:lnTo>
                  <a:pt x="11504" y="7230"/>
                </a:lnTo>
                <a:lnTo>
                  <a:pt x="11577" y="7401"/>
                </a:lnTo>
                <a:lnTo>
                  <a:pt x="11626" y="7572"/>
                </a:lnTo>
                <a:lnTo>
                  <a:pt x="11650" y="7767"/>
                </a:lnTo>
                <a:lnTo>
                  <a:pt x="11626" y="7963"/>
                </a:lnTo>
                <a:lnTo>
                  <a:pt x="11577" y="8134"/>
                </a:lnTo>
                <a:lnTo>
                  <a:pt x="11504" y="8305"/>
                </a:lnTo>
                <a:lnTo>
                  <a:pt x="11406" y="8451"/>
                </a:lnTo>
                <a:lnTo>
                  <a:pt x="11260" y="8549"/>
                </a:lnTo>
                <a:lnTo>
                  <a:pt x="11113" y="8647"/>
                </a:lnTo>
                <a:lnTo>
                  <a:pt x="10942" y="8696"/>
                </a:lnTo>
                <a:lnTo>
                  <a:pt x="10771" y="8720"/>
                </a:lnTo>
                <a:lnTo>
                  <a:pt x="10600" y="8696"/>
                </a:lnTo>
                <a:lnTo>
                  <a:pt x="10429" y="8647"/>
                </a:lnTo>
                <a:lnTo>
                  <a:pt x="10283" y="8549"/>
                </a:lnTo>
                <a:lnTo>
                  <a:pt x="10136" y="8451"/>
                </a:lnTo>
                <a:lnTo>
                  <a:pt x="10038" y="8305"/>
                </a:lnTo>
                <a:lnTo>
                  <a:pt x="9965" y="8134"/>
                </a:lnTo>
                <a:lnTo>
                  <a:pt x="9916" y="7963"/>
                </a:lnTo>
                <a:lnTo>
                  <a:pt x="9892" y="7767"/>
                </a:lnTo>
                <a:lnTo>
                  <a:pt x="9916" y="7572"/>
                </a:lnTo>
                <a:lnTo>
                  <a:pt x="9965" y="7401"/>
                </a:lnTo>
                <a:lnTo>
                  <a:pt x="10038" y="7230"/>
                </a:lnTo>
                <a:lnTo>
                  <a:pt x="10136" y="7084"/>
                </a:lnTo>
                <a:lnTo>
                  <a:pt x="10283" y="6986"/>
                </a:lnTo>
                <a:lnTo>
                  <a:pt x="10429" y="6888"/>
                </a:lnTo>
                <a:lnTo>
                  <a:pt x="10600" y="6839"/>
                </a:lnTo>
                <a:lnTo>
                  <a:pt x="10771" y="6815"/>
                </a:lnTo>
                <a:close/>
                <a:moveTo>
                  <a:pt x="11699" y="10503"/>
                </a:moveTo>
                <a:lnTo>
                  <a:pt x="11797" y="10527"/>
                </a:lnTo>
                <a:lnTo>
                  <a:pt x="11895" y="10576"/>
                </a:lnTo>
                <a:lnTo>
                  <a:pt x="11968" y="10625"/>
                </a:lnTo>
                <a:lnTo>
                  <a:pt x="12041" y="10674"/>
                </a:lnTo>
                <a:lnTo>
                  <a:pt x="12090" y="10771"/>
                </a:lnTo>
                <a:lnTo>
                  <a:pt x="12114" y="10845"/>
                </a:lnTo>
                <a:lnTo>
                  <a:pt x="12139" y="10942"/>
                </a:lnTo>
                <a:lnTo>
                  <a:pt x="12139" y="11040"/>
                </a:lnTo>
                <a:lnTo>
                  <a:pt x="12114" y="11138"/>
                </a:lnTo>
                <a:lnTo>
                  <a:pt x="12090" y="11236"/>
                </a:lnTo>
                <a:lnTo>
                  <a:pt x="12041" y="11309"/>
                </a:lnTo>
                <a:lnTo>
                  <a:pt x="11968" y="11382"/>
                </a:lnTo>
                <a:lnTo>
                  <a:pt x="11895" y="11431"/>
                </a:lnTo>
                <a:lnTo>
                  <a:pt x="11797" y="11455"/>
                </a:lnTo>
                <a:lnTo>
                  <a:pt x="7792" y="12701"/>
                </a:lnTo>
                <a:lnTo>
                  <a:pt x="7645" y="12725"/>
                </a:lnTo>
                <a:lnTo>
                  <a:pt x="7498" y="12701"/>
                </a:lnTo>
                <a:lnTo>
                  <a:pt x="7352" y="12628"/>
                </a:lnTo>
                <a:lnTo>
                  <a:pt x="7254" y="12530"/>
                </a:lnTo>
                <a:lnTo>
                  <a:pt x="7181" y="12383"/>
                </a:lnTo>
                <a:lnTo>
                  <a:pt x="7157" y="12286"/>
                </a:lnTo>
                <a:lnTo>
                  <a:pt x="7157" y="12188"/>
                </a:lnTo>
                <a:lnTo>
                  <a:pt x="7181" y="12090"/>
                </a:lnTo>
                <a:lnTo>
                  <a:pt x="7205" y="12017"/>
                </a:lnTo>
                <a:lnTo>
                  <a:pt x="7254" y="11919"/>
                </a:lnTo>
                <a:lnTo>
                  <a:pt x="7327" y="11871"/>
                </a:lnTo>
                <a:lnTo>
                  <a:pt x="7401" y="11797"/>
                </a:lnTo>
                <a:lnTo>
                  <a:pt x="7498" y="11773"/>
                </a:lnTo>
                <a:lnTo>
                  <a:pt x="11504" y="10527"/>
                </a:lnTo>
                <a:lnTo>
                  <a:pt x="11602" y="10503"/>
                </a:lnTo>
                <a:close/>
                <a:moveTo>
                  <a:pt x="7254" y="1"/>
                </a:moveTo>
                <a:lnTo>
                  <a:pt x="6863" y="50"/>
                </a:lnTo>
                <a:lnTo>
                  <a:pt x="6473" y="99"/>
                </a:lnTo>
                <a:lnTo>
                  <a:pt x="6106" y="147"/>
                </a:lnTo>
                <a:lnTo>
                  <a:pt x="5740" y="245"/>
                </a:lnTo>
                <a:lnTo>
                  <a:pt x="5374" y="343"/>
                </a:lnTo>
                <a:lnTo>
                  <a:pt x="5007" y="465"/>
                </a:lnTo>
                <a:lnTo>
                  <a:pt x="4665" y="611"/>
                </a:lnTo>
                <a:lnTo>
                  <a:pt x="4323" y="758"/>
                </a:lnTo>
                <a:lnTo>
                  <a:pt x="4006" y="929"/>
                </a:lnTo>
                <a:lnTo>
                  <a:pt x="3688" y="1100"/>
                </a:lnTo>
                <a:lnTo>
                  <a:pt x="3371" y="1295"/>
                </a:lnTo>
                <a:lnTo>
                  <a:pt x="3078" y="1515"/>
                </a:lnTo>
                <a:lnTo>
                  <a:pt x="2785" y="1735"/>
                </a:lnTo>
                <a:lnTo>
                  <a:pt x="2516" y="1979"/>
                </a:lnTo>
                <a:lnTo>
                  <a:pt x="2247" y="2248"/>
                </a:lnTo>
                <a:lnTo>
                  <a:pt x="1979" y="2516"/>
                </a:lnTo>
                <a:lnTo>
                  <a:pt x="1735" y="2785"/>
                </a:lnTo>
                <a:lnTo>
                  <a:pt x="1515" y="3078"/>
                </a:lnTo>
                <a:lnTo>
                  <a:pt x="1295" y="3371"/>
                </a:lnTo>
                <a:lnTo>
                  <a:pt x="1100" y="3689"/>
                </a:lnTo>
                <a:lnTo>
                  <a:pt x="929" y="4006"/>
                </a:lnTo>
                <a:lnTo>
                  <a:pt x="758" y="4324"/>
                </a:lnTo>
                <a:lnTo>
                  <a:pt x="611" y="4666"/>
                </a:lnTo>
                <a:lnTo>
                  <a:pt x="465" y="5008"/>
                </a:lnTo>
                <a:lnTo>
                  <a:pt x="342" y="5374"/>
                </a:lnTo>
                <a:lnTo>
                  <a:pt x="245" y="5740"/>
                </a:lnTo>
                <a:lnTo>
                  <a:pt x="147" y="6107"/>
                </a:lnTo>
                <a:lnTo>
                  <a:pt x="98" y="6473"/>
                </a:lnTo>
                <a:lnTo>
                  <a:pt x="49" y="6864"/>
                </a:lnTo>
                <a:lnTo>
                  <a:pt x="1" y="7255"/>
                </a:lnTo>
                <a:lnTo>
                  <a:pt x="1" y="7645"/>
                </a:lnTo>
                <a:lnTo>
                  <a:pt x="1" y="8036"/>
                </a:lnTo>
                <a:lnTo>
                  <a:pt x="49" y="8427"/>
                </a:lnTo>
                <a:lnTo>
                  <a:pt x="98" y="8818"/>
                </a:lnTo>
                <a:lnTo>
                  <a:pt x="147" y="9184"/>
                </a:lnTo>
                <a:lnTo>
                  <a:pt x="245" y="9550"/>
                </a:lnTo>
                <a:lnTo>
                  <a:pt x="342" y="9917"/>
                </a:lnTo>
                <a:lnTo>
                  <a:pt x="465" y="10283"/>
                </a:lnTo>
                <a:lnTo>
                  <a:pt x="611" y="10625"/>
                </a:lnTo>
                <a:lnTo>
                  <a:pt x="758" y="10967"/>
                </a:lnTo>
                <a:lnTo>
                  <a:pt x="929" y="11284"/>
                </a:lnTo>
                <a:lnTo>
                  <a:pt x="1100" y="11602"/>
                </a:lnTo>
                <a:lnTo>
                  <a:pt x="1295" y="11919"/>
                </a:lnTo>
                <a:lnTo>
                  <a:pt x="1515" y="12212"/>
                </a:lnTo>
                <a:lnTo>
                  <a:pt x="1735" y="12506"/>
                </a:lnTo>
                <a:lnTo>
                  <a:pt x="1979" y="12774"/>
                </a:lnTo>
                <a:lnTo>
                  <a:pt x="2247" y="13043"/>
                </a:lnTo>
                <a:lnTo>
                  <a:pt x="2516" y="13311"/>
                </a:lnTo>
                <a:lnTo>
                  <a:pt x="2785" y="13556"/>
                </a:lnTo>
                <a:lnTo>
                  <a:pt x="3078" y="13776"/>
                </a:lnTo>
                <a:lnTo>
                  <a:pt x="3371" y="13995"/>
                </a:lnTo>
                <a:lnTo>
                  <a:pt x="3688" y="14191"/>
                </a:lnTo>
                <a:lnTo>
                  <a:pt x="4006" y="14362"/>
                </a:lnTo>
                <a:lnTo>
                  <a:pt x="4323" y="14533"/>
                </a:lnTo>
                <a:lnTo>
                  <a:pt x="4665" y="14679"/>
                </a:lnTo>
                <a:lnTo>
                  <a:pt x="5007" y="14826"/>
                </a:lnTo>
                <a:lnTo>
                  <a:pt x="5374" y="14948"/>
                </a:lnTo>
                <a:lnTo>
                  <a:pt x="5740" y="15046"/>
                </a:lnTo>
                <a:lnTo>
                  <a:pt x="6106" y="15143"/>
                </a:lnTo>
                <a:lnTo>
                  <a:pt x="6473" y="15192"/>
                </a:lnTo>
                <a:lnTo>
                  <a:pt x="6863" y="15241"/>
                </a:lnTo>
                <a:lnTo>
                  <a:pt x="7254" y="15290"/>
                </a:lnTo>
                <a:lnTo>
                  <a:pt x="8036" y="15290"/>
                </a:lnTo>
                <a:lnTo>
                  <a:pt x="8427" y="15241"/>
                </a:lnTo>
                <a:lnTo>
                  <a:pt x="8817" y="15192"/>
                </a:lnTo>
                <a:lnTo>
                  <a:pt x="9184" y="15143"/>
                </a:lnTo>
                <a:lnTo>
                  <a:pt x="9550" y="15046"/>
                </a:lnTo>
                <a:lnTo>
                  <a:pt x="9916" y="14948"/>
                </a:lnTo>
                <a:lnTo>
                  <a:pt x="10283" y="14826"/>
                </a:lnTo>
                <a:lnTo>
                  <a:pt x="10625" y="14679"/>
                </a:lnTo>
                <a:lnTo>
                  <a:pt x="10967" y="14533"/>
                </a:lnTo>
                <a:lnTo>
                  <a:pt x="11284" y="14362"/>
                </a:lnTo>
                <a:lnTo>
                  <a:pt x="11602" y="14191"/>
                </a:lnTo>
                <a:lnTo>
                  <a:pt x="11919" y="13995"/>
                </a:lnTo>
                <a:lnTo>
                  <a:pt x="12212" y="13776"/>
                </a:lnTo>
                <a:lnTo>
                  <a:pt x="12505" y="13556"/>
                </a:lnTo>
                <a:lnTo>
                  <a:pt x="12774" y="13311"/>
                </a:lnTo>
                <a:lnTo>
                  <a:pt x="13042" y="13043"/>
                </a:lnTo>
                <a:lnTo>
                  <a:pt x="13311" y="12774"/>
                </a:lnTo>
                <a:lnTo>
                  <a:pt x="13555" y="12506"/>
                </a:lnTo>
                <a:lnTo>
                  <a:pt x="13775" y="12212"/>
                </a:lnTo>
                <a:lnTo>
                  <a:pt x="13995" y="11919"/>
                </a:lnTo>
                <a:lnTo>
                  <a:pt x="14190" y="11602"/>
                </a:lnTo>
                <a:lnTo>
                  <a:pt x="14361" y="11284"/>
                </a:lnTo>
                <a:lnTo>
                  <a:pt x="14532" y="10967"/>
                </a:lnTo>
                <a:lnTo>
                  <a:pt x="14679" y="10625"/>
                </a:lnTo>
                <a:lnTo>
                  <a:pt x="14825" y="10283"/>
                </a:lnTo>
                <a:lnTo>
                  <a:pt x="14947" y="9917"/>
                </a:lnTo>
                <a:lnTo>
                  <a:pt x="15045" y="9550"/>
                </a:lnTo>
                <a:lnTo>
                  <a:pt x="15143" y="9184"/>
                </a:lnTo>
                <a:lnTo>
                  <a:pt x="15192" y="8818"/>
                </a:lnTo>
                <a:lnTo>
                  <a:pt x="15241" y="8427"/>
                </a:lnTo>
                <a:lnTo>
                  <a:pt x="15289" y="8036"/>
                </a:lnTo>
                <a:lnTo>
                  <a:pt x="15289" y="7645"/>
                </a:lnTo>
                <a:lnTo>
                  <a:pt x="15289" y="7255"/>
                </a:lnTo>
                <a:lnTo>
                  <a:pt x="15241" y="6864"/>
                </a:lnTo>
                <a:lnTo>
                  <a:pt x="15192" y="6473"/>
                </a:lnTo>
                <a:lnTo>
                  <a:pt x="15143" y="6107"/>
                </a:lnTo>
                <a:lnTo>
                  <a:pt x="15045" y="5740"/>
                </a:lnTo>
                <a:lnTo>
                  <a:pt x="14947" y="5374"/>
                </a:lnTo>
                <a:lnTo>
                  <a:pt x="14825" y="5008"/>
                </a:lnTo>
                <a:lnTo>
                  <a:pt x="14679" y="4666"/>
                </a:lnTo>
                <a:lnTo>
                  <a:pt x="14532" y="4324"/>
                </a:lnTo>
                <a:lnTo>
                  <a:pt x="14361" y="4006"/>
                </a:lnTo>
                <a:lnTo>
                  <a:pt x="14190" y="3689"/>
                </a:lnTo>
                <a:lnTo>
                  <a:pt x="13995" y="3371"/>
                </a:lnTo>
                <a:lnTo>
                  <a:pt x="13775" y="3078"/>
                </a:lnTo>
                <a:lnTo>
                  <a:pt x="13555" y="2785"/>
                </a:lnTo>
                <a:lnTo>
                  <a:pt x="13311" y="2516"/>
                </a:lnTo>
                <a:lnTo>
                  <a:pt x="13042" y="2248"/>
                </a:lnTo>
                <a:lnTo>
                  <a:pt x="12774" y="1979"/>
                </a:lnTo>
                <a:lnTo>
                  <a:pt x="12505" y="1735"/>
                </a:lnTo>
                <a:lnTo>
                  <a:pt x="12212" y="1515"/>
                </a:lnTo>
                <a:lnTo>
                  <a:pt x="11919" y="1295"/>
                </a:lnTo>
                <a:lnTo>
                  <a:pt x="11602" y="1100"/>
                </a:lnTo>
                <a:lnTo>
                  <a:pt x="11284" y="929"/>
                </a:lnTo>
                <a:lnTo>
                  <a:pt x="10967" y="758"/>
                </a:lnTo>
                <a:lnTo>
                  <a:pt x="10625" y="611"/>
                </a:lnTo>
                <a:lnTo>
                  <a:pt x="10283" y="465"/>
                </a:lnTo>
                <a:lnTo>
                  <a:pt x="9916" y="343"/>
                </a:lnTo>
                <a:lnTo>
                  <a:pt x="9550" y="245"/>
                </a:lnTo>
                <a:lnTo>
                  <a:pt x="9184" y="147"/>
                </a:lnTo>
                <a:lnTo>
                  <a:pt x="8817" y="99"/>
                </a:lnTo>
                <a:lnTo>
                  <a:pt x="8427" y="50"/>
                </a:lnTo>
                <a:lnTo>
                  <a:pt x="8036" y="1"/>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135" name="Shape 390">
            <a:extLst>
              <a:ext uri="{FF2B5EF4-FFF2-40B4-BE49-F238E27FC236}">
                <a16:creationId xmlns:a16="http://schemas.microsoft.com/office/drawing/2014/main" id="{FF6836A9-D868-4937-BB3B-212486783C04}"/>
              </a:ext>
            </a:extLst>
          </p:cNvPr>
          <p:cNvGrpSpPr/>
          <p:nvPr userDrawn="1"/>
        </p:nvGrpSpPr>
        <p:grpSpPr>
          <a:xfrm>
            <a:off x="7704071" y="3217527"/>
            <a:ext cx="170502" cy="425733"/>
            <a:chOff x="3386850" y="2264625"/>
            <a:chExt cx="203950" cy="509250"/>
          </a:xfrm>
          <a:solidFill>
            <a:schemeClr val="bg1">
              <a:lumMod val="50000"/>
            </a:schemeClr>
          </a:solidFill>
        </p:grpSpPr>
        <p:sp>
          <p:nvSpPr>
            <p:cNvPr id="136" name="Shape 391">
              <a:extLst>
                <a:ext uri="{FF2B5EF4-FFF2-40B4-BE49-F238E27FC236}">
                  <a16:creationId xmlns:a16="http://schemas.microsoft.com/office/drawing/2014/main" id="{C6F68E78-FC96-4555-913D-1872000121D6}"/>
                </a:ext>
              </a:extLst>
            </p:cNvPr>
            <p:cNvSpPr/>
            <p:nvPr/>
          </p:nvSpPr>
          <p:spPr>
            <a:xfrm>
              <a:off x="3386850" y="2370850"/>
              <a:ext cx="203950" cy="403025"/>
            </a:xfrm>
            <a:custGeom>
              <a:avLst/>
              <a:gdLst/>
              <a:ahLst/>
              <a:cxnLst/>
              <a:rect l="0" t="0" r="0" b="0"/>
              <a:pathLst>
                <a:path w="8158" h="16121" extrusionOk="0">
                  <a:moveTo>
                    <a:pt x="3249" y="1"/>
                  </a:moveTo>
                  <a:lnTo>
                    <a:pt x="3004" y="50"/>
                  </a:lnTo>
                  <a:lnTo>
                    <a:pt x="2785" y="99"/>
                  </a:lnTo>
                  <a:lnTo>
                    <a:pt x="2565" y="172"/>
                  </a:lnTo>
                  <a:lnTo>
                    <a:pt x="2369" y="269"/>
                  </a:lnTo>
                  <a:lnTo>
                    <a:pt x="2174" y="367"/>
                  </a:lnTo>
                  <a:lnTo>
                    <a:pt x="1979" y="465"/>
                  </a:lnTo>
                  <a:lnTo>
                    <a:pt x="1808" y="587"/>
                  </a:lnTo>
                  <a:lnTo>
                    <a:pt x="1637" y="734"/>
                  </a:lnTo>
                  <a:lnTo>
                    <a:pt x="1490" y="880"/>
                  </a:lnTo>
                  <a:lnTo>
                    <a:pt x="1344" y="1027"/>
                  </a:lnTo>
                  <a:lnTo>
                    <a:pt x="1075" y="1369"/>
                  </a:lnTo>
                  <a:lnTo>
                    <a:pt x="855" y="1784"/>
                  </a:lnTo>
                  <a:lnTo>
                    <a:pt x="660" y="2199"/>
                  </a:lnTo>
                  <a:lnTo>
                    <a:pt x="489" y="2687"/>
                  </a:lnTo>
                  <a:lnTo>
                    <a:pt x="342" y="3176"/>
                  </a:lnTo>
                  <a:lnTo>
                    <a:pt x="245" y="3738"/>
                  </a:lnTo>
                  <a:lnTo>
                    <a:pt x="147" y="4299"/>
                  </a:lnTo>
                  <a:lnTo>
                    <a:pt x="74" y="4910"/>
                  </a:lnTo>
                  <a:lnTo>
                    <a:pt x="49" y="5545"/>
                  </a:lnTo>
                  <a:lnTo>
                    <a:pt x="25" y="6204"/>
                  </a:lnTo>
                  <a:lnTo>
                    <a:pt x="0" y="6888"/>
                  </a:lnTo>
                  <a:lnTo>
                    <a:pt x="25" y="7035"/>
                  </a:lnTo>
                  <a:lnTo>
                    <a:pt x="49" y="7181"/>
                  </a:lnTo>
                  <a:lnTo>
                    <a:pt x="98" y="7328"/>
                  </a:lnTo>
                  <a:lnTo>
                    <a:pt x="171" y="7425"/>
                  </a:lnTo>
                  <a:lnTo>
                    <a:pt x="269" y="7523"/>
                  </a:lnTo>
                  <a:lnTo>
                    <a:pt x="391" y="7596"/>
                  </a:lnTo>
                  <a:lnTo>
                    <a:pt x="513" y="7645"/>
                  </a:lnTo>
                  <a:lnTo>
                    <a:pt x="660" y="7670"/>
                  </a:lnTo>
                  <a:lnTo>
                    <a:pt x="806" y="7645"/>
                  </a:lnTo>
                  <a:lnTo>
                    <a:pt x="928" y="7596"/>
                  </a:lnTo>
                  <a:lnTo>
                    <a:pt x="1051" y="7523"/>
                  </a:lnTo>
                  <a:lnTo>
                    <a:pt x="1148" y="7425"/>
                  </a:lnTo>
                  <a:lnTo>
                    <a:pt x="1222" y="7328"/>
                  </a:lnTo>
                  <a:lnTo>
                    <a:pt x="1270" y="7181"/>
                  </a:lnTo>
                  <a:lnTo>
                    <a:pt x="1295" y="7035"/>
                  </a:lnTo>
                  <a:lnTo>
                    <a:pt x="1319" y="6888"/>
                  </a:lnTo>
                  <a:lnTo>
                    <a:pt x="1344" y="6278"/>
                  </a:lnTo>
                  <a:lnTo>
                    <a:pt x="1417" y="5569"/>
                  </a:lnTo>
                  <a:lnTo>
                    <a:pt x="1515" y="4861"/>
                  </a:lnTo>
                  <a:lnTo>
                    <a:pt x="1637" y="4153"/>
                  </a:lnTo>
                  <a:lnTo>
                    <a:pt x="1759" y="3542"/>
                  </a:lnTo>
                  <a:lnTo>
                    <a:pt x="1881" y="3029"/>
                  </a:lnTo>
                  <a:lnTo>
                    <a:pt x="2003" y="2687"/>
                  </a:lnTo>
                  <a:lnTo>
                    <a:pt x="2052" y="2614"/>
                  </a:lnTo>
                  <a:lnTo>
                    <a:pt x="2101" y="2590"/>
                  </a:lnTo>
                  <a:lnTo>
                    <a:pt x="2101" y="2639"/>
                  </a:lnTo>
                  <a:lnTo>
                    <a:pt x="2125" y="2736"/>
                  </a:lnTo>
                  <a:lnTo>
                    <a:pt x="2125" y="3151"/>
                  </a:lnTo>
                  <a:lnTo>
                    <a:pt x="2076" y="4568"/>
                  </a:lnTo>
                  <a:lnTo>
                    <a:pt x="1954" y="6595"/>
                  </a:lnTo>
                  <a:lnTo>
                    <a:pt x="1832" y="8866"/>
                  </a:lnTo>
                  <a:lnTo>
                    <a:pt x="1539" y="13165"/>
                  </a:lnTo>
                  <a:lnTo>
                    <a:pt x="1392" y="15119"/>
                  </a:lnTo>
                  <a:lnTo>
                    <a:pt x="1392" y="15290"/>
                  </a:lnTo>
                  <a:lnTo>
                    <a:pt x="1417" y="15461"/>
                  </a:lnTo>
                  <a:lnTo>
                    <a:pt x="1466" y="15607"/>
                  </a:lnTo>
                  <a:lnTo>
                    <a:pt x="1563" y="15754"/>
                  </a:lnTo>
                  <a:lnTo>
                    <a:pt x="1661" y="15900"/>
                  </a:lnTo>
                  <a:lnTo>
                    <a:pt x="1783" y="15998"/>
                  </a:lnTo>
                  <a:lnTo>
                    <a:pt x="1930" y="16071"/>
                  </a:lnTo>
                  <a:lnTo>
                    <a:pt x="2101" y="16120"/>
                  </a:lnTo>
                  <a:lnTo>
                    <a:pt x="2394" y="16120"/>
                  </a:lnTo>
                  <a:lnTo>
                    <a:pt x="2516" y="16071"/>
                  </a:lnTo>
                  <a:lnTo>
                    <a:pt x="2662" y="15998"/>
                  </a:lnTo>
                  <a:lnTo>
                    <a:pt x="2785" y="15925"/>
                  </a:lnTo>
                  <a:lnTo>
                    <a:pt x="2882" y="15803"/>
                  </a:lnTo>
                  <a:lnTo>
                    <a:pt x="2956" y="15680"/>
                  </a:lnTo>
                  <a:lnTo>
                    <a:pt x="3029" y="15534"/>
                  </a:lnTo>
                  <a:lnTo>
                    <a:pt x="3053" y="15387"/>
                  </a:lnTo>
                  <a:lnTo>
                    <a:pt x="3713" y="8549"/>
                  </a:lnTo>
                  <a:lnTo>
                    <a:pt x="3737" y="8476"/>
                  </a:lnTo>
                  <a:lnTo>
                    <a:pt x="3786" y="8354"/>
                  </a:lnTo>
                  <a:lnTo>
                    <a:pt x="3835" y="8305"/>
                  </a:lnTo>
                  <a:lnTo>
                    <a:pt x="3884" y="8231"/>
                  </a:lnTo>
                  <a:lnTo>
                    <a:pt x="3981" y="8207"/>
                  </a:lnTo>
                  <a:lnTo>
                    <a:pt x="4079" y="8183"/>
                  </a:lnTo>
                  <a:lnTo>
                    <a:pt x="4177" y="8207"/>
                  </a:lnTo>
                  <a:lnTo>
                    <a:pt x="4274" y="8231"/>
                  </a:lnTo>
                  <a:lnTo>
                    <a:pt x="4323" y="8305"/>
                  </a:lnTo>
                  <a:lnTo>
                    <a:pt x="4372" y="8354"/>
                  </a:lnTo>
                  <a:lnTo>
                    <a:pt x="4421" y="8476"/>
                  </a:lnTo>
                  <a:lnTo>
                    <a:pt x="4445" y="8549"/>
                  </a:lnTo>
                  <a:lnTo>
                    <a:pt x="5105" y="15387"/>
                  </a:lnTo>
                  <a:lnTo>
                    <a:pt x="5129" y="15534"/>
                  </a:lnTo>
                  <a:lnTo>
                    <a:pt x="5202" y="15680"/>
                  </a:lnTo>
                  <a:lnTo>
                    <a:pt x="5276" y="15803"/>
                  </a:lnTo>
                  <a:lnTo>
                    <a:pt x="5373" y="15925"/>
                  </a:lnTo>
                  <a:lnTo>
                    <a:pt x="5496" y="15998"/>
                  </a:lnTo>
                  <a:lnTo>
                    <a:pt x="5642" y="16071"/>
                  </a:lnTo>
                  <a:lnTo>
                    <a:pt x="5764" y="16120"/>
                  </a:lnTo>
                  <a:lnTo>
                    <a:pt x="6057" y="16120"/>
                  </a:lnTo>
                  <a:lnTo>
                    <a:pt x="6228" y="16071"/>
                  </a:lnTo>
                  <a:lnTo>
                    <a:pt x="6375" y="15998"/>
                  </a:lnTo>
                  <a:lnTo>
                    <a:pt x="6497" y="15900"/>
                  </a:lnTo>
                  <a:lnTo>
                    <a:pt x="6595" y="15754"/>
                  </a:lnTo>
                  <a:lnTo>
                    <a:pt x="6692" y="15607"/>
                  </a:lnTo>
                  <a:lnTo>
                    <a:pt x="6741" y="15461"/>
                  </a:lnTo>
                  <a:lnTo>
                    <a:pt x="6766" y="15290"/>
                  </a:lnTo>
                  <a:lnTo>
                    <a:pt x="6766" y="15119"/>
                  </a:lnTo>
                  <a:lnTo>
                    <a:pt x="6619" y="13165"/>
                  </a:lnTo>
                  <a:lnTo>
                    <a:pt x="6350" y="8915"/>
                  </a:lnTo>
                  <a:lnTo>
                    <a:pt x="6204" y="6619"/>
                  </a:lnTo>
                  <a:lnTo>
                    <a:pt x="6106" y="4617"/>
                  </a:lnTo>
                  <a:lnTo>
                    <a:pt x="6057" y="3176"/>
                  </a:lnTo>
                  <a:lnTo>
                    <a:pt x="6057" y="2761"/>
                  </a:lnTo>
                  <a:lnTo>
                    <a:pt x="6057" y="2590"/>
                  </a:lnTo>
                  <a:lnTo>
                    <a:pt x="6106" y="2590"/>
                  </a:lnTo>
                  <a:lnTo>
                    <a:pt x="6155" y="2687"/>
                  </a:lnTo>
                  <a:lnTo>
                    <a:pt x="6253" y="3005"/>
                  </a:lnTo>
                  <a:lnTo>
                    <a:pt x="6399" y="3493"/>
                  </a:lnTo>
                  <a:lnTo>
                    <a:pt x="6521" y="4128"/>
                  </a:lnTo>
                  <a:lnTo>
                    <a:pt x="6643" y="4837"/>
                  </a:lnTo>
                  <a:lnTo>
                    <a:pt x="6741" y="5569"/>
                  </a:lnTo>
                  <a:lnTo>
                    <a:pt x="6814" y="6278"/>
                  </a:lnTo>
                  <a:lnTo>
                    <a:pt x="6839" y="6888"/>
                  </a:lnTo>
                  <a:lnTo>
                    <a:pt x="6863" y="7035"/>
                  </a:lnTo>
                  <a:lnTo>
                    <a:pt x="6888" y="7181"/>
                  </a:lnTo>
                  <a:lnTo>
                    <a:pt x="6936" y="7328"/>
                  </a:lnTo>
                  <a:lnTo>
                    <a:pt x="7010" y="7425"/>
                  </a:lnTo>
                  <a:lnTo>
                    <a:pt x="7107" y="7523"/>
                  </a:lnTo>
                  <a:lnTo>
                    <a:pt x="7230" y="7596"/>
                  </a:lnTo>
                  <a:lnTo>
                    <a:pt x="7352" y="7645"/>
                  </a:lnTo>
                  <a:lnTo>
                    <a:pt x="7498" y="7670"/>
                  </a:lnTo>
                  <a:lnTo>
                    <a:pt x="7645" y="7645"/>
                  </a:lnTo>
                  <a:lnTo>
                    <a:pt x="7767" y="7596"/>
                  </a:lnTo>
                  <a:lnTo>
                    <a:pt x="7889" y="7523"/>
                  </a:lnTo>
                  <a:lnTo>
                    <a:pt x="7987" y="7425"/>
                  </a:lnTo>
                  <a:lnTo>
                    <a:pt x="8060" y="7328"/>
                  </a:lnTo>
                  <a:lnTo>
                    <a:pt x="8109" y="7181"/>
                  </a:lnTo>
                  <a:lnTo>
                    <a:pt x="8133" y="7035"/>
                  </a:lnTo>
                  <a:lnTo>
                    <a:pt x="8158" y="6888"/>
                  </a:lnTo>
                  <a:lnTo>
                    <a:pt x="8133" y="5520"/>
                  </a:lnTo>
                  <a:lnTo>
                    <a:pt x="8109" y="4885"/>
                  </a:lnTo>
                  <a:lnTo>
                    <a:pt x="8060" y="4299"/>
                  </a:lnTo>
                  <a:lnTo>
                    <a:pt x="7987" y="3713"/>
                  </a:lnTo>
                  <a:lnTo>
                    <a:pt x="7889" y="3176"/>
                  </a:lnTo>
                  <a:lnTo>
                    <a:pt x="7767" y="2663"/>
                  </a:lnTo>
                  <a:lnTo>
                    <a:pt x="7620" y="2174"/>
                  </a:lnTo>
                  <a:lnTo>
                    <a:pt x="7425" y="1759"/>
                  </a:lnTo>
                  <a:lnTo>
                    <a:pt x="7205" y="1369"/>
                  </a:lnTo>
                  <a:lnTo>
                    <a:pt x="7083" y="1173"/>
                  </a:lnTo>
                  <a:lnTo>
                    <a:pt x="6936" y="1002"/>
                  </a:lnTo>
                  <a:lnTo>
                    <a:pt x="6790" y="856"/>
                  </a:lnTo>
                  <a:lnTo>
                    <a:pt x="6643" y="709"/>
                  </a:lnTo>
                  <a:lnTo>
                    <a:pt x="6472" y="563"/>
                  </a:lnTo>
                  <a:lnTo>
                    <a:pt x="6277" y="440"/>
                  </a:lnTo>
                  <a:lnTo>
                    <a:pt x="6082" y="343"/>
                  </a:lnTo>
                  <a:lnTo>
                    <a:pt x="5886" y="245"/>
                  </a:lnTo>
                  <a:lnTo>
                    <a:pt x="5666" y="172"/>
                  </a:lnTo>
                  <a:lnTo>
                    <a:pt x="5422" y="99"/>
                  </a:lnTo>
                  <a:lnTo>
                    <a:pt x="5178" y="50"/>
                  </a:lnTo>
                  <a:lnTo>
                    <a:pt x="4909" y="1"/>
                  </a:lnTo>
                  <a:lnTo>
                    <a:pt x="4714" y="74"/>
                  </a:lnTo>
                  <a:lnTo>
                    <a:pt x="4519" y="147"/>
                  </a:lnTo>
                  <a:lnTo>
                    <a:pt x="4299" y="196"/>
                  </a:lnTo>
                  <a:lnTo>
                    <a:pt x="3859" y="196"/>
                  </a:lnTo>
                  <a:lnTo>
                    <a:pt x="3664" y="147"/>
                  </a:lnTo>
                  <a:lnTo>
                    <a:pt x="3444" y="99"/>
                  </a:lnTo>
                  <a:lnTo>
                    <a:pt x="3249"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7" name="Shape 392">
              <a:extLst>
                <a:ext uri="{FF2B5EF4-FFF2-40B4-BE49-F238E27FC236}">
                  <a16:creationId xmlns:a16="http://schemas.microsoft.com/office/drawing/2014/main" id="{0B25BA8A-57CD-4019-8FB1-D4F163AD63A2}"/>
                </a:ext>
              </a:extLst>
            </p:cNvPr>
            <p:cNvSpPr/>
            <p:nvPr/>
          </p:nvSpPr>
          <p:spPr>
            <a:xfrm>
              <a:off x="3446075" y="2264625"/>
              <a:ext cx="85500" cy="94050"/>
            </a:xfrm>
            <a:custGeom>
              <a:avLst/>
              <a:gdLst/>
              <a:ahLst/>
              <a:cxnLst/>
              <a:rect l="0" t="0" r="0" b="0"/>
              <a:pathLst>
                <a:path w="3420" h="3762" extrusionOk="0">
                  <a:moveTo>
                    <a:pt x="1539" y="0"/>
                  </a:moveTo>
                  <a:lnTo>
                    <a:pt x="1368" y="25"/>
                  </a:lnTo>
                  <a:lnTo>
                    <a:pt x="1197" y="49"/>
                  </a:lnTo>
                  <a:lnTo>
                    <a:pt x="1051" y="122"/>
                  </a:lnTo>
                  <a:lnTo>
                    <a:pt x="904" y="171"/>
                  </a:lnTo>
                  <a:lnTo>
                    <a:pt x="757" y="269"/>
                  </a:lnTo>
                  <a:lnTo>
                    <a:pt x="611" y="342"/>
                  </a:lnTo>
                  <a:lnTo>
                    <a:pt x="489" y="464"/>
                  </a:lnTo>
                  <a:lnTo>
                    <a:pt x="391" y="586"/>
                  </a:lnTo>
                  <a:lnTo>
                    <a:pt x="293" y="708"/>
                  </a:lnTo>
                  <a:lnTo>
                    <a:pt x="196" y="855"/>
                  </a:lnTo>
                  <a:lnTo>
                    <a:pt x="122" y="1002"/>
                  </a:lnTo>
                  <a:lnTo>
                    <a:pt x="74" y="1148"/>
                  </a:lnTo>
                  <a:lnTo>
                    <a:pt x="25" y="1319"/>
                  </a:lnTo>
                  <a:lnTo>
                    <a:pt x="0" y="1514"/>
                  </a:lnTo>
                  <a:lnTo>
                    <a:pt x="0" y="1710"/>
                  </a:lnTo>
                  <a:lnTo>
                    <a:pt x="0" y="1905"/>
                  </a:lnTo>
                  <a:lnTo>
                    <a:pt x="25" y="2101"/>
                  </a:lnTo>
                  <a:lnTo>
                    <a:pt x="74" y="2272"/>
                  </a:lnTo>
                  <a:lnTo>
                    <a:pt x="122" y="2467"/>
                  </a:lnTo>
                  <a:lnTo>
                    <a:pt x="196" y="2638"/>
                  </a:lnTo>
                  <a:lnTo>
                    <a:pt x="293" y="2809"/>
                  </a:lnTo>
                  <a:lnTo>
                    <a:pt x="391" y="2980"/>
                  </a:lnTo>
                  <a:lnTo>
                    <a:pt x="489" y="3126"/>
                  </a:lnTo>
                  <a:lnTo>
                    <a:pt x="611" y="3273"/>
                  </a:lnTo>
                  <a:lnTo>
                    <a:pt x="757" y="3395"/>
                  </a:lnTo>
                  <a:lnTo>
                    <a:pt x="904" y="3493"/>
                  </a:lnTo>
                  <a:lnTo>
                    <a:pt x="1051" y="3590"/>
                  </a:lnTo>
                  <a:lnTo>
                    <a:pt x="1197" y="3664"/>
                  </a:lnTo>
                  <a:lnTo>
                    <a:pt x="1368" y="3713"/>
                  </a:lnTo>
                  <a:lnTo>
                    <a:pt x="1539" y="3761"/>
                  </a:lnTo>
                  <a:lnTo>
                    <a:pt x="1881" y="3761"/>
                  </a:lnTo>
                  <a:lnTo>
                    <a:pt x="2052" y="3713"/>
                  </a:lnTo>
                  <a:lnTo>
                    <a:pt x="2223" y="3664"/>
                  </a:lnTo>
                  <a:lnTo>
                    <a:pt x="2369" y="3590"/>
                  </a:lnTo>
                  <a:lnTo>
                    <a:pt x="2516" y="3493"/>
                  </a:lnTo>
                  <a:lnTo>
                    <a:pt x="2662" y="3395"/>
                  </a:lnTo>
                  <a:lnTo>
                    <a:pt x="2809" y="3273"/>
                  </a:lnTo>
                  <a:lnTo>
                    <a:pt x="2931" y="3126"/>
                  </a:lnTo>
                  <a:lnTo>
                    <a:pt x="3029" y="2980"/>
                  </a:lnTo>
                  <a:lnTo>
                    <a:pt x="3127" y="2809"/>
                  </a:lnTo>
                  <a:lnTo>
                    <a:pt x="3224" y="2638"/>
                  </a:lnTo>
                  <a:lnTo>
                    <a:pt x="3297" y="2467"/>
                  </a:lnTo>
                  <a:lnTo>
                    <a:pt x="3346" y="2272"/>
                  </a:lnTo>
                  <a:lnTo>
                    <a:pt x="3395" y="2101"/>
                  </a:lnTo>
                  <a:lnTo>
                    <a:pt x="3420" y="1905"/>
                  </a:lnTo>
                  <a:lnTo>
                    <a:pt x="3420" y="1710"/>
                  </a:lnTo>
                  <a:lnTo>
                    <a:pt x="3420" y="1514"/>
                  </a:lnTo>
                  <a:lnTo>
                    <a:pt x="3395" y="1319"/>
                  </a:lnTo>
                  <a:lnTo>
                    <a:pt x="3346" y="1148"/>
                  </a:lnTo>
                  <a:lnTo>
                    <a:pt x="3297" y="1002"/>
                  </a:lnTo>
                  <a:lnTo>
                    <a:pt x="3224" y="855"/>
                  </a:lnTo>
                  <a:lnTo>
                    <a:pt x="3127" y="708"/>
                  </a:lnTo>
                  <a:lnTo>
                    <a:pt x="3029" y="586"/>
                  </a:lnTo>
                  <a:lnTo>
                    <a:pt x="2931" y="464"/>
                  </a:lnTo>
                  <a:lnTo>
                    <a:pt x="2809" y="342"/>
                  </a:lnTo>
                  <a:lnTo>
                    <a:pt x="2662" y="269"/>
                  </a:lnTo>
                  <a:lnTo>
                    <a:pt x="2516" y="171"/>
                  </a:lnTo>
                  <a:lnTo>
                    <a:pt x="2369" y="122"/>
                  </a:lnTo>
                  <a:lnTo>
                    <a:pt x="2223" y="49"/>
                  </a:lnTo>
                  <a:lnTo>
                    <a:pt x="2052" y="25"/>
                  </a:lnTo>
                  <a:lnTo>
                    <a:pt x="1881"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38" name="Shape 393">
            <a:extLst>
              <a:ext uri="{FF2B5EF4-FFF2-40B4-BE49-F238E27FC236}">
                <a16:creationId xmlns:a16="http://schemas.microsoft.com/office/drawing/2014/main" id="{4DCB0CC5-17F3-4C6F-AD9E-BAF2EA94497E}"/>
              </a:ext>
            </a:extLst>
          </p:cNvPr>
          <p:cNvGrpSpPr/>
          <p:nvPr userDrawn="1"/>
        </p:nvGrpSpPr>
        <p:grpSpPr>
          <a:xfrm>
            <a:off x="8846444" y="3271637"/>
            <a:ext cx="139863" cy="317513"/>
            <a:chOff x="4753325" y="2329350"/>
            <a:chExt cx="167300" cy="379800"/>
          </a:xfrm>
          <a:solidFill>
            <a:schemeClr val="bg1">
              <a:lumMod val="50000"/>
            </a:schemeClr>
          </a:solidFill>
        </p:grpSpPr>
        <p:sp>
          <p:nvSpPr>
            <p:cNvPr id="139" name="Shape 394">
              <a:extLst>
                <a:ext uri="{FF2B5EF4-FFF2-40B4-BE49-F238E27FC236}">
                  <a16:creationId xmlns:a16="http://schemas.microsoft.com/office/drawing/2014/main" id="{85846C05-D281-495D-ADEF-CC75E7DB3A08}"/>
                </a:ext>
              </a:extLst>
            </p:cNvPr>
            <p:cNvSpPr/>
            <p:nvPr/>
          </p:nvSpPr>
          <p:spPr>
            <a:xfrm>
              <a:off x="4753325" y="2424600"/>
              <a:ext cx="167300" cy="284550"/>
            </a:xfrm>
            <a:custGeom>
              <a:avLst/>
              <a:gdLst/>
              <a:ahLst/>
              <a:cxnLst/>
              <a:rect l="0" t="0" r="0" b="0"/>
              <a:pathLst>
                <a:path w="6692" h="11382" extrusionOk="0">
                  <a:moveTo>
                    <a:pt x="4030" y="0"/>
                  </a:moveTo>
                  <a:lnTo>
                    <a:pt x="3883" y="73"/>
                  </a:lnTo>
                  <a:lnTo>
                    <a:pt x="3712" y="122"/>
                  </a:lnTo>
                  <a:lnTo>
                    <a:pt x="3517" y="171"/>
                  </a:lnTo>
                  <a:lnTo>
                    <a:pt x="3175" y="171"/>
                  </a:lnTo>
                  <a:lnTo>
                    <a:pt x="3004" y="147"/>
                  </a:lnTo>
                  <a:lnTo>
                    <a:pt x="2833" y="73"/>
                  </a:lnTo>
                  <a:lnTo>
                    <a:pt x="2662" y="24"/>
                  </a:lnTo>
                  <a:lnTo>
                    <a:pt x="2418" y="24"/>
                  </a:lnTo>
                  <a:lnTo>
                    <a:pt x="2174" y="98"/>
                  </a:lnTo>
                  <a:lnTo>
                    <a:pt x="1954" y="171"/>
                  </a:lnTo>
                  <a:lnTo>
                    <a:pt x="1710" y="318"/>
                  </a:lnTo>
                  <a:lnTo>
                    <a:pt x="1490" y="489"/>
                  </a:lnTo>
                  <a:lnTo>
                    <a:pt x="1246" y="684"/>
                  </a:lnTo>
                  <a:lnTo>
                    <a:pt x="1050" y="928"/>
                  </a:lnTo>
                  <a:lnTo>
                    <a:pt x="855" y="1197"/>
                  </a:lnTo>
                  <a:lnTo>
                    <a:pt x="660" y="1514"/>
                  </a:lnTo>
                  <a:lnTo>
                    <a:pt x="513" y="1856"/>
                  </a:lnTo>
                  <a:lnTo>
                    <a:pt x="366" y="2223"/>
                  </a:lnTo>
                  <a:lnTo>
                    <a:pt x="244" y="2638"/>
                  </a:lnTo>
                  <a:lnTo>
                    <a:pt x="122" y="3102"/>
                  </a:lnTo>
                  <a:lnTo>
                    <a:pt x="49" y="3590"/>
                  </a:lnTo>
                  <a:lnTo>
                    <a:pt x="0" y="4103"/>
                  </a:lnTo>
                  <a:lnTo>
                    <a:pt x="0" y="4665"/>
                  </a:lnTo>
                  <a:lnTo>
                    <a:pt x="0" y="4787"/>
                  </a:lnTo>
                  <a:lnTo>
                    <a:pt x="25" y="4909"/>
                  </a:lnTo>
                  <a:lnTo>
                    <a:pt x="73" y="5007"/>
                  </a:lnTo>
                  <a:lnTo>
                    <a:pt x="147" y="5104"/>
                  </a:lnTo>
                  <a:lnTo>
                    <a:pt x="220" y="5178"/>
                  </a:lnTo>
                  <a:lnTo>
                    <a:pt x="318" y="5251"/>
                  </a:lnTo>
                  <a:lnTo>
                    <a:pt x="415" y="5275"/>
                  </a:lnTo>
                  <a:lnTo>
                    <a:pt x="537" y="5300"/>
                  </a:lnTo>
                  <a:lnTo>
                    <a:pt x="660" y="5275"/>
                  </a:lnTo>
                  <a:lnTo>
                    <a:pt x="757" y="5251"/>
                  </a:lnTo>
                  <a:lnTo>
                    <a:pt x="855" y="5178"/>
                  </a:lnTo>
                  <a:lnTo>
                    <a:pt x="928" y="5104"/>
                  </a:lnTo>
                  <a:lnTo>
                    <a:pt x="1001" y="5007"/>
                  </a:lnTo>
                  <a:lnTo>
                    <a:pt x="1026" y="4909"/>
                  </a:lnTo>
                  <a:lnTo>
                    <a:pt x="1050" y="4787"/>
                  </a:lnTo>
                  <a:lnTo>
                    <a:pt x="1075" y="4665"/>
                  </a:lnTo>
                  <a:lnTo>
                    <a:pt x="1099" y="4201"/>
                  </a:lnTo>
                  <a:lnTo>
                    <a:pt x="1148" y="3737"/>
                  </a:lnTo>
                  <a:lnTo>
                    <a:pt x="1221" y="3322"/>
                  </a:lnTo>
                  <a:lnTo>
                    <a:pt x="1319" y="2931"/>
                  </a:lnTo>
                  <a:lnTo>
                    <a:pt x="1441" y="2589"/>
                  </a:lnTo>
                  <a:lnTo>
                    <a:pt x="1539" y="2345"/>
                  </a:lnTo>
                  <a:lnTo>
                    <a:pt x="1636" y="2174"/>
                  </a:lnTo>
                  <a:lnTo>
                    <a:pt x="1685" y="2149"/>
                  </a:lnTo>
                  <a:lnTo>
                    <a:pt x="1710" y="2149"/>
                  </a:lnTo>
                  <a:lnTo>
                    <a:pt x="1734" y="2247"/>
                  </a:lnTo>
                  <a:lnTo>
                    <a:pt x="1734" y="2516"/>
                  </a:lnTo>
                  <a:lnTo>
                    <a:pt x="1685" y="3493"/>
                  </a:lnTo>
                  <a:lnTo>
                    <a:pt x="1612" y="4836"/>
                  </a:lnTo>
                  <a:lnTo>
                    <a:pt x="1490" y="6374"/>
                  </a:lnTo>
                  <a:lnTo>
                    <a:pt x="1246" y="9256"/>
                  </a:lnTo>
                  <a:lnTo>
                    <a:pt x="1148" y="10551"/>
                  </a:lnTo>
                  <a:lnTo>
                    <a:pt x="1148" y="10697"/>
                  </a:lnTo>
                  <a:lnTo>
                    <a:pt x="1148" y="10844"/>
                  </a:lnTo>
                  <a:lnTo>
                    <a:pt x="1197" y="10966"/>
                  </a:lnTo>
                  <a:lnTo>
                    <a:pt x="1270" y="11088"/>
                  </a:lnTo>
                  <a:lnTo>
                    <a:pt x="1343" y="11186"/>
                  </a:lnTo>
                  <a:lnTo>
                    <a:pt x="1465" y="11284"/>
                  </a:lnTo>
                  <a:lnTo>
                    <a:pt x="1588" y="11357"/>
                  </a:lnTo>
                  <a:lnTo>
                    <a:pt x="1710" y="11381"/>
                  </a:lnTo>
                  <a:lnTo>
                    <a:pt x="1954" y="11381"/>
                  </a:lnTo>
                  <a:lnTo>
                    <a:pt x="2076" y="11357"/>
                  </a:lnTo>
                  <a:lnTo>
                    <a:pt x="2174" y="11284"/>
                  </a:lnTo>
                  <a:lnTo>
                    <a:pt x="2271" y="11210"/>
                  </a:lnTo>
                  <a:lnTo>
                    <a:pt x="2345" y="11137"/>
                  </a:lnTo>
                  <a:lnTo>
                    <a:pt x="2418" y="11039"/>
                  </a:lnTo>
                  <a:lnTo>
                    <a:pt x="2467" y="10917"/>
                  </a:lnTo>
                  <a:lnTo>
                    <a:pt x="2516" y="10795"/>
                  </a:lnTo>
                  <a:lnTo>
                    <a:pt x="3053" y="7034"/>
                  </a:lnTo>
                  <a:lnTo>
                    <a:pt x="3053" y="6985"/>
                  </a:lnTo>
                  <a:lnTo>
                    <a:pt x="3102" y="6887"/>
                  </a:lnTo>
                  <a:lnTo>
                    <a:pt x="3151" y="6839"/>
                  </a:lnTo>
                  <a:lnTo>
                    <a:pt x="3200" y="6790"/>
                  </a:lnTo>
                  <a:lnTo>
                    <a:pt x="3273" y="6765"/>
                  </a:lnTo>
                  <a:lnTo>
                    <a:pt x="3346" y="6741"/>
                  </a:lnTo>
                  <a:lnTo>
                    <a:pt x="3419" y="6765"/>
                  </a:lnTo>
                  <a:lnTo>
                    <a:pt x="3493" y="6790"/>
                  </a:lnTo>
                  <a:lnTo>
                    <a:pt x="3541" y="6839"/>
                  </a:lnTo>
                  <a:lnTo>
                    <a:pt x="3590" y="6887"/>
                  </a:lnTo>
                  <a:lnTo>
                    <a:pt x="3639" y="6985"/>
                  </a:lnTo>
                  <a:lnTo>
                    <a:pt x="3639" y="7034"/>
                  </a:lnTo>
                  <a:lnTo>
                    <a:pt x="4176" y="10795"/>
                  </a:lnTo>
                  <a:lnTo>
                    <a:pt x="4225" y="10917"/>
                  </a:lnTo>
                  <a:lnTo>
                    <a:pt x="4274" y="11039"/>
                  </a:lnTo>
                  <a:lnTo>
                    <a:pt x="4347" y="11137"/>
                  </a:lnTo>
                  <a:lnTo>
                    <a:pt x="4421" y="11210"/>
                  </a:lnTo>
                  <a:lnTo>
                    <a:pt x="4518" y="11284"/>
                  </a:lnTo>
                  <a:lnTo>
                    <a:pt x="4616" y="11357"/>
                  </a:lnTo>
                  <a:lnTo>
                    <a:pt x="4738" y="11381"/>
                  </a:lnTo>
                  <a:lnTo>
                    <a:pt x="4982" y="11381"/>
                  </a:lnTo>
                  <a:lnTo>
                    <a:pt x="5104" y="11357"/>
                  </a:lnTo>
                  <a:lnTo>
                    <a:pt x="5227" y="11284"/>
                  </a:lnTo>
                  <a:lnTo>
                    <a:pt x="5349" y="11186"/>
                  </a:lnTo>
                  <a:lnTo>
                    <a:pt x="5422" y="11088"/>
                  </a:lnTo>
                  <a:lnTo>
                    <a:pt x="5495" y="10966"/>
                  </a:lnTo>
                  <a:lnTo>
                    <a:pt x="5544" y="10844"/>
                  </a:lnTo>
                  <a:lnTo>
                    <a:pt x="5544" y="10697"/>
                  </a:lnTo>
                  <a:lnTo>
                    <a:pt x="5544" y="10551"/>
                  </a:lnTo>
                  <a:lnTo>
                    <a:pt x="5202" y="6399"/>
                  </a:lnTo>
                  <a:lnTo>
                    <a:pt x="5007" y="3517"/>
                  </a:lnTo>
                  <a:lnTo>
                    <a:pt x="4958" y="2540"/>
                  </a:lnTo>
                  <a:lnTo>
                    <a:pt x="4958" y="2247"/>
                  </a:lnTo>
                  <a:lnTo>
                    <a:pt x="4982" y="2149"/>
                  </a:lnTo>
                  <a:lnTo>
                    <a:pt x="5007" y="2149"/>
                  </a:lnTo>
                  <a:lnTo>
                    <a:pt x="5056" y="2174"/>
                  </a:lnTo>
                  <a:lnTo>
                    <a:pt x="5153" y="2320"/>
                  </a:lnTo>
                  <a:lnTo>
                    <a:pt x="5251" y="2564"/>
                  </a:lnTo>
                  <a:lnTo>
                    <a:pt x="5349" y="2906"/>
                  </a:lnTo>
                  <a:lnTo>
                    <a:pt x="5446" y="3297"/>
                  </a:lnTo>
                  <a:lnTo>
                    <a:pt x="5544" y="3737"/>
                  </a:lnTo>
                  <a:lnTo>
                    <a:pt x="5593" y="4201"/>
                  </a:lnTo>
                  <a:lnTo>
                    <a:pt x="5617" y="4665"/>
                  </a:lnTo>
                  <a:lnTo>
                    <a:pt x="5642" y="4787"/>
                  </a:lnTo>
                  <a:lnTo>
                    <a:pt x="5666" y="4909"/>
                  </a:lnTo>
                  <a:lnTo>
                    <a:pt x="5691" y="5007"/>
                  </a:lnTo>
                  <a:lnTo>
                    <a:pt x="5764" y="5104"/>
                  </a:lnTo>
                  <a:lnTo>
                    <a:pt x="5837" y="5178"/>
                  </a:lnTo>
                  <a:lnTo>
                    <a:pt x="5935" y="5251"/>
                  </a:lnTo>
                  <a:lnTo>
                    <a:pt x="6033" y="5275"/>
                  </a:lnTo>
                  <a:lnTo>
                    <a:pt x="6155" y="5300"/>
                  </a:lnTo>
                  <a:lnTo>
                    <a:pt x="6277" y="5275"/>
                  </a:lnTo>
                  <a:lnTo>
                    <a:pt x="6374" y="5251"/>
                  </a:lnTo>
                  <a:lnTo>
                    <a:pt x="6472" y="5178"/>
                  </a:lnTo>
                  <a:lnTo>
                    <a:pt x="6545" y="5104"/>
                  </a:lnTo>
                  <a:lnTo>
                    <a:pt x="6619" y="5007"/>
                  </a:lnTo>
                  <a:lnTo>
                    <a:pt x="6668" y="4909"/>
                  </a:lnTo>
                  <a:lnTo>
                    <a:pt x="6692" y="4787"/>
                  </a:lnTo>
                  <a:lnTo>
                    <a:pt x="6692" y="4665"/>
                  </a:lnTo>
                  <a:lnTo>
                    <a:pt x="6692" y="4103"/>
                  </a:lnTo>
                  <a:lnTo>
                    <a:pt x="6643" y="3566"/>
                  </a:lnTo>
                  <a:lnTo>
                    <a:pt x="6570" y="3077"/>
                  </a:lnTo>
                  <a:lnTo>
                    <a:pt x="6472" y="2638"/>
                  </a:lnTo>
                  <a:lnTo>
                    <a:pt x="6374" y="2223"/>
                  </a:lnTo>
                  <a:lnTo>
                    <a:pt x="6228" y="1832"/>
                  </a:lnTo>
                  <a:lnTo>
                    <a:pt x="6081" y="1490"/>
                  </a:lnTo>
                  <a:lnTo>
                    <a:pt x="5910" y="1172"/>
                  </a:lnTo>
                  <a:lnTo>
                    <a:pt x="5715" y="904"/>
                  </a:lnTo>
                  <a:lnTo>
                    <a:pt x="5520" y="659"/>
                  </a:lnTo>
                  <a:lnTo>
                    <a:pt x="5300" y="464"/>
                  </a:lnTo>
                  <a:lnTo>
                    <a:pt x="5056" y="293"/>
                  </a:lnTo>
                  <a:lnTo>
                    <a:pt x="4811" y="171"/>
                  </a:lnTo>
                  <a:lnTo>
                    <a:pt x="4567" y="73"/>
                  </a:lnTo>
                  <a:lnTo>
                    <a:pt x="4299" y="24"/>
                  </a:lnTo>
                  <a:lnTo>
                    <a:pt x="4030"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0" name="Shape 395">
              <a:extLst>
                <a:ext uri="{FF2B5EF4-FFF2-40B4-BE49-F238E27FC236}">
                  <a16:creationId xmlns:a16="http://schemas.microsoft.com/office/drawing/2014/main" id="{41CC81D3-36B8-4CCD-BFF5-9EC5331D79D6}"/>
                </a:ext>
              </a:extLst>
            </p:cNvPr>
            <p:cNvSpPr/>
            <p:nvPr/>
          </p:nvSpPr>
          <p:spPr>
            <a:xfrm>
              <a:off x="4798500" y="2329350"/>
              <a:ext cx="76950" cy="84275"/>
            </a:xfrm>
            <a:custGeom>
              <a:avLst/>
              <a:gdLst/>
              <a:ahLst/>
              <a:cxnLst/>
              <a:rect l="0" t="0" r="0" b="0"/>
              <a:pathLst>
                <a:path w="3078" h="3371" extrusionOk="0">
                  <a:moveTo>
                    <a:pt x="1539" y="0"/>
                  </a:moveTo>
                  <a:lnTo>
                    <a:pt x="1222" y="24"/>
                  </a:lnTo>
                  <a:lnTo>
                    <a:pt x="953" y="98"/>
                  </a:lnTo>
                  <a:lnTo>
                    <a:pt x="684" y="220"/>
                  </a:lnTo>
                  <a:lnTo>
                    <a:pt x="464" y="415"/>
                  </a:lnTo>
                  <a:lnTo>
                    <a:pt x="367" y="513"/>
                  </a:lnTo>
                  <a:lnTo>
                    <a:pt x="269" y="635"/>
                  </a:lnTo>
                  <a:lnTo>
                    <a:pt x="196" y="757"/>
                  </a:lnTo>
                  <a:lnTo>
                    <a:pt x="123" y="879"/>
                  </a:lnTo>
                  <a:lnTo>
                    <a:pt x="74" y="1026"/>
                  </a:lnTo>
                  <a:lnTo>
                    <a:pt x="49" y="1172"/>
                  </a:lnTo>
                  <a:lnTo>
                    <a:pt x="25" y="1343"/>
                  </a:lnTo>
                  <a:lnTo>
                    <a:pt x="0" y="1514"/>
                  </a:lnTo>
                  <a:lnTo>
                    <a:pt x="25" y="1685"/>
                  </a:lnTo>
                  <a:lnTo>
                    <a:pt x="49" y="1856"/>
                  </a:lnTo>
                  <a:lnTo>
                    <a:pt x="123" y="2198"/>
                  </a:lnTo>
                  <a:lnTo>
                    <a:pt x="269" y="2516"/>
                  </a:lnTo>
                  <a:lnTo>
                    <a:pt x="464" y="2784"/>
                  </a:lnTo>
                  <a:lnTo>
                    <a:pt x="562" y="2906"/>
                  </a:lnTo>
                  <a:lnTo>
                    <a:pt x="684" y="3029"/>
                  </a:lnTo>
                  <a:lnTo>
                    <a:pt x="806" y="3126"/>
                  </a:lnTo>
                  <a:lnTo>
                    <a:pt x="953" y="3199"/>
                  </a:lnTo>
                  <a:lnTo>
                    <a:pt x="1075" y="3273"/>
                  </a:lnTo>
                  <a:lnTo>
                    <a:pt x="1222" y="3322"/>
                  </a:lnTo>
                  <a:lnTo>
                    <a:pt x="1393" y="3346"/>
                  </a:lnTo>
                  <a:lnTo>
                    <a:pt x="1539" y="3370"/>
                  </a:lnTo>
                  <a:lnTo>
                    <a:pt x="1686" y="3346"/>
                  </a:lnTo>
                  <a:lnTo>
                    <a:pt x="1857" y="3322"/>
                  </a:lnTo>
                  <a:lnTo>
                    <a:pt x="2003" y="3273"/>
                  </a:lnTo>
                  <a:lnTo>
                    <a:pt x="2125" y="3199"/>
                  </a:lnTo>
                  <a:lnTo>
                    <a:pt x="2272" y="3126"/>
                  </a:lnTo>
                  <a:lnTo>
                    <a:pt x="2394" y="3029"/>
                  </a:lnTo>
                  <a:lnTo>
                    <a:pt x="2516" y="2906"/>
                  </a:lnTo>
                  <a:lnTo>
                    <a:pt x="2614" y="2784"/>
                  </a:lnTo>
                  <a:lnTo>
                    <a:pt x="2809" y="2516"/>
                  </a:lnTo>
                  <a:lnTo>
                    <a:pt x="2956" y="2198"/>
                  </a:lnTo>
                  <a:lnTo>
                    <a:pt x="3029" y="1856"/>
                  </a:lnTo>
                  <a:lnTo>
                    <a:pt x="3053" y="1685"/>
                  </a:lnTo>
                  <a:lnTo>
                    <a:pt x="3078" y="1514"/>
                  </a:lnTo>
                  <a:lnTo>
                    <a:pt x="3053" y="1343"/>
                  </a:lnTo>
                  <a:lnTo>
                    <a:pt x="3029" y="1172"/>
                  </a:lnTo>
                  <a:lnTo>
                    <a:pt x="3004" y="1026"/>
                  </a:lnTo>
                  <a:lnTo>
                    <a:pt x="2956" y="879"/>
                  </a:lnTo>
                  <a:lnTo>
                    <a:pt x="2882" y="757"/>
                  </a:lnTo>
                  <a:lnTo>
                    <a:pt x="2809" y="635"/>
                  </a:lnTo>
                  <a:lnTo>
                    <a:pt x="2711" y="513"/>
                  </a:lnTo>
                  <a:lnTo>
                    <a:pt x="2614" y="415"/>
                  </a:lnTo>
                  <a:lnTo>
                    <a:pt x="2394" y="220"/>
                  </a:lnTo>
                  <a:lnTo>
                    <a:pt x="2125" y="98"/>
                  </a:lnTo>
                  <a:lnTo>
                    <a:pt x="1857" y="24"/>
                  </a:lnTo>
                  <a:lnTo>
                    <a:pt x="1539"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41" name="Shape 396">
            <a:extLst>
              <a:ext uri="{FF2B5EF4-FFF2-40B4-BE49-F238E27FC236}">
                <a16:creationId xmlns:a16="http://schemas.microsoft.com/office/drawing/2014/main" id="{372B5BBF-0DDC-41BF-B244-885B34D764EF}"/>
              </a:ext>
            </a:extLst>
          </p:cNvPr>
          <p:cNvGrpSpPr/>
          <p:nvPr userDrawn="1"/>
        </p:nvGrpSpPr>
        <p:grpSpPr>
          <a:xfrm>
            <a:off x="8280347" y="3219554"/>
            <a:ext cx="145004" cy="421658"/>
            <a:chOff x="4076175" y="2267050"/>
            <a:chExt cx="173450" cy="504375"/>
          </a:xfrm>
          <a:solidFill>
            <a:schemeClr val="bg1">
              <a:lumMod val="50000"/>
            </a:schemeClr>
          </a:solidFill>
        </p:grpSpPr>
        <p:sp>
          <p:nvSpPr>
            <p:cNvPr id="142" name="Shape 397">
              <a:extLst>
                <a:ext uri="{FF2B5EF4-FFF2-40B4-BE49-F238E27FC236}">
                  <a16:creationId xmlns:a16="http://schemas.microsoft.com/office/drawing/2014/main" id="{10206603-B91B-4480-9908-A4A13E5AA4EC}"/>
                </a:ext>
              </a:extLst>
            </p:cNvPr>
            <p:cNvSpPr/>
            <p:nvPr/>
          </p:nvSpPr>
          <p:spPr>
            <a:xfrm>
              <a:off x="4122600" y="2267050"/>
              <a:ext cx="80600" cy="91625"/>
            </a:xfrm>
            <a:custGeom>
              <a:avLst/>
              <a:gdLst/>
              <a:ahLst/>
              <a:cxnLst/>
              <a:rect l="0" t="0" r="0" b="0"/>
              <a:pathLst>
                <a:path w="3224" h="3665" extrusionOk="0">
                  <a:moveTo>
                    <a:pt x="1441" y="1"/>
                  </a:moveTo>
                  <a:lnTo>
                    <a:pt x="1295" y="25"/>
                  </a:lnTo>
                  <a:lnTo>
                    <a:pt x="1124" y="74"/>
                  </a:lnTo>
                  <a:lnTo>
                    <a:pt x="977" y="123"/>
                  </a:lnTo>
                  <a:lnTo>
                    <a:pt x="855" y="172"/>
                  </a:lnTo>
                  <a:lnTo>
                    <a:pt x="708" y="245"/>
                  </a:lnTo>
                  <a:lnTo>
                    <a:pt x="586" y="343"/>
                  </a:lnTo>
                  <a:lnTo>
                    <a:pt x="464" y="441"/>
                  </a:lnTo>
                  <a:lnTo>
                    <a:pt x="366" y="563"/>
                  </a:lnTo>
                  <a:lnTo>
                    <a:pt x="269" y="685"/>
                  </a:lnTo>
                  <a:lnTo>
                    <a:pt x="195" y="831"/>
                  </a:lnTo>
                  <a:lnTo>
                    <a:pt x="122" y="978"/>
                  </a:lnTo>
                  <a:lnTo>
                    <a:pt x="73" y="1124"/>
                  </a:lnTo>
                  <a:lnTo>
                    <a:pt x="25" y="1295"/>
                  </a:lnTo>
                  <a:lnTo>
                    <a:pt x="0" y="1466"/>
                  </a:lnTo>
                  <a:lnTo>
                    <a:pt x="0" y="1662"/>
                  </a:lnTo>
                  <a:lnTo>
                    <a:pt x="0" y="1833"/>
                  </a:lnTo>
                  <a:lnTo>
                    <a:pt x="25" y="2028"/>
                  </a:lnTo>
                  <a:lnTo>
                    <a:pt x="73" y="2223"/>
                  </a:lnTo>
                  <a:lnTo>
                    <a:pt x="122" y="2394"/>
                  </a:lnTo>
                  <a:lnTo>
                    <a:pt x="195" y="2565"/>
                  </a:lnTo>
                  <a:lnTo>
                    <a:pt x="269" y="2736"/>
                  </a:lnTo>
                  <a:lnTo>
                    <a:pt x="366" y="2883"/>
                  </a:lnTo>
                  <a:lnTo>
                    <a:pt x="464" y="3029"/>
                  </a:lnTo>
                  <a:lnTo>
                    <a:pt x="586" y="3176"/>
                  </a:lnTo>
                  <a:lnTo>
                    <a:pt x="708" y="3298"/>
                  </a:lnTo>
                  <a:lnTo>
                    <a:pt x="855" y="3396"/>
                  </a:lnTo>
                  <a:lnTo>
                    <a:pt x="977" y="3493"/>
                  </a:lnTo>
                  <a:lnTo>
                    <a:pt x="1124" y="3567"/>
                  </a:lnTo>
                  <a:lnTo>
                    <a:pt x="1295" y="3616"/>
                  </a:lnTo>
                  <a:lnTo>
                    <a:pt x="1441" y="3640"/>
                  </a:lnTo>
                  <a:lnTo>
                    <a:pt x="1612" y="3664"/>
                  </a:lnTo>
                  <a:lnTo>
                    <a:pt x="1783" y="3640"/>
                  </a:lnTo>
                  <a:lnTo>
                    <a:pt x="1930" y="3616"/>
                  </a:lnTo>
                  <a:lnTo>
                    <a:pt x="2100" y="3567"/>
                  </a:lnTo>
                  <a:lnTo>
                    <a:pt x="2247" y="3493"/>
                  </a:lnTo>
                  <a:lnTo>
                    <a:pt x="2369" y="3396"/>
                  </a:lnTo>
                  <a:lnTo>
                    <a:pt x="2516" y="3298"/>
                  </a:lnTo>
                  <a:lnTo>
                    <a:pt x="2638" y="3176"/>
                  </a:lnTo>
                  <a:lnTo>
                    <a:pt x="2760" y="3029"/>
                  </a:lnTo>
                  <a:lnTo>
                    <a:pt x="2858" y="2883"/>
                  </a:lnTo>
                  <a:lnTo>
                    <a:pt x="2955" y="2736"/>
                  </a:lnTo>
                  <a:lnTo>
                    <a:pt x="3029" y="2565"/>
                  </a:lnTo>
                  <a:lnTo>
                    <a:pt x="3102" y="2394"/>
                  </a:lnTo>
                  <a:lnTo>
                    <a:pt x="3151" y="2223"/>
                  </a:lnTo>
                  <a:lnTo>
                    <a:pt x="3200" y="2028"/>
                  </a:lnTo>
                  <a:lnTo>
                    <a:pt x="3224" y="1833"/>
                  </a:lnTo>
                  <a:lnTo>
                    <a:pt x="3224" y="1662"/>
                  </a:lnTo>
                  <a:lnTo>
                    <a:pt x="3224" y="1466"/>
                  </a:lnTo>
                  <a:lnTo>
                    <a:pt x="3200" y="1295"/>
                  </a:lnTo>
                  <a:lnTo>
                    <a:pt x="3151" y="1124"/>
                  </a:lnTo>
                  <a:lnTo>
                    <a:pt x="3102" y="978"/>
                  </a:lnTo>
                  <a:lnTo>
                    <a:pt x="3029" y="831"/>
                  </a:lnTo>
                  <a:lnTo>
                    <a:pt x="2955" y="685"/>
                  </a:lnTo>
                  <a:lnTo>
                    <a:pt x="2858" y="563"/>
                  </a:lnTo>
                  <a:lnTo>
                    <a:pt x="2760" y="441"/>
                  </a:lnTo>
                  <a:lnTo>
                    <a:pt x="2638" y="343"/>
                  </a:lnTo>
                  <a:lnTo>
                    <a:pt x="2516" y="245"/>
                  </a:lnTo>
                  <a:lnTo>
                    <a:pt x="2369" y="172"/>
                  </a:lnTo>
                  <a:lnTo>
                    <a:pt x="2247" y="123"/>
                  </a:lnTo>
                  <a:lnTo>
                    <a:pt x="2100" y="74"/>
                  </a:lnTo>
                  <a:lnTo>
                    <a:pt x="1930" y="25"/>
                  </a:lnTo>
                  <a:lnTo>
                    <a:pt x="1783"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3" name="Shape 398">
              <a:extLst>
                <a:ext uri="{FF2B5EF4-FFF2-40B4-BE49-F238E27FC236}">
                  <a16:creationId xmlns:a16="http://schemas.microsoft.com/office/drawing/2014/main" id="{91BC5A43-53DE-4588-AC24-3B01F897D893}"/>
                </a:ext>
              </a:extLst>
            </p:cNvPr>
            <p:cNvSpPr/>
            <p:nvPr/>
          </p:nvSpPr>
          <p:spPr>
            <a:xfrm>
              <a:off x="4076175" y="2370250"/>
              <a:ext cx="173450" cy="401175"/>
            </a:xfrm>
            <a:custGeom>
              <a:avLst/>
              <a:gdLst/>
              <a:ahLst/>
              <a:cxnLst/>
              <a:rect l="0" t="0" r="0" b="0"/>
              <a:pathLst>
                <a:path w="6938" h="16047" extrusionOk="0">
                  <a:moveTo>
                    <a:pt x="2736" y="0"/>
                  </a:moveTo>
                  <a:lnTo>
                    <a:pt x="2541" y="49"/>
                  </a:lnTo>
                  <a:lnTo>
                    <a:pt x="2346" y="123"/>
                  </a:lnTo>
                  <a:lnTo>
                    <a:pt x="2175" y="196"/>
                  </a:lnTo>
                  <a:lnTo>
                    <a:pt x="2028" y="293"/>
                  </a:lnTo>
                  <a:lnTo>
                    <a:pt x="1711" y="489"/>
                  </a:lnTo>
                  <a:lnTo>
                    <a:pt x="1442" y="758"/>
                  </a:lnTo>
                  <a:lnTo>
                    <a:pt x="1173" y="1075"/>
                  </a:lnTo>
                  <a:lnTo>
                    <a:pt x="953" y="1417"/>
                  </a:lnTo>
                  <a:lnTo>
                    <a:pt x="758" y="1808"/>
                  </a:lnTo>
                  <a:lnTo>
                    <a:pt x="587" y="2223"/>
                  </a:lnTo>
                  <a:lnTo>
                    <a:pt x="441" y="2711"/>
                  </a:lnTo>
                  <a:lnTo>
                    <a:pt x="318" y="3200"/>
                  </a:lnTo>
                  <a:lnTo>
                    <a:pt x="221" y="3737"/>
                  </a:lnTo>
                  <a:lnTo>
                    <a:pt x="147" y="4323"/>
                  </a:lnTo>
                  <a:lnTo>
                    <a:pt x="74" y="4909"/>
                  </a:lnTo>
                  <a:lnTo>
                    <a:pt x="25" y="5544"/>
                  </a:lnTo>
                  <a:lnTo>
                    <a:pt x="1" y="6204"/>
                  </a:lnTo>
                  <a:lnTo>
                    <a:pt x="1" y="6888"/>
                  </a:lnTo>
                  <a:lnTo>
                    <a:pt x="25" y="7034"/>
                  </a:lnTo>
                  <a:lnTo>
                    <a:pt x="50" y="7181"/>
                  </a:lnTo>
                  <a:lnTo>
                    <a:pt x="99" y="7327"/>
                  </a:lnTo>
                  <a:lnTo>
                    <a:pt x="172" y="7425"/>
                  </a:lnTo>
                  <a:lnTo>
                    <a:pt x="245" y="7523"/>
                  </a:lnTo>
                  <a:lnTo>
                    <a:pt x="318" y="7596"/>
                  </a:lnTo>
                  <a:lnTo>
                    <a:pt x="416" y="7645"/>
                  </a:lnTo>
                  <a:lnTo>
                    <a:pt x="636" y="7645"/>
                  </a:lnTo>
                  <a:lnTo>
                    <a:pt x="734" y="7596"/>
                  </a:lnTo>
                  <a:lnTo>
                    <a:pt x="807" y="7523"/>
                  </a:lnTo>
                  <a:lnTo>
                    <a:pt x="880" y="7425"/>
                  </a:lnTo>
                  <a:lnTo>
                    <a:pt x="929" y="7327"/>
                  </a:lnTo>
                  <a:lnTo>
                    <a:pt x="953" y="7181"/>
                  </a:lnTo>
                  <a:lnTo>
                    <a:pt x="978" y="6888"/>
                  </a:lnTo>
                  <a:lnTo>
                    <a:pt x="1002" y="6521"/>
                  </a:lnTo>
                  <a:lnTo>
                    <a:pt x="1027" y="6106"/>
                  </a:lnTo>
                  <a:lnTo>
                    <a:pt x="1149" y="5105"/>
                  </a:lnTo>
                  <a:lnTo>
                    <a:pt x="1295" y="4103"/>
                  </a:lnTo>
                  <a:lnTo>
                    <a:pt x="1369" y="3664"/>
                  </a:lnTo>
                  <a:lnTo>
                    <a:pt x="1466" y="3298"/>
                  </a:lnTo>
                  <a:lnTo>
                    <a:pt x="1417" y="3102"/>
                  </a:lnTo>
                  <a:lnTo>
                    <a:pt x="1393" y="2907"/>
                  </a:lnTo>
                  <a:lnTo>
                    <a:pt x="1393" y="2711"/>
                  </a:lnTo>
                  <a:lnTo>
                    <a:pt x="1417" y="2540"/>
                  </a:lnTo>
                  <a:lnTo>
                    <a:pt x="1442" y="2394"/>
                  </a:lnTo>
                  <a:lnTo>
                    <a:pt x="1515" y="2247"/>
                  </a:lnTo>
                  <a:lnTo>
                    <a:pt x="1588" y="2125"/>
                  </a:lnTo>
                  <a:lnTo>
                    <a:pt x="1662" y="2052"/>
                  </a:lnTo>
                  <a:lnTo>
                    <a:pt x="1588" y="2150"/>
                  </a:lnTo>
                  <a:lnTo>
                    <a:pt x="1540" y="2296"/>
                  </a:lnTo>
                  <a:lnTo>
                    <a:pt x="1491" y="2492"/>
                  </a:lnTo>
                  <a:lnTo>
                    <a:pt x="1491" y="2687"/>
                  </a:lnTo>
                  <a:lnTo>
                    <a:pt x="1515" y="2882"/>
                  </a:lnTo>
                  <a:lnTo>
                    <a:pt x="1564" y="3078"/>
                  </a:lnTo>
                  <a:lnTo>
                    <a:pt x="1613" y="3175"/>
                  </a:lnTo>
                  <a:lnTo>
                    <a:pt x="1686" y="3273"/>
                  </a:lnTo>
                  <a:lnTo>
                    <a:pt x="1759" y="3346"/>
                  </a:lnTo>
                  <a:lnTo>
                    <a:pt x="1857" y="3420"/>
                  </a:lnTo>
                  <a:lnTo>
                    <a:pt x="1906" y="3786"/>
                  </a:lnTo>
                  <a:lnTo>
                    <a:pt x="1930" y="3981"/>
                  </a:lnTo>
                  <a:lnTo>
                    <a:pt x="1955" y="4201"/>
                  </a:lnTo>
                  <a:lnTo>
                    <a:pt x="1930" y="4445"/>
                  </a:lnTo>
                  <a:lnTo>
                    <a:pt x="1906" y="4738"/>
                  </a:lnTo>
                  <a:lnTo>
                    <a:pt x="1833" y="5032"/>
                  </a:lnTo>
                  <a:lnTo>
                    <a:pt x="1711" y="5398"/>
                  </a:lnTo>
                  <a:lnTo>
                    <a:pt x="1515" y="5911"/>
                  </a:lnTo>
                  <a:lnTo>
                    <a:pt x="1369" y="6399"/>
                  </a:lnTo>
                  <a:lnTo>
                    <a:pt x="1271" y="6839"/>
                  </a:lnTo>
                  <a:lnTo>
                    <a:pt x="1222" y="7230"/>
                  </a:lnTo>
                  <a:lnTo>
                    <a:pt x="1173" y="7620"/>
                  </a:lnTo>
                  <a:lnTo>
                    <a:pt x="1173" y="8011"/>
                  </a:lnTo>
                  <a:lnTo>
                    <a:pt x="1198" y="8817"/>
                  </a:lnTo>
                  <a:lnTo>
                    <a:pt x="1247" y="9989"/>
                  </a:lnTo>
                  <a:lnTo>
                    <a:pt x="1295" y="11162"/>
                  </a:lnTo>
                  <a:lnTo>
                    <a:pt x="1320" y="13238"/>
                  </a:lnTo>
                  <a:lnTo>
                    <a:pt x="1344" y="14728"/>
                  </a:lnTo>
                  <a:lnTo>
                    <a:pt x="1344" y="15314"/>
                  </a:lnTo>
                  <a:lnTo>
                    <a:pt x="1369" y="15533"/>
                  </a:lnTo>
                  <a:lnTo>
                    <a:pt x="1417" y="15704"/>
                  </a:lnTo>
                  <a:lnTo>
                    <a:pt x="1491" y="15827"/>
                  </a:lnTo>
                  <a:lnTo>
                    <a:pt x="1588" y="15924"/>
                  </a:lnTo>
                  <a:lnTo>
                    <a:pt x="1662" y="15998"/>
                  </a:lnTo>
                  <a:lnTo>
                    <a:pt x="1735" y="16022"/>
                  </a:lnTo>
                  <a:lnTo>
                    <a:pt x="1833" y="16046"/>
                  </a:lnTo>
                  <a:lnTo>
                    <a:pt x="1955" y="16046"/>
                  </a:lnTo>
                  <a:lnTo>
                    <a:pt x="2077" y="15998"/>
                  </a:lnTo>
                  <a:lnTo>
                    <a:pt x="2175" y="15949"/>
                  </a:lnTo>
                  <a:lnTo>
                    <a:pt x="2248" y="15875"/>
                  </a:lnTo>
                  <a:lnTo>
                    <a:pt x="2321" y="15802"/>
                  </a:lnTo>
                  <a:lnTo>
                    <a:pt x="2394" y="15680"/>
                  </a:lnTo>
                  <a:lnTo>
                    <a:pt x="2419" y="15533"/>
                  </a:lnTo>
                  <a:lnTo>
                    <a:pt x="2468" y="15387"/>
                  </a:lnTo>
                  <a:lnTo>
                    <a:pt x="3152" y="8548"/>
                  </a:lnTo>
                  <a:lnTo>
                    <a:pt x="3152" y="8451"/>
                  </a:lnTo>
                  <a:lnTo>
                    <a:pt x="3200" y="8280"/>
                  </a:lnTo>
                  <a:lnTo>
                    <a:pt x="3249" y="8182"/>
                  </a:lnTo>
                  <a:lnTo>
                    <a:pt x="3298" y="8084"/>
                  </a:lnTo>
                  <a:lnTo>
                    <a:pt x="3371" y="8011"/>
                  </a:lnTo>
                  <a:lnTo>
                    <a:pt x="3469" y="7987"/>
                  </a:lnTo>
                  <a:lnTo>
                    <a:pt x="3567" y="8011"/>
                  </a:lnTo>
                  <a:lnTo>
                    <a:pt x="3640" y="8084"/>
                  </a:lnTo>
                  <a:lnTo>
                    <a:pt x="3689" y="8182"/>
                  </a:lnTo>
                  <a:lnTo>
                    <a:pt x="3738" y="8280"/>
                  </a:lnTo>
                  <a:lnTo>
                    <a:pt x="3787" y="8451"/>
                  </a:lnTo>
                  <a:lnTo>
                    <a:pt x="3787" y="8548"/>
                  </a:lnTo>
                  <a:lnTo>
                    <a:pt x="4470" y="15387"/>
                  </a:lnTo>
                  <a:lnTo>
                    <a:pt x="4519" y="15533"/>
                  </a:lnTo>
                  <a:lnTo>
                    <a:pt x="4544" y="15680"/>
                  </a:lnTo>
                  <a:lnTo>
                    <a:pt x="4617" y="15802"/>
                  </a:lnTo>
                  <a:lnTo>
                    <a:pt x="4690" y="15875"/>
                  </a:lnTo>
                  <a:lnTo>
                    <a:pt x="4763" y="15949"/>
                  </a:lnTo>
                  <a:lnTo>
                    <a:pt x="4861" y="15998"/>
                  </a:lnTo>
                  <a:lnTo>
                    <a:pt x="4983" y="16046"/>
                  </a:lnTo>
                  <a:lnTo>
                    <a:pt x="5105" y="16046"/>
                  </a:lnTo>
                  <a:lnTo>
                    <a:pt x="5203" y="16022"/>
                  </a:lnTo>
                  <a:lnTo>
                    <a:pt x="5276" y="15998"/>
                  </a:lnTo>
                  <a:lnTo>
                    <a:pt x="5350" y="15924"/>
                  </a:lnTo>
                  <a:lnTo>
                    <a:pt x="5447" y="15827"/>
                  </a:lnTo>
                  <a:lnTo>
                    <a:pt x="5521" y="15704"/>
                  </a:lnTo>
                  <a:lnTo>
                    <a:pt x="5569" y="15533"/>
                  </a:lnTo>
                  <a:lnTo>
                    <a:pt x="5594" y="15314"/>
                  </a:lnTo>
                  <a:lnTo>
                    <a:pt x="5594" y="14728"/>
                  </a:lnTo>
                  <a:lnTo>
                    <a:pt x="5618" y="13238"/>
                  </a:lnTo>
                  <a:lnTo>
                    <a:pt x="5643" y="11162"/>
                  </a:lnTo>
                  <a:lnTo>
                    <a:pt x="5692" y="9989"/>
                  </a:lnTo>
                  <a:lnTo>
                    <a:pt x="5740" y="8817"/>
                  </a:lnTo>
                  <a:lnTo>
                    <a:pt x="5765" y="8011"/>
                  </a:lnTo>
                  <a:lnTo>
                    <a:pt x="5765" y="7620"/>
                  </a:lnTo>
                  <a:lnTo>
                    <a:pt x="5716" y="7230"/>
                  </a:lnTo>
                  <a:lnTo>
                    <a:pt x="5667" y="6839"/>
                  </a:lnTo>
                  <a:lnTo>
                    <a:pt x="5569" y="6399"/>
                  </a:lnTo>
                  <a:lnTo>
                    <a:pt x="5423" y="5911"/>
                  </a:lnTo>
                  <a:lnTo>
                    <a:pt x="5227" y="5398"/>
                  </a:lnTo>
                  <a:lnTo>
                    <a:pt x="5105" y="5032"/>
                  </a:lnTo>
                  <a:lnTo>
                    <a:pt x="5032" y="4738"/>
                  </a:lnTo>
                  <a:lnTo>
                    <a:pt x="5008" y="4445"/>
                  </a:lnTo>
                  <a:lnTo>
                    <a:pt x="4983" y="4201"/>
                  </a:lnTo>
                  <a:lnTo>
                    <a:pt x="5008" y="3981"/>
                  </a:lnTo>
                  <a:lnTo>
                    <a:pt x="5032" y="3786"/>
                  </a:lnTo>
                  <a:lnTo>
                    <a:pt x="5081" y="3420"/>
                  </a:lnTo>
                  <a:lnTo>
                    <a:pt x="5179" y="3346"/>
                  </a:lnTo>
                  <a:lnTo>
                    <a:pt x="5252" y="3273"/>
                  </a:lnTo>
                  <a:lnTo>
                    <a:pt x="5325" y="3175"/>
                  </a:lnTo>
                  <a:lnTo>
                    <a:pt x="5374" y="3078"/>
                  </a:lnTo>
                  <a:lnTo>
                    <a:pt x="5423" y="2882"/>
                  </a:lnTo>
                  <a:lnTo>
                    <a:pt x="5447" y="2687"/>
                  </a:lnTo>
                  <a:lnTo>
                    <a:pt x="5447" y="2492"/>
                  </a:lnTo>
                  <a:lnTo>
                    <a:pt x="5398" y="2296"/>
                  </a:lnTo>
                  <a:lnTo>
                    <a:pt x="5350" y="2150"/>
                  </a:lnTo>
                  <a:lnTo>
                    <a:pt x="5276" y="2052"/>
                  </a:lnTo>
                  <a:lnTo>
                    <a:pt x="5350" y="2125"/>
                  </a:lnTo>
                  <a:lnTo>
                    <a:pt x="5423" y="2247"/>
                  </a:lnTo>
                  <a:lnTo>
                    <a:pt x="5496" y="2394"/>
                  </a:lnTo>
                  <a:lnTo>
                    <a:pt x="5521" y="2540"/>
                  </a:lnTo>
                  <a:lnTo>
                    <a:pt x="5545" y="2711"/>
                  </a:lnTo>
                  <a:lnTo>
                    <a:pt x="5545" y="2907"/>
                  </a:lnTo>
                  <a:lnTo>
                    <a:pt x="5521" y="3102"/>
                  </a:lnTo>
                  <a:lnTo>
                    <a:pt x="5472" y="3298"/>
                  </a:lnTo>
                  <a:lnTo>
                    <a:pt x="5569" y="3664"/>
                  </a:lnTo>
                  <a:lnTo>
                    <a:pt x="5643" y="4103"/>
                  </a:lnTo>
                  <a:lnTo>
                    <a:pt x="5789" y="5105"/>
                  </a:lnTo>
                  <a:lnTo>
                    <a:pt x="5911" y="6106"/>
                  </a:lnTo>
                  <a:lnTo>
                    <a:pt x="5936" y="6521"/>
                  </a:lnTo>
                  <a:lnTo>
                    <a:pt x="5960" y="6888"/>
                  </a:lnTo>
                  <a:lnTo>
                    <a:pt x="5985" y="7181"/>
                  </a:lnTo>
                  <a:lnTo>
                    <a:pt x="6009" y="7327"/>
                  </a:lnTo>
                  <a:lnTo>
                    <a:pt x="6058" y="7425"/>
                  </a:lnTo>
                  <a:lnTo>
                    <a:pt x="6131" y="7523"/>
                  </a:lnTo>
                  <a:lnTo>
                    <a:pt x="6204" y="7596"/>
                  </a:lnTo>
                  <a:lnTo>
                    <a:pt x="6302" y="7645"/>
                  </a:lnTo>
                  <a:lnTo>
                    <a:pt x="6522" y="7645"/>
                  </a:lnTo>
                  <a:lnTo>
                    <a:pt x="6620" y="7596"/>
                  </a:lnTo>
                  <a:lnTo>
                    <a:pt x="6693" y="7523"/>
                  </a:lnTo>
                  <a:lnTo>
                    <a:pt x="6766" y="7425"/>
                  </a:lnTo>
                  <a:lnTo>
                    <a:pt x="6839" y="7327"/>
                  </a:lnTo>
                  <a:lnTo>
                    <a:pt x="6888" y="7181"/>
                  </a:lnTo>
                  <a:lnTo>
                    <a:pt x="6913" y="7034"/>
                  </a:lnTo>
                  <a:lnTo>
                    <a:pt x="6937" y="6888"/>
                  </a:lnTo>
                  <a:lnTo>
                    <a:pt x="6937" y="6204"/>
                  </a:lnTo>
                  <a:lnTo>
                    <a:pt x="6913" y="5544"/>
                  </a:lnTo>
                  <a:lnTo>
                    <a:pt x="6864" y="4909"/>
                  </a:lnTo>
                  <a:lnTo>
                    <a:pt x="6791" y="4323"/>
                  </a:lnTo>
                  <a:lnTo>
                    <a:pt x="6717" y="3737"/>
                  </a:lnTo>
                  <a:lnTo>
                    <a:pt x="6620" y="3200"/>
                  </a:lnTo>
                  <a:lnTo>
                    <a:pt x="6497" y="2711"/>
                  </a:lnTo>
                  <a:lnTo>
                    <a:pt x="6351" y="2223"/>
                  </a:lnTo>
                  <a:lnTo>
                    <a:pt x="6180" y="1808"/>
                  </a:lnTo>
                  <a:lnTo>
                    <a:pt x="5985" y="1417"/>
                  </a:lnTo>
                  <a:lnTo>
                    <a:pt x="5765" y="1075"/>
                  </a:lnTo>
                  <a:lnTo>
                    <a:pt x="5496" y="758"/>
                  </a:lnTo>
                  <a:lnTo>
                    <a:pt x="5227" y="489"/>
                  </a:lnTo>
                  <a:lnTo>
                    <a:pt x="4910" y="293"/>
                  </a:lnTo>
                  <a:lnTo>
                    <a:pt x="4763" y="196"/>
                  </a:lnTo>
                  <a:lnTo>
                    <a:pt x="4592" y="123"/>
                  </a:lnTo>
                  <a:lnTo>
                    <a:pt x="4397" y="49"/>
                  </a:lnTo>
                  <a:lnTo>
                    <a:pt x="4202" y="0"/>
                  </a:lnTo>
                  <a:lnTo>
                    <a:pt x="4031" y="98"/>
                  </a:lnTo>
                  <a:lnTo>
                    <a:pt x="3860" y="147"/>
                  </a:lnTo>
                  <a:lnTo>
                    <a:pt x="3664" y="196"/>
                  </a:lnTo>
                  <a:lnTo>
                    <a:pt x="3469" y="220"/>
                  </a:lnTo>
                  <a:lnTo>
                    <a:pt x="3274" y="196"/>
                  </a:lnTo>
                  <a:lnTo>
                    <a:pt x="3078" y="147"/>
                  </a:lnTo>
                  <a:lnTo>
                    <a:pt x="2907" y="98"/>
                  </a:lnTo>
                  <a:lnTo>
                    <a:pt x="2736"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44" name="Shape 399">
            <a:extLst>
              <a:ext uri="{FF2B5EF4-FFF2-40B4-BE49-F238E27FC236}">
                <a16:creationId xmlns:a16="http://schemas.microsoft.com/office/drawing/2014/main" id="{F8980570-A725-416A-AEBF-F623A80775FE}"/>
              </a:ext>
            </a:extLst>
          </p:cNvPr>
          <p:cNvSpPr/>
          <p:nvPr userDrawn="1"/>
        </p:nvSpPr>
        <p:spPr>
          <a:xfrm>
            <a:off x="9320292" y="3264042"/>
            <a:ext cx="319561" cy="336908"/>
          </a:xfrm>
          <a:custGeom>
            <a:avLst/>
            <a:gdLst/>
            <a:ahLst/>
            <a:cxnLst/>
            <a:rect l="0" t="0" r="0" b="0"/>
            <a:pathLst>
              <a:path w="15290" h="16120" extrusionOk="0">
                <a:moveTo>
                  <a:pt x="7645" y="1"/>
                </a:moveTo>
                <a:lnTo>
                  <a:pt x="7303" y="25"/>
                </a:lnTo>
                <a:lnTo>
                  <a:pt x="7010" y="98"/>
                </a:lnTo>
                <a:lnTo>
                  <a:pt x="6766" y="172"/>
                </a:lnTo>
                <a:lnTo>
                  <a:pt x="6546" y="294"/>
                </a:lnTo>
                <a:lnTo>
                  <a:pt x="6351" y="391"/>
                </a:lnTo>
                <a:lnTo>
                  <a:pt x="6204" y="538"/>
                </a:lnTo>
                <a:lnTo>
                  <a:pt x="6058" y="660"/>
                </a:lnTo>
                <a:lnTo>
                  <a:pt x="5960" y="782"/>
                </a:lnTo>
                <a:lnTo>
                  <a:pt x="5569" y="856"/>
                </a:lnTo>
                <a:lnTo>
                  <a:pt x="5203" y="978"/>
                </a:lnTo>
                <a:lnTo>
                  <a:pt x="4885" y="1149"/>
                </a:lnTo>
                <a:lnTo>
                  <a:pt x="4617" y="1320"/>
                </a:lnTo>
                <a:lnTo>
                  <a:pt x="4372" y="1539"/>
                </a:lnTo>
                <a:lnTo>
                  <a:pt x="4177" y="1759"/>
                </a:lnTo>
                <a:lnTo>
                  <a:pt x="4030" y="2028"/>
                </a:lnTo>
                <a:lnTo>
                  <a:pt x="3908" y="2296"/>
                </a:lnTo>
                <a:lnTo>
                  <a:pt x="3811" y="2565"/>
                </a:lnTo>
                <a:lnTo>
                  <a:pt x="3737" y="2834"/>
                </a:lnTo>
                <a:lnTo>
                  <a:pt x="3689" y="3127"/>
                </a:lnTo>
                <a:lnTo>
                  <a:pt x="3640" y="3420"/>
                </a:lnTo>
                <a:lnTo>
                  <a:pt x="3640" y="3713"/>
                </a:lnTo>
                <a:lnTo>
                  <a:pt x="3640" y="3982"/>
                </a:lnTo>
                <a:lnTo>
                  <a:pt x="3689" y="4495"/>
                </a:lnTo>
                <a:lnTo>
                  <a:pt x="3689" y="4519"/>
                </a:lnTo>
                <a:lnTo>
                  <a:pt x="3566" y="4568"/>
                </a:lnTo>
                <a:lnTo>
                  <a:pt x="3469" y="4666"/>
                </a:lnTo>
                <a:lnTo>
                  <a:pt x="3395" y="4812"/>
                </a:lnTo>
                <a:lnTo>
                  <a:pt x="3322" y="4983"/>
                </a:lnTo>
                <a:lnTo>
                  <a:pt x="3273" y="5178"/>
                </a:lnTo>
                <a:lnTo>
                  <a:pt x="3249" y="5398"/>
                </a:lnTo>
                <a:lnTo>
                  <a:pt x="3224" y="5642"/>
                </a:lnTo>
                <a:lnTo>
                  <a:pt x="3249" y="5887"/>
                </a:lnTo>
                <a:lnTo>
                  <a:pt x="3298" y="6155"/>
                </a:lnTo>
                <a:lnTo>
                  <a:pt x="3347" y="6400"/>
                </a:lnTo>
                <a:lnTo>
                  <a:pt x="3444" y="6619"/>
                </a:lnTo>
                <a:lnTo>
                  <a:pt x="3542" y="6790"/>
                </a:lnTo>
                <a:lnTo>
                  <a:pt x="3640" y="6961"/>
                </a:lnTo>
                <a:lnTo>
                  <a:pt x="3762" y="7059"/>
                </a:lnTo>
                <a:lnTo>
                  <a:pt x="3884" y="7132"/>
                </a:lnTo>
                <a:lnTo>
                  <a:pt x="4030" y="7132"/>
                </a:lnTo>
                <a:lnTo>
                  <a:pt x="4104" y="7108"/>
                </a:lnTo>
                <a:lnTo>
                  <a:pt x="4275" y="7523"/>
                </a:lnTo>
                <a:lnTo>
                  <a:pt x="4494" y="7889"/>
                </a:lnTo>
                <a:lnTo>
                  <a:pt x="4714" y="8256"/>
                </a:lnTo>
                <a:lnTo>
                  <a:pt x="4983" y="8598"/>
                </a:lnTo>
                <a:lnTo>
                  <a:pt x="5252" y="8891"/>
                </a:lnTo>
                <a:lnTo>
                  <a:pt x="5545" y="9159"/>
                </a:lnTo>
                <a:lnTo>
                  <a:pt x="5862" y="9404"/>
                </a:lnTo>
                <a:lnTo>
                  <a:pt x="6180" y="9623"/>
                </a:lnTo>
                <a:lnTo>
                  <a:pt x="6180" y="10698"/>
                </a:lnTo>
                <a:lnTo>
                  <a:pt x="5667" y="10747"/>
                </a:lnTo>
                <a:lnTo>
                  <a:pt x="5081" y="10845"/>
                </a:lnTo>
                <a:lnTo>
                  <a:pt x="4519" y="10967"/>
                </a:lnTo>
                <a:lnTo>
                  <a:pt x="3957" y="11089"/>
                </a:lnTo>
                <a:lnTo>
                  <a:pt x="3420" y="11260"/>
                </a:lnTo>
                <a:lnTo>
                  <a:pt x="2931" y="11455"/>
                </a:lnTo>
                <a:lnTo>
                  <a:pt x="2467" y="11675"/>
                </a:lnTo>
                <a:lnTo>
                  <a:pt x="2028" y="11919"/>
                </a:lnTo>
                <a:lnTo>
                  <a:pt x="1637" y="12188"/>
                </a:lnTo>
                <a:lnTo>
                  <a:pt x="1271" y="12456"/>
                </a:lnTo>
                <a:lnTo>
                  <a:pt x="953" y="12774"/>
                </a:lnTo>
                <a:lnTo>
                  <a:pt x="684" y="13116"/>
                </a:lnTo>
                <a:lnTo>
                  <a:pt x="440" y="13458"/>
                </a:lnTo>
                <a:lnTo>
                  <a:pt x="269" y="13849"/>
                </a:lnTo>
                <a:lnTo>
                  <a:pt x="123" y="14239"/>
                </a:lnTo>
                <a:lnTo>
                  <a:pt x="49" y="14679"/>
                </a:lnTo>
                <a:lnTo>
                  <a:pt x="1" y="15119"/>
                </a:lnTo>
                <a:lnTo>
                  <a:pt x="49" y="15167"/>
                </a:lnTo>
                <a:lnTo>
                  <a:pt x="245" y="15265"/>
                </a:lnTo>
                <a:lnTo>
                  <a:pt x="416" y="15338"/>
                </a:lnTo>
                <a:lnTo>
                  <a:pt x="636" y="15436"/>
                </a:lnTo>
                <a:lnTo>
                  <a:pt x="904" y="15534"/>
                </a:lnTo>
                <a:lnTo>
                  <a:pt x="1271" y="15607"/>
                </a:lnTo>
                <a:lnTo>
                  <a:pt x="1710" y="15705"/>
                </a:lnTo>
                <a:lnTo>
                  <a:pt x="2223" y="15802"/>
                </a:lnTo>
                <a:lnTo>
                  <a:pt x="2834" y="15876"/>
                </a:lnTo>
                <a:lnTo>
                  <a:pt x="3566" y="15973"/>
                </a:lnTo>
                <a:lnTo>
                  <a:pt x="4397" y="16022"/>
                </a:lnTo>
                <a:lnTo>
                  <a:pt x="5325" y="16071"/>
                </a:lnTo>
                <a:lnTo>
                  <a:pt x="6399" y="16096"/>
                </a:lnTo>
                <a:lnTo>
                  <a:pt x="7621" y="16120"/>
                </a:lnTo>
                <a:lnTo>
                  <a:pt x="8817" y="16096"/>
                </a:lnTo>
                <a:lnTo>
                  <a:pt x="9892" y="16071"/>
                </a:lnTo>
                <a:lnTo>
                  <a:pt x="10844" y="16022"/>
                </a:lnTo>
                <a:lnTo>
                  <a:pt x="11675" y="15973"/>
                </a:lnTo>
                <a:lnTo>
                  <a:pt x="12408" y="15876"/>
                </a:lnTo>
                <a:lnTo>
                  <a:pt x="13018" y="15802"/>
                </a:lnTo>
                <a:lnTo>
                  <a:pt x="13555" y="15705"/>
                </a:lnTo>
                <a:lnTo>
                  <a:pt x="13995" y="15607"/>
                </a:lnTo>
                <a:lnTo>
                  <a:pt x="14361" y="15534"/>
                </a:lnTo>
                <a:lnTo>
                  <a:pt x="14654" y="15436"/>
                </a:lnTo>
                <a:lnTo>
                  <a:pt x="14874" y="15338"/>
                </a:lnTo>
                <a:lnTo>
                  <a:pt x="15045" y="15265"/>
                </a:lnTo>
                <a:lnTo>
                  <a:pt x="15216" y="15167"/>
                </a:lnTo>
                <a:lnTo>
                  <a:pt x="15289" y="15119"/>
                </a:lnTo>
                <a:lnTo>
                  <a:pt x="15241" y="14655"/>
                </a:lnTo>
                <a:lnTo>
                  <a:pt x="15167" y="14215"/>
                </a:lnTo>
                <a:lnTo>
                  <a:pt x="15045" y="13800"/>
                </a:lnTo>
                <a:lnTo>
                  <a:pt x="14874" y="13409"/>
                </a:lnTo>
                <a:lnTo>
                  <a:pt x="14630" y="13043"/>
                </a:lnTo>
                <a:lnTo>
                  <a:pt x="14361" y="12701"/>
                </a:lnTo>
                <a:lnTo>
                  <a:pt x="14044" y="12408"/>
                </a:lnTo>
                <a:lnTo>
                  <a:pt x="13678" y="12115"/>
                </a:lnTo>
                <a:lnTo>
                  <a:pt x="13287" y="11846"/>
                </a:lnTo>
                <a:lnTo>
                  <a:pt x="12847" y="11626"/>
                </a:lnTo>
                <a:lnTo>
                  <a:pt x="12359" y="11406"/>
                </a:lnTo>
                <a:lnTo>
                  <a:pt x="11846" y="11235"/>
                </a:lnTo>
                <a:lnTo>
                  <a:pt x="11284" y="11064"/>
                </a:lnTo>
                <a:lnTo>
                  <a:pt x="10698" y="10942"/>
                </a:lnTo>
                <a:lnTo>
                  <a:pt x="10063" y="10820"/>
                </a:lnTo>
                <a:lnTo>
                  <a:pt x="9428" y="10747"/>
                </a:lnTo>
                <a:lnTo>
                  <a:pt x="9110" y="10722"/>
                </a:lnTo>
                <a:lnTo>
                  <a:pt x="9110" y="9623"/>
                </a:lnTo>
                <a:lnTo>
                  <a:pt x="9428" y="9404"/>
                </a:lnTo>
                <a:lnTo>
                  <a:pt x="9745" y="9159"/>
                </a:lnTo>
                <a:lnTo>
                  <a:pt x="10039" y="8891"/>
                </a:lnTo>
                <a:lnTo>
                  <a:pt x="10332" y="8598"/>
                </a:lnTo>
                <a:lnTo>
                  <a:pt x="10576" y="8256"/>
                </a:lnTo>
                <a:lnTo>
                  <a:pt x="10796" y="7889"/>
                </a:lnTo>
                <a:lnTo>
                  <a:pt x="11015" y="7523"/>
                </a:lnTo>
                <a:lnTo>
                  <a:pt x="11186" y="7108"/>
                </a:lnTo>
                <a:lnTo>
                  <a:pt x="11260" y="7132"/>
                </a:lnTo>
                <a:lnTo>
                  <a:pt x="11406" y="7132"/>
                </a:lnTo>
                <a:lnTo>
                  <a:pt x="11528" y="7059"/>
                </a:lnTo>
                <a:lnTo>
                  <a:pt x="11650" y="6961"/>
                </a:lnTo>
                <a:lnTo>
                  <a:pt x="11748" y="6790"/>
                </a:lnTo>
                <a:lnTo>
                  <a:pt x="11846" y="6619"/>
                </a:lnTo>
                <a:lnTo>
                  <a:pt x="11944" y="6400"/>
                </a:lnTo>
                <a:lnTo>
                  <a:pt x="11992" y="6155"/>
                </a:lnTo>
                <a:lnTo>
                  <a:pt x="12041" y="5887"/>
                </a:lnTo>
                <a:lnTo>
                  <a:pt x="12066" y="5642"/>
                </a:lnTo>
                <a:lnTo>
                  <a:pt x="12041" y="5398"/>
                </a:lnTo>
                <a:lnTo>
                  <a:pt x="12017" y="5203"/>
                </a:lnTo>
                <a:lnTo>
                  <a:pt x="11968" y="5007"/>
                </a:lnTo>
                <a:lnTo>
                  <a:pt x="11919" y="4836"/>
                </a:lnTo>
                <a:lnTo>
                  <a:pt x="11846" y="4690"/>
                </a:lnTo>
                <a:lnTo>
                  <a:pt x="11748" y="4592"/>
                </a:lnTo>
                <a:lnTo>
                  <a:pt x="11626" y="4519"/>
                </a:lnTo>
                <a:lnTo>
                  <a:pt x="11699" y="4153"/>
                </a:lnTo>
                <a:lnTo>
                  <a:pt x="11724" y="3811"/>
                </a:lnTo>
                <a:lnTo>
                  <a:pt x="11724" y="3493"/>
                </a:lnTo>
                <a:lnTo>
                  <a:pt x="11724" y="3200"/>
                </a:lnTo>
                <a:lnTo>
                  <a:pt x="11699" y="2907"/>
                </a:lnTo>
                <a:lnTo>
                  <a:pt x="11650" y="2638"/>
                </a:lnTo>
                <a:lnTo>
                  <a:pt x="11577" y="2394"/>
                </a:lnTo>
                <a:lnTo>
                  <a:pt x="11504" y="2150"/>
                </a:lnTo>
                <a:lnTo>
                  <a:pt x="11406" y="1930"/>
                </a:lnTo>
                <a:lnTo>
                  <a:pt x="11309" y="1710"/>
                </a:lnTo>
                <a:lnTo>
                  <a:pt x="11186" y="1515"/>
                </a:lnTo>
                <a:lnTo>
                  <a:pt x="11040" y="1344"/>
                </a:lnTo>
                <a:lnTo>
                  <a:pt x="10893" y="1173"/>
                </a:lnTo>
                <a:lnTo>
                  <a:pt x="10747" y="1026"/>
                </a:lnTo>
                <a:lnTo>
                  <a:pt x="10429" y="758"/>
                </a:lnTo>
                <a:lnTo>
                  <a:pt x="10063" y="562"/>
                </a:lnTo>
                <a:lnTo>
                  <a:pt x="9697" y="367"/>
                </a:lnTo>
                <a:lnTo>
                  <a:pt x="9330" y="245"/>
                </a:lnTo>
                <a:lnTo>
                  <a:pt x="8964" y="147"/>
                </a:lnTo>
                <a:lnTo>
                  <a:pt x="8598" y="74"/>
                </a:lnTo>
                <a:lnTo>
                  <a:pt x="8256" y="25"/>
                </a:lnTo>
                <a:lnTo>
                  <a:pt x="7938" y="1"/>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145" name="Shape 400">
            <a:extLst>
              <a:ext uri="{FF2B5EF4-FFF2-40B4-BE49-F238E27FC236}">
                <a16:creationId xmlns:a16="http://schemas.microsoft.com/office/drawing/2014/main" id="{A22B6767-2E0C-465D-874A-B82DB7A19202}"/>
              </a:ext>
            </a:extLst>
          </p:cNvPr>
          <p:cNvGrpSpPr/>
          <p:nvPr userDrawn="1"/>
        </p:nvGrpSpPr>
        <p:grpSpPr>
          <a:xfrm>
            <a:off x="9867827" y="3270091"/>
            <a:ext cx="351204" cy="324661"/>
            <a:chOff x="5975075" y="2327500"/>
            <a:chExt cx="420100" cy="388350"/>
          </a:xfrm>
          <a:solidFill>
            <a:schemeClr val="bg1">
              <a:lumMod val="50000"/>
            </a:schemeClr>
          </a:solidFill>
        </p:grpSpPr>
        <p:sp>
          <p:nvSpPr>
            <p:cNvPr id="146" name="Shape 401">
              <a:extLst>
                <a:ext uri="{FF2B5EF4-FFF2-40B4-BE49-F238E27FC236}">
                  <a16:creationId xmlns:a16="http://schemas.microsoft.com/office/drawing/2014/main" id="{E538F245-81AA-4FD3-875A-2D6A818C9231}"/>
                </a:ext>
              </a:extLst>
            </p:cNvPr>
            <p:cNvSpPr/>
            <p:nvPr/>
          </p:nvSpPr>
          <p:spPr>
            <a:xfrm>
              <a:off x="5975075" y="2474650"/>
              <a:ext cx="98325" cy="220450"/>
            </a:xfrm>
            <a:custGeom>
              <a:avLst/>
              <a:gdLst/>
              <a:ahLst/>
              <a:cxnLst/>
              <a:rect l="0" t="0" r="0" b="0"/>
              <a:pathLst>
                <a:path w="3933" h="8818" extrusionOk="0">
                  <a:moveTo>
                    <a:pt x="2418" y="1002"/>
                  </a:moveTo>
                  <a:lnTo>
                    <a:pt x="2565" y="1027"/>
                  </a:lnTo>
                  <a:lnTo>
                    <a:pt x="2687" y="1075"/>
                  </a:lnTo>
                  <a:lnTo>
                    <a:pt x="2809" y="1124"/>
                  </a:lnTo>
                  <a:lnTo>
                    <a:pt x="2907" y="1222"/>
                  </a:lnTo>
                  <a:lnTo>
                    <a:pt x="3005" y="1320"/>
                  </a:lnTo>
                  <a:lnTo>
                    <a:pt x="3078" y="1442"/>
                  </a:lnTo>
                  <a:lnTo>
                    <a:pt x="3102" y="1564"/>
                  </a:lnTo>
                  <a:lnTo>
                    <a:pt x="3127" y="1710"/>
                  </a:lnTo>
                  <a:lnTo>
                    <a:pt x="3102" y="1857"/>
                  </a:lnTo>
                  <a:lnTo>
                    <a:pt x="3078" y="1979"/>
                  </a:lnTo>
                  <a:lnTo>
                    <a:pt x="3005" y="2101"/>
                  </a:lnTo>
                  <a:lnTo>
                    <a:pt x="2907" y="2223"/>
                  </a:lnTo>
                  <a:lnTo>
                    <a:pt x="2809" y="2297"/>
                  </a:lnTo>
                  <a:lnTo>
                    <a:pt x="2687" y="2370"/>
                  </a:lnTo>
                  <a:lnTo>
                    <a:pt x="2565" y="2394"/>
                  </a:lnTo>
                  <a:lnTo>
                    <a:pt x="2418" y="2419"/>
                  </a:lnTo>
                  <a:lnTo>
                    <a:pt x="2272" y="2394"/>
                  </a:lnTo>
                  <a:lnTo>
                    <a:pt x="2150" y="2370"/>
                  </a:lnTo>
                  <a:lnTo>
                    <a:pt x="2028" y="2297"/>
                  </a:lnTo>
                  <a:lnTo>
                    <a:pt x="1930" y="2223"/>
                  </a:lnTo>
                  <a:lnTo>
                    <a:pt x="1832" y="2101"/>
                  </a:lnTo>
                  <a:lnTo>
                    <a:pt x="1759" y="1979"/>
                  </a:lnTo>
                  <a:lnTo>
                    <a:pt x="1735" y="1857"/>
                  </a:lnTo>
                  <a:lnTo>
                    <a:pt x="1710" y="1710"/>
                  </a:lnTo>
                  <a:lnTo>
                    <a:pt x="1735" y="1564"/>
                  </a:lnTo>
                  <a:lnTo>
                    <a:pt x="1759" y="1442"/>
                  </a:lnTo>
                  <a:lnTo>
                    <a:pt x="1832" y="1320"/>
                  </a:lnTo>
                  <a:lnTo>
                    <a:pt x="1930" y="1222"/>
                  </a:lnTo>
                  <a:lnTo>
                    <a:pt x="2028" y="1124"/>
                  </a:lnTo>
                  <a:lnTo>
                    <a:pt x="2150" y="1075"/>
                  </a:lnTo>
                  <a:lnTo>
                    <a:pt x="2272" y="1027"/>
                  </a:lnTo>
                  <a:lnTo>
                    <a:pt x="2418" y="1002"/>
                  </a:lnTo>
                  <a:close/>
                  <a:moveTo>
                    <a:pt x="1" y="1"/>
                  </a:moveTo>
                  <a:lnTo>
                    <a:pt x="1" y="8817"/>
                  </a:lnTo>
                  <a:lnTo>
                    <a:pt x="3933" y="8817"/>
                  </a:lnTo>
                  <a:lnTo>
                    <a:pt x="3933"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7" name="Shape 402">
              <a:extLst>
                <a:ext uri="{FF2B5EF4-FFF2-40B4-BE49-F238E27FC236}">
                  <a16:creationId xmlns:a16="http://schemas.microsoft.com/office/drawing/2014/main" id="{D114FC99-E366-4692-BE3D-24199A968DB2}"/>
                </a:ext>
              </a:extLst>
            </p:cNvPr>
            <p:cNvSpPr/>
            <p:nvPr/>
          </p:nvSpPr>
          <p:spPr>
            <a:xfrm>
              <a:off x="6088025" y="2327500"/>
              <a:ext cx="307150" cy="388350"/>
            </a:xfrm>
            <a:custGeom>
              <a:avLst/>
              <a:gdLst/>
              <a:ahLst/>
              <a:cxnLst/>
              <a:rect l="0" t="0" r="0" b="0"/>
              <a:pathLst>
                <a:path w="12286" h="15534" extrusionOk="0">
                  <a:moveTo>
                    <a:pt x="6326" y="1"/>
                  </a:moveTo>
                  <a:lnTo>
                    <a:pt x="5960" y="25"/>
                  </a:lnTo>
                  <a:lnTo>
                    <a:pt x="5716" y="74"/>
                  </a:lnTo>
                  <a:lnTo>
                    <a:pt x="5520" y="147"/>
                  </a:lnTo>
                  <a:lnTo>
                    <a:pt x="5374" y="221"/>
                  </a:lnTo>
                  <a:lnTo>
                    <a:pt x="4983" y="1466"/>
                  </a:lnTo>
                  <a:lnTo>
                    <a:pt x="4788" y="2028"/>
                  </a:lnTo>
                  <a:lnTo>
                    <a:pt x="4592" y="2541"/>
                  </a:lnTo>
                  <a:lnTo>
                    <a:pt x="4397" y="3005"/>
                  </a:lnTo>
                  <a:lnTo>
                    <a:pt x="4202" y="3396"/>
                  </a:lnTo>
                  <a:lnTo>
                    <a:pt x="4031" y="3689"/>
                  </a:lnTo>
                  <a:lnTo>
                    <a:pt x="3884" y="3933"/>
                  </a:lnTo>
                  <a:lnTo>
                    <a:pt x="3664" y="4153"/>
                  </a:lnTo>
                  <a:lnTo>
                    <a:pt x="3322" y="4495"/>
                  </a:lnTo>
                  <a:lnTo>
                    <a:pt x="2516" y="5252"/>
                  </a:lnTo>
                  <a:lnTo>
                    <a:pt x="1442" y="6229"/>
                  </a:lnTo>
                  <a:lnTo>
                    <a:pt x="1" y="6229"/>
                  </a:lnTo>
                  <a:lnTo>
                    <a:pt x="1" y="13433"/>
                  </a:lnTo>
                  <a:lnTo>
                    <a:pt x="1515" y="13433"/>
                  </a:lnTo>
                  <a:lnTo>
                    <a:pt x="2004" y="13678"/>
                  </a:lnTo>
                  <a:lnTo>
                    <a:pt x="2687" y="13971"/>
                  </a:lnTo>
                  <a:lnTo>
                    <a:pt x="3567" y="14313"/>
                  </a:lnTo>
                  <a:lnTo>
                    <a:pt x="4544" y="14679"/>
                  </a:lnTo>
                  <a:lnTo>
                    <a:pt x="5594" y="14997"/>
                  </a:lnTo>
                  <a:lnTo>
                    <a:pt x="6131" y="15143"/>
                  </a:lnTo>
                  <a:lnTo>
                    <a:pt x="6668" y="15265"/>
                  </a:lnTo>
                  <a:lnTo>
                    <a:pt x="7181" y="15387"/>
                  </a:lnTo>
                  <a:lnTo>
                    <a:pt x="7694" y="15461"/>
                  </a:lnTo>
                  <a:lnTo>
                    <a:pt x="8158" y="15509"/>
                  </a:lnTo>
                  <a:lnTo>
                    <a:pt x="8622" y="15534"/>
                  </a:lnTo>
                  <a:lnTo>
                    <a:pt x="9404" y="15534"/>
                  </a:lnTo>
                  <a:lnTo>
                    <a:pt x="9819" y="15509"/>
                  </a:lnTo>
                  <a:lnTo>
                    <a:pt x="10210" y="15461"/>
                  </a:lnTo>
                  <a:lnTo>
                    <a:pt x="10552" y="15363"/>
                  </a:lnTo>
                  <a:lnTo>
                    <a:pt x="10723" y="15314"/>
                  </a:lnTo>
                  <a:lnTo>
                    <a:pt x="10845" y="15265"/>
                  </a:lnTo>
                  <a:lnTo>
                    <a:pt x="10967" y="15192"/>
                  </a:lnTo>
                  <a:lnTo>
                    <a:pt x="11064" y="15094"/>
                  </a:lnTo>
                  <a:lnTo>
                    <a:pt x="11113" y="14997"/>
                  </a:lnTo>
                  <a:lnTo>
                    <a:pt x="11162" y="14874"/>
                  </a:lnTo>
                  <a:lnTo>
                    <a:pt x="11235" y="14166"/>
                  </a:lnTo>
                  <a:lnTo>
                    <a:pt x="11211" y="13995"/>
                  </a:lnTo>
                  <a:lnTo>
                    <a:pt x="11162" y="13849"/>
                  </a:lnTo>
                  <a:lnTo>
                    <a:pt x="11064" y="13702"/>
                  </a:lnTo>
                  <a:lnTo>
                    <a:pt x="10918" y="13580"/>
                  </a:lnTo>
                  <a:lnTo>
                    <a:pt x="11040" y="13556"/>
                  </a:lnTo>
                  <a:lnTo>
                    <a:pt x="11162" y="13507"/>
                  </a:lnTo>
                  <a:lnTo>
                    <a:pt x="11284" y="13458"/>
                  </a:lnTo>
                  <a:lnTo>
                    <a:pt x="11382" y="13360"/>
                  </a:lnTo>
                  <a:lnTo>
                    <a:pt x="11455" y="13263"/>
                  </a:lnTo>
                  <a:lnTo>
                    <a:pt x="11528" y="13140"/>
                  </a:lnTo>
                  <a:lnTo>
                    <a:pt x="11577" y="12994"/>
                  </a:lnTo>
                  <a:lnTo>
                    <a:pt x="11602" y="12872"/>
                  </a:lnTo>
                  <a:lnTo>
                    <a:pt x="11675" y="11993"/>
                  </a:lnTo>
                  <a:lnTo>
                    <a:pt x="11675" y="11870"/>
                  </a:lnTo>
                  <a:lnTo>
                    <a:pt x="11675" y="11773"/>
                  </a:lnTo>
                  <a:lnTo>
                    <a:pt x="11651" y="11651"/>
                  </a:lnTo>
                  <a:lnTo>
                    <a:pt x="11602" y="11553"/>
                  </a:lnTo>
                  <a:lnTo>
                    <a:pt x="11480" y="11382"/>
                  </a:lnTo>
                  <a:lnTo>
                    <a:pt x="11406" y="11309"/>
                  </a:lnTo>
                  <a:lnTo>
                    <a:pt x="11333" y="11235"/>
                  </a:lnTo>
                  <a:lnTo>
                    <a:pt x="11455" y="11211"/>
                  </a:lnTo>
                  <a:lnTo>
                    <a:pt x="11553" y="11162"/>
                  </a:lnTo>
                  <a:lnTo>
                    <a:pt x="11651" y="11089"/>
                  </a:lnTo>
                  <a:lnTo>
                    <a:pt x="11748" y="10991"/>
                  </a:lnTo>
                  <a:lnTo>
                    <a:pt x="11822" y="10893"/>
                  </a:lnTo>
                  <a:lnTo>
                    <a:pt x="11870" y="10796"/>
                  </a:lnTo>
                  <a:lnTo>
                    <a:pt x="11919" y="10674"/>
                  </a:lnTo>
                  <a:lnTo>
                    <a:pt x="11944" y="10527"/>
                  </a:lnTo>
                  <a:lnTo>
                    <a:pt x="12017" y="9672"/>
                  </a:lnTo>
                  <a:lnTo>
                    <a:pt x="12017" y="9550"/>
                  </a:lnTo>
                  <a:lnTo>
                    <a:pt x="12017" y="9428"/>
                  </a:lnTo>
                  <a:lnTo>
                    <a:pt x="11993" y="9306"/>
                  </a:lnTo>
                  <a:lnTo>
                    <a:pt x="11944" y="9208"/>
                  </a:lnTo>
                  <a:lnTo>
                    <a:pt x="11895" y="9111"/>
                  </a:lnTo>
                  <a:lnTo>
                    <a:pt x="11822" y="9037"/>
                  </a:lnTo>
                  <a:lnTo>
                    <a:pt x="11748" y="8964"/>
                  </a:lnTo>
                  <a:lnTo>
                    <a:pt x="11651" y="8891"/>
                  </a:lnTo>
                  <a:lnTo>
                    <a:pt x="11748" y="8866"/>
                  </a:lnTo>
                  <a:lnTo>
                    <a:pt x="11846" y="8793"/>
                  </a:lnTo>
                  <a:lnTo>
                    <a:pt x="11944" y="8720"/>
                  </a:lnTo>
                  <a:lnTo>
                    <a:pt x="12017" y="8647"/>
                  </a:lnTo>
                  <a:lnTo>
                    <a:pt x="12090" y="8549"/>
                  </a:lnTo>
                  <a:lnTo>
                    <a:pt x="12139" y="8451"/>
                  </a:lnTo>
                  <a:lnTo>
                    <a:pt x="12163" y="8329"/>
                  </a:lnTo>
                  <a:lnTo>
                    <a:pt x="12188" y="8207"/>
                  </a:lnTo>
                  <a:lnTo>
                    <a:pt x="12286" y="7328"/>
                  </a:lnTo>
                  <a:lnTo>
                    <a:pt x="12261" y="7206"/>
                  </a:lnTo>
                  <a:lnTo>
                    <a:pt x="12237" y="7083"/>
                  </a:lnTo>
                  <a:lnTo>
                    <a:pt x="12188" y="6986"/>
                  </a:lnTo>
                  <a:lnTo>
                    <a:pt x="12139" y="6888"/>
                  </a:lnTo>
                  <a:lnTo>
                    <a:pt x="12066" y="6790"/>
                  </a:lnTo>
                  <a:lnTo>
                    <a:pt x="11968" y="6717"/>
                  </a:lnTo>
                  <a:lnTo>
                    <a:pt x="11748" y="6571"/>
                  </a:lnTo>
                  <a:lnTo>
                    <a:pt x="11504" y="6448"/>
                  </a:lnTo>
                  <a:lnTo>
                    <a:pt x="11211" y="6351"/>
                  </a:lnTo>
                  <a:lnTo>
                    <a:pt x="10893" y="6278"/>
                  </a:lnTo>
                  <a:lnTo>
                    <a:pt x="10576" y="6229"/>
                  </a:lnTo>
                  <a:lnTo>
                    <a:pt x="9892" y="6131"/>
                  </a:lnTo>
                  <a:lnTo>
                    <a:pt x="8842" y="6033"/>
                  </a:lnTo>
                  <a:lnTo>
                    <a:pt x="7596" y="5960"/>
                  </a:lnTo>
                  <a:lnTo>
                    <a:pt x="6326" y="5887"/>
                  </a:lnTo>
                  <a:lnTo>
                    <a:pt x="6497" y="5594"/>
                  </a:lnTo>
                  <a:lnTo>
                    <a:pt x="6644" y="5252"/>
                  </a:lnTo>
                  <a:lnTo>
                    <a:pt x="6790" y="4885"/>
                  </a:lnTo>
                  <a:lnTo>
                    <a:pt x="6888" y="4495"/>
                  </a:lnTo>
                  <a:lnTo>
                    <a:pt x="6986" y="4104"/>
                  </a:lnTo>
                  <a:lnTo>
                    <a:pt x="7083" y="3689"/>
                  </a:lnTo>
                  <a:lnTo>
                    <a:pt x="7181" y="2883"/>
                  </a:lnTo>
                  <a:lnTo>
                    <a:pt x="7254" y="2150"/>
                  </a:lnTo>
                  <a:lnTo>
                    <a:pt x="7303" y="1539"/>
                  </a:lnTo>
                  <a:lnTo>
                    <a:pt x="7303" y="978"/>
                  </a:lnTo>
                  <a:lnTo>
                    <a:pt x="7303" y="807"/>
                  </a:lnTo>
                  <a:lnTo>
                    <a:pt x="7230" y="611"/>
                  </a:lnTo>
                  <a:lnTo>
                    <a:pt x="7157" y="465"/>
                  </a:lnTo>
                  <a:lnTo>
                    <a:pt x="7035" y="318"/>
                  </a:lnTo>
                  <a:lnTo>
                    <a:pt x="6888" y="172"/>
                  </a:lnTo>
                  <a:lnTo>
                    <a:pt x="6717" y="98"/>
                  </a:lnTo>
                  <a:lnTo>
                    <a:pt x="6522" y="25"/>
                  </a:lnTo>
                  <a:lnTo>
                    <a:pt x="6326"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48" name="Shape 403">
            <a:extLst>
              <a:ext uri="{FF2B5EF4-FFF2-40B4-BE49-F238E27FC236}">
                <a16:creationId xmlns:a16="http://schemas.microsoft.com/office/drawing/2014/main" id="{A8B6F465-5E3D-4B2F-B3F8-8FD93A106C56}"/>
              </a:ext>
            </a:extLst>
          </p:cNvPr>
          <p:cNvGrpSpPr/>
          <p:nvPr userDrawn="1"/>
        </p:nvGrpSpPr>
        <p:grpSpPr>
          <a:xfrm>
            <a:off x="10499237" y="3260393"/>
            <a:ext cx="215437" cy="351204"/>
            <a:chOff x="6730350" y="2315900"/>
            <a:chExt cx="257700" cy="420100"/>
          </a:xfrm>
          <a:solidFill>
            <a:schemeClr val="bg1">
              <a:lumMod val="50000"/>
            </a:schemeClr>
          </a:solidFill>
        </p:grpSpPr>
        <p:sp>
          <p:nvSpPr>
            <p:cNvPr id="149" name="Shape 404">
              <a:extLst>
                <a:ext uri="{FF2B5EF4-FFF2-40B4-BE49-F238E27FC236}">
                  <a16:creationId xmlns:a16="http://schemas.microsoft.com/office/drawing/2014/main" id="{5355C3AA-2743-4293-919E-5779D6423980}"/>
                </a:ext>
              </a:extLst>
            </p:cNvPr>
            <p:cNvSpPr/>
            <p:nvPr/>
          </p:nvSpPr>
          <p:spPr>
            <a:xfrm>
              <a:off x="6807900" y="26712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0" name="Shape 405">
              <a:extLst>
                <a:ext uri="{FF2B5EF4-FFF2-40B4-BE49-F238E27FC236}">
                  <a16:creationId xmlns:a16="http://schemas.microsoft.com/office/drawing/2014/main" id="{9F4A3744-5F79-40CD-B8A6-A99D33F60F4C}"/>
                </a:ext>
              </a:extLst>
            </p:cNvPr>
            <p:cNvSpPr/>
            <p:nvPr/>
          </p:nvSpPr>
          <p:spPr>
            <a:xfrm>
              <a:off x="6807900" y="2636450"/>
              <a:ext cx="102600" cy="22625"/>
            </a:xfrm>
            <a:custGeom>
              <a:avLst/>
              <a:gdLst/>
              <a:ahLst/>
              <a:cxnLst/>
              <a:rect l="0" t="0" r="0" b="0"/>
              <a:pathLst>
                <a:path w="4104" h="905" extrusionOk="0">
                  <a:moveTo>
                    <a:pt x="1" y="1"/>
                  </a:moveTo>
                  <a:lnTo>
                    <a:pt x="1" y="905"/>
                  </a:lnTo>
                  <a:lnTo>
                    <a:pt x="4104" y="905"/>
                  </a:lnTo>
                  <a:lnTo>
                    <a:pt x="4104"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1" name="Shape 406">
              <a:extLst>
                <a:ext uri="{FF2B5EF4-FFF2-40B4-BE49-F238E27FC236}">
                  <a16:creationId xmlns:a16="http://schemas.microsoft.com/office/drawing/2014/main" id="{09C7AA60-DC3E-4BAD-995F-580F65139C77}"/>
                </a:ext>
              </a:extLst>
            </p:cNvPr>
            <p:cNvSpPr/>
            <p:nvPr/>
          </p:nvSpPr>
          <p:spPr>
            <a:xfrm>
              <a:off x="6807900" y="2706075"/>
              <a:ext cx="102600" cy="29925"/>
            </a:xfrm>
            <a:custGeom>
              <a:avLst/>
              <a:gdLst/>
              <a:ahLst/>
              <a:cxnLst/>
              <a:rect l="0" t="0" r="0" b="0"/>
              <a:pathLst>
                <a:path w="4104" h="1197" extrusionOk="0">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2" name="Shape 407">
              <a:extLst>
                <a:ext uri="{FF2B5EF4-FFF2-40B4-BE49-F238E27FC236}">
                  <a16:creationId xmlns:a16="http://schemas.microsoft.com/office/drawing/2014/main" id="{CC95D045-35E8-4876-8207-33B0015B9446}"/>
                </a:ext>
              </a:extLst>
            </p:cNvPr>
            <p:cNvSpPr/>
            <p:nvPr/>
          </p:nvSpPr>
          <p:spPr>
            <a:xfrm>
              <a:off x="6811575" y="2463675"/>
              <a:ext cx="95275" cy="160600"/>
            </a:xfrm>
            <a:custGeom>
              <a:avLst/>
              <a:gdLst/>
              <a:ahLst/>
              <a:cxnLst/>
              <a:rect l="0" t="0" r="0" b="0"/>
              <a:pathLst>
                <a:path w="3811" h="6424" extrusionOk="0">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3" name="Shape 408">
              <a:extLst>
                <a:ext uri="{FF2B5EF4-FFF2-40B4-BE49-F238E27FC236}">
                  <a16:creationId xmlns:a16="http://schemas.microsoft.com/office/drawing/2014/main" id="{CBE7D3D2-858B-46FF-924F-39124AF3C4DF}"/>
                </a:ext>
              </a:extLst>
            </p:cNvPr>
            <p:cNvSpPr/>
            <p:nvPr/>
          </p:nvSpPr>
          <p:spPr>
            <a:xfrm>
              <a:off x="6730350" y="2315900"/>
              <a:ext cx="257700" cy="308375"/>
            </a:xfrm>
            <a:custGeom>
              <a:avLst/>
              <a:gdLst/>
              <a:ahLst/>
              <a:cxnLst/>
              <a:rect l="0" t="0" r="0" b="0"/>
              <a:pathLst>
                <a:path w="10308" h="12335" extrusionOk="0">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54" name="Shape 409">
            <a:extLst>
              <a:ext uri="{FF2B5EF4-FFF2-40B4-BE49-F238E27FC236}">
                <a16:creationId xmlns:a16="http://schemas.microsoft.com/office/drawing/2014/main" id="{F90E347A-07CE-4B3B-A040-57145D5902B8}"/>
              </a:ext>
            </a:extLst>
          </p:cNvPr>
          <p:cNvGrpSpPr/>
          <p:nvPr userDrawn="1"/>
        </p:nvGrpSpPr>
        <p:grpSpPr>
          <a:xfrm>
            <a:off x="5480582" y="3796875"/>
            <a:ext cx="109265" cy="398166"/>
            <a:chOff x="727175" y="2957625"/>
            <a:chExt cx="130700" cy="476275"/>
          </a:xfrm>
          <a:solidFill>
            <a:schemeClr val="bg1">
              <a:lumMod val="50000"/>
            </a:schemeClr>
          </a:solidFill>
        </p:grpSpPr>
        <p:sp>
          <p:nvSpPr>
            <p:cNvPr id="155" name="Shape 410">
              <a:extLst>
                <a:ext uri="{FF2B5EF4-FFF2-40B4-BE49-F238E27FC236}">
                  <a16:creationId xmlns:a16="http://schemas.microsoft.com/office/drawing/2014/main" id="{5B3B3879-A644-4BD7-AE4D-4F4BB79C4547}"/>
                </a:ext>
              </a:extLst>
            </p:cNvPr>
            <p:cNvSpPr/>
            <p:nvPr/>
          </p:nvSpPr>
          <p:spPr>
            <a:xfrm>
              <a:off x="727175" y="2957625"/>
              <a:ext cx="130700" cy="476275"/>
            </a:xfrm>
            <a:custGeom>
              <a:avLst/>
              <a:gdLst/>
              <a:ahLst/>
              <a:cxnLst/>
              <a:rect l="0" t="0" r="0" b="0"/>
              <a:pathLst>
                <a:path w="5228" h="19051" extrusionOk="0">
                  <a:moveTo>
                    <a:pt x="2614" y="489"/>
                  </a:moveTo>
                  <a:lnTo>
                    <a:pt x="2858" y="538"/>
                  </a:lnTo>
                  <a:lnTo>
                    <a:pt x="3102" y="611"/>
                  </a:lnTo>
                  <a:lnTo>
                    <a:pt x="3322" y="709"/>
                  </a:lnTo>
                  <a:lnTo>
                    <a:pt x="3493" y="880"/>
                  </a:lnTo>
                  <a:lnTo>
                    <a:pt x="3664" y="1051"/>
                  </a:lnTo>
                  <a:lnTo>
                    <a:pt x="3762" y="1270"/>
                  </a:lnTo>
                  <a:lnTo>
                    <a:pt x="3835" y="1490"/>
                  </a:lnTo>
                  <a:lnTo>
                    <a:pt x="3859" y="1759"/>
                  </a:lnTo>
                  <a:lnTo>
                    <a:pt x="3859" y="14483"/>
                  </a:lnTo>
                  <a:lnTo>
                    <a:pt x="3884" y="14581"/>
                  </a:lnTo>
                  <a:lnTo>
                    <a:pt x="3908" y="14679"/>
                  </a:lnTo>
                  <a:lnTo>
                    <a:pt x="3957" y="14776"/>
                  </a:lnTo>
                  <a:lnTo>
                    <a:pt x="4030" y="14850"/>
                  </a:lnTo>
                  <a:lnTo>
                    <a:pt x="4177" y="14996"/>
                  </a:lnTo>
                  <a:lnTo>
                    <a:pt x="4324" y="15167"/>
                  </a:lnTo>
                  <a:lnTo>
                    <a:pt x="4446" y="15363"/>
                  </a:lnTo>
                  <a:lnTo>
                    <a:pt x="4543" y="15558"/>
                  </a:lnTo>
                  <a:lnTo>
                    <a:pt x="4641" y="15778"/>
                  </a:lnTo>
                  <a:lnTo>
                    <a:pt x="4690" y="15973"/>
                  </a:lnTo>
                  <a:lnTo>
                    <a:pt x="4714" y="16193"/>
                  </a:lnTo>
                  <a:lnTo>
                    <a:pt x="4739" y="16437"/>
                  </a:lnTo>
                  <a:lnTo>
                    <a:pt x="4714" y="16633"/>
                  </a:lnTo>
                  <a:lnTo>
                    <a:pt x="4690" y="16852"/>
                  </a:lnTo>
                  <a:lnTo>
                    <a:pt x="4641" y="17048"/>
                  </a:lnTo>
                  <a:lnTo>
                    <a:pt x="4568" y="17243"/>
                  </a:lnTo>
                  <a:lnTo>
                    <a:pt x="4470" y="17438"/>
                  </a:lnTo>
                  <a:lnTo>
                    <a:pt x="4372" y="17609"/>
                  </a:lnTo>
                  <a:lnTo>
                    <a:pt x="4250" y="17780"/>
                  </a:lnTo>
                  <a:lnTo>
                    <a:pt x="4104" y="17927"/>
                  </a:lnTo>
                  <a:lnTo>
                    <a:pt x="3957" y="18073"/>
                  </a:lnTo>
                  <a:lnTo>
                    <a:pt x="3811" y="18196"/>
                  </a:lnTo>
                  <a:lnTo>
                    <a:pt x="3615" y="18293"/>
                  </a:lnTo>
                  <a:lnTo>
                    <a:pt x="3444" y="18391"/>
                  </a:lnTo>
                  <a:lnTo>
                    <a:pt x="3249" y="18464"/>
                  </a:lnTo>
                  <a:lnTo>
                    <a:pt x="3029" y="18513"/>
                  </a:lnTo>
                  <a:lnTo>
                    <a:pt x="2834" y="18538"/>
                  </a:lnTo>
                  <a:lnTo>
                    <a:pt x="2614" y="18562"/>
                  </a:lnTo>
                  <a:lnTo>
                    <a:pt x="2394" y="18538"/>
                  </a:lnTo>
                  <a:lnTo>
                    <a:pt x="2174" y="18513"/>
                  </a:lnTo>
                  <a:lnTo>
                    <a:pt x="1979" y="18464"/>
                  </a:lnTo>
                  <a:lnTo>
                    <a:pt x="1784" y="18391"/>
                  </a:lnTo>
                  <a:lnTo>
                    <a:pt x="1613" y="18293"/>
                  </a:lnTo>
                  <a:lnTo>
                    <a:pt x="1417" y="18196"/>
                  </a:lnTo>
                  <a:lnTo>
                    <a:pt x="1271" y="18073"/>
                  </a:lnTo>
                  <a:lnTo>
                    <a:pt x="1124" y="17927"/>
                  </a:lnTo>
                  <a:lnTo>
                    <a:pt x="978" y="17780"/>
                  </a:lnTo>
                  <a:lnTo>
                    <a:pt x="855" y="17609"/>
                  </a:lnTo>
                  <a:lnTo>
                    <a:pt x="758" y="17438"/>
                  </a:lnTo>
                  <a:lnTo>
                    <a:pt x="660" y="17243"/>
                  </a:lnTo>
                  <a:lnTo>
                    <a:pt x="587" y="17048"/>
                  </a:lnTo>
                  <a:lnTo>
                    <a:pt x="538" y="16852"/>
                  </a:lnTo>
                  <a:lnTo>
                    <a:pt x="514" y="16633"/>
                  </a:lnTo>
                  <a:lnTo>
                    <a:pt x="489" y="16437"/>
                  </a:lnTo>
                  <a:lnTo>
                    <a:pt x="514" y="16193"/>
                  </a:lnTo>
                  <a:lnTo>
                    <a:pt x="538" y="15973"/>
                  </a:lnTo>
                  <a:lnTo>
                    <a:pt x="587" y="15778"/>
                  </a:lnTo>
                  <a:lnTo>
                    <a:pt x="684" y="15558"/>
                  </a:lnTo>
                  <a:lnTo>
                    <a:pt x="782" y="15363"/>
                  </a:lnTo>
                  <a:lnTo>
                    <a:pt x="904" y="15167"/>
                  </a:lnTo>
                  <a:lnTo>
                    <a:pt x="1051" y="14996"/>
                  </a:lnTo>
                  <a:lnTo>
                    <a:pt x="1197" y="14850"/>
                  </a:lnTo>
                  <a:lnTo>
                    <a:pt x="1271" y="14776"/>
                  </a:lnTo>
                  <a:lnTo>
                    <a:pt x="1319" y="14679"/>
                  </a:lnTo>
                  <a:lnTo>
                    <a:pt x="1344" y="14581"/>
                  </a:lnTo>
                  <a:lnTo>
                    <a:pt x="1368" y="14483"/>
                  </a:lnTo>
                  <a:lnTo>
                    <a:pt x="1368" y="1759"/>
                  </a:lnTo>
                  <a:lnTo>
                    <a:pt x="1393" y="1490"/>
                  </a:lnTo>
                  <a:lnTo>
                    <a:pt x="1466" y="1270"/>
                  </a:lnTo>
                  <a:lnTo>
                    <a:pt x="1564" y="1051"/>
                  </a:lnTo>
                  <a:lnTo>
                    <a:pt x="1735" y="880"/>
                  </a:lnTo>
                  <a:lnTo>
                    <a:pt x="1906" y="709"/>
                  </a:lnTo>
                  <a:lnTo>
                    <a:pt x="2125" y="611"/>
                  </a:lnTo>
                  <a:lnTo>
                    <a:pt x="2370" y="538"/>
                  </a:lnTo>
                  <a:lnTo>
                    <a:pt x="2614" y="489"/>
                  </a:lnTo>
                  <a:close/>
                  <a:moveTo>
                    <a:pt x="2614" y="0"/>
                  </a:moveTo>
                  <a:lnTo>
                    <a:pt x="2443" y="25"/>
                  </a:lnTo>
                  <a:lnTo>
                    <a:pt x="2272" y="49"/>
                  </a:lnTo>
                  <a:lnTo>
                    <a:pt x="2101" y="98"/>
                  </a:lnTo>
                  <a:lnTo>
                    <a:pt x="1930" y="147"/>
                  </a:lnTo>
                  <a:lnTo>
                    <a:pt x="1784" y="220"/>
                  </a:lnTo>
                  <a:lnTo>
                    <a:pt x="1637" y="318"/>
                  </a:lnTo>
                  <a:lnTo>
                    <a:pt x="1515" y="416"/>
                  </a:lnTo>
                  <a:lnTo>
                    <a:pt x="1393" y="513"/>
                  </a:lnTo>
                  <a:lnTo>
                    <a:pt x="1271" y="635"/>
                  </a:lnTo>
                  <a:lnTo>
                    <a:pt x="1173" y="782"/>
                  </a:lnTo>
                  <a:lnTo>
                    <a:pt x="1075" y="928"/>
                  </a:lnTo>
                  <a:lnTo>
                    <a:pt x="1002" y="1075"/>
                  </a:lnTo>
                  <a:lnTo>
                    <a:pt x="953" y="1246"/>
                  </a:lnTo>
                  <a:lnTo>
                    <a:pt x="904" y="1393"/>
                  </a:lnTo>
                  <a:lnTo>
                    <a:pt x="880" y="1588"/>
                  </a:lnTo>
                  <a:lnTo>
                    <a:pt x="880" y="1759"/>
                  </a:lnTo>
                  <a:lnTo>
                    <a:pt x="880" y="14483"/>
                  </a:lnTo>
                  <a:lnTo>
                    <a:pt x="684" y="14679"/>
                  </a:lnTo>
                  <a:lnTo>
                    <a:pt x="514" y="14874"/>
                  </a:lnTo>
                  <a:lnTo>
                    <a:pt x="367" y="15094"/>
                  </a:lnTo>
                  <a:lnTo>
                    <a:pt x="245" y="15338"/>
                  </a:lnTo>
                  <a:lnTo>
                    <a:pt x="147" y="15607"/>
                  </a:lnTo>
                  <a:lnTo>
                    <a:pt x="74" y="15875"/>
                  </a:lnTo>
                  <a:lnTo>
                    <a:pt x="25" y="16144"/>
                  </a:lnTo>
                  <a:lnTo>
                    <a:pt x="1" y="16437"/>
                  </a:lnTo>
                  <a:lnTo>
                    <a:pt x="25" y="16681"/>
                  </a:lnTo>
                  <a:lnTo>
                    <a:pt x="49" y="16950"/>
                  </a:lnTo>
                  <a:lnTo>
                    <a:pt x="123" y="17194"/>
                  </a:lnTo>
                  <a:lnTo>
                    <a:pt x="196" y="17438"/>
                  </a:lnTo>
                  <a:lnTo>
                    <a:pt x="318" y="17683"/>
                  </a:lnTo>
                  <a:lnTo>
                    <a:pt x="440" y="17878"/>
                  </a:lnTo>
                  <a:lnTo>
                    <a:pt x="611" y="18098"/>
                  </a:lnTo>
                  <a:lnTo>
                    <a:pt x="758" y="18269"/>
                  </a:lnTo>
                  <a:lnTo>
                    <a:pt x="953" y="18440"/>
                  </a:lnTo>
                  <a:lnTo>
                    <a:pt x="1149" y="18586"/>
                  </a:lnTo>
                  <a:lnTo>
                    <a:pt x="1368" y="18733"/>
                  </a:lnTo>
                  <a:lnTo>
                    <a:pt x="1588" y="18831"/>
                  </a:lnTo>
                  <a:lnTo>
                    <a:pt x="1832" y="18928"/>
                  </a:lnTo>
                  <a:lnTo>
                    <a:pt x="2077" y="18977"/>
                  </a:lnTo>
                  <a:lnTo>
                    <a:pt x="2345" y="19026"/>
                  </a:lnTo>
                  <a:lnTo>
                    <a:pt x="2614" y="19050"/>
                  </a:lnTo>
                  <a:lnTo>
                    <a:pt x="2883" y="19026"/>
                  </a:lnTo>
                  <a:lnTo>
                    <a:pt x="3151" y="18977"/>
                  </a:lnTo>
                  <a:lnTo>
                    <a:pt x="3395" y="18928"/>
                  </a:lnTo>
                  <a:lnTo>
                    <a:pt x="3640" y="18831"/>
                  </a:lnTo>
                  <a:lnTo>
                    <a:pt x="3859" y="18733"/>
                  </a:lnTo>
                  <a:lnTo>
                    <a:pt x="4079" y="18586"/>
                  </a:lnTo>
                  <a:lnTo>
                    <a:pt x="4275" y="18440"/>
                  </a:lnTo>
                  <a:lnTo>
                    <a:pt x="4470" y="18269"/>
                  </a:lnTo>
                  <a:lnTo>
                    <a:pt x="4617" y="18098"/>
                  </a:lnTo>
                  <a:lnTo>
                    <a:pt x="4788" y="17878"/>
                  </a:lnTo>
                  <a:lnTo>
                    <a:pt x="4910" y="17683"/>
                  </a:lnTo>
                  <a:lnTo>
                    <a:pt x="5032" y="17438"/>
                  </a:lnTo>
                  <a:lnTo>
                    <a:pt x="5105" y="17194"/>
                  </a:lnTo>
                  <a:lnTo>
                    <a:pt x="5178" y="16950"/>
                  </a:lnTo>
                  <a:lnTo>
                    <a:pt x="5203" y="16681"/>
                  </a:lnTo>
                  <a:lnTo>
                    <a:pt x="5227" y="16437"/>
                  </a:lnTo>
                  <a:lnTo>
                    <a:pt x="5203" y="16144"/>
                  </a:lnTo>
                  <a:lnTo>
                    <a:pt x="5154" y="15875"/>
                  </a:lnTo>
                  <a:lnTo>
                    <a:pt x="5081" y="15607"/>
                  </a:lnTo>
                  <a:lnTo>
                    <a:pt x="4983" y="15338"/>
                  </a:lnTo>
                  <a:lnTo>
                    <a:pt x="4861" y="15094"/>
                  </a:lnTo>
                  <a:lnTo>
                    <a:pt x="4714" y="14874"/>
                  </a:lnTo>
                  <a:lnTo>
                    <a:pt x="4543" y="14679"/>
                  </a:lnTo>
                  <a:lnTo>
                    <a:pt x="4348" y="14483"/>
                  </a:lnTo>
                  <a:lnTo>
                    <a:pt x="4348" y="1759"/>
                  </a:lnTo>
                  <a:lnTo>
                    <a:pt x="4348" y="1588"/>
                  </a:lnTo>
                  <a:lnTo>
                    <a:pt x="4324" y="1393"/>
                  </a:lnTo>
                  <a:lnTo>
                    <a:pt x="4275" y="1246"/>
                  </a:lnTo>
                  <a:lnTo>
                    <a:pt x="4226" y="1075"/>
                  </a:lnTo>
                  <a:lnTo>
                    <a:pt x="4153" y="928"/>
                  </a:lnTo>
                  <a:lnTo>
                    <a:pt x="4055" y="782"/>
                  </a:lnTo>
                  <a:lnTo>
                    <a:pt x="3957" y="635"/>
                  </a:lnTo>
                  <a:lnTo>
                    <a:pt x="3835" y="513"/>
                  </a:lnTo>
                  <a:lnTo>
                    <a:pt x="3713" y="416"/>
                  </a:lnTo>
                  <a:lnTo>
                    <a:pt x="3591" y="318"/>
                  </a:lnTo>
                  <a:lnTo>
                    <a:pt x="3444" y="220"/>
                  </a:lnTo>
                  <a:lnTo>
                    <a:pt x="3298" y="147"/>
                  </a:lnTo>
                  <a:lnTo>
                    <a:pt x="3127" y="98"/>
                  </a:lnTo>
                  <a:lnTo>
                    <a:pt x="2956" y="49"/>
                  </a:lnTo>
                  <a:lnTo>
                    <a:pt x="2785" y="25"/>
                  </a:lnTo>
                  <a:lnTo>
                    <a:pt x="2614"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6" name="Shape 411">
              <a:extLst>
                <a:ext uri="{FF2B5EF4-FFF2-40B4-BE49-F238E27FC236}">
                  <a16:creationId xmlns:a16="http://schemas.microsoft.com/office/drawing/2014/main" id="{DC5C81C9-437D-4AA7-AF14-8E8389E53DCB}"/>
                </a:ext>
              </a:extLst>
            </p:cNvPr>
            <p:cNvSpPr/>
            <p:nvPr/>
          </p:nvSpPr>
          <p:spPr>
            <a:xfrm>
              <a:off x="751600" y="3090125"/>
              <a:ext cx="81850" cy="319350"/>
            </a:xfrm>
            <a:custGeom>
              <a:avLst/>
              <a:gdLst/>
              <a:ahLst/>
              <a:cxnLst/>
              <a:rect l="0" t="0" r="0" b="0"/>
              <a:pathLst>
                <a:path w="3274" h="12774" extrusionOk="0">
                  <a:moveTo>
                    <a:pt x="880" y="0"/>
                  </a:moveTo>
                  <a:lnTo>
                    <a:pt x="880" y="9183"/>
                  </a:lnTo>
                  <a:lnTo>
                    <a:pt x="855" y="9379"/>
                  </a:lnTo>
                  <a:lnTo>
                    <a:pt x="782" y="9574"/>
                  </a:lnTo>
                  <a:lnTo>
                    <a:pt x="684" y="9745"/>
                  </a:lnTo>
                  <a:lnTo>
                    <a:pt x="538" y="9916"/>
                  </a:lnTo>
                  <a:lnTo>
                    <a:pt x="416" y="10038"/>
                  </a:lnTo>
                  <a:lnTo>
                    <a:pt x="318" y="10160"/>
                  </a:lnTo>
                  <a:lnTo>
                    <a:pt x="220" y="10307"/>
                  </a:lnTo>
                  <a:lnTo>
                    <a:pt x="147" y="10453"/>
                  </a:lnTo>
                  <a:lnTo>
                    <a:pt x="74" y="10624"/>
                  </a:lnTo>
                  <a:lnTo>
                    <a:pt x="49" y="10795"/>
                  </a:lnTo>
                  <a:lnTo>
                    <a:pt x="1" y="10966"/>
                  </a:lnTo>
                  <a:lnTo>
                    <a:pt x="1" y="11137"/>
                  </a:lnTo>
                  <a:lnTo>
                    <a:pt x="1" y="11284"/>
                  </a:lnTo>
                  <a:lnTo>
                    <a:pt x="25" y="11455"/>
                  </a:lnTo>
                  <a:lnTo>
                    <a:pt x="74" y="11601"/>
                  </a:lnTo>
                  <a:lnTo>
                    <a:pt x="123" y="11772"/>
                  </a:lnTo>
                  <a:lnTo>
                    <a:pt x="196" y="11894"/>
                  </a:lnTo>
                  <a:lnTo>
                    <a:pt x="294" y="12041"/>
                  </a:lnTo>
                  <a:lnTo>
                    <a:pt x="367" y="12163"/>
                  </a:lnTo>
                  <a:lnTo>
                    <a:pt x="489" y="12285"/>
                  </a:lnTo>
                  <a:lnTo>
                    <a:pt x="587" y="12383"/>
                  </a:lnTo>
                  <a:lnTo>
                    <a:pt x="733" y="12480"/>
                  </a:lnTo>
                  <a:lnTo>
                    <a:pt x="855" y="12554"/>
                  </a:lnTo>
                  <a:lnTo>
                    <a:pt x="1002" y="12627"/>
                  </a:lnTo>
                  <a:lnTo>
                    <a:pt x="1148" y="12700"/>
                  </a:lnTo>
                  <a:lnTo>
                    <a:pt x="1319" y="12725"/>
                  </a:lnTo>
                  <a:lnTo>
                    <a:pt x="1466" y="12749"/>
                  </a:lnTo>
                  <a:lnTo>
                    <a:pt x="1637" y="12773"/>
                  </a:lnTo>
                  <a:lnTo>
                    <a:pt x="1808" y="12749"/>
                  </a:lnTo>
                  <a:lnTo>
                    <a:pt x="1954" y="12725"/>
                  </a:lnTo>
                  <a:lnTo>
                    <a:pt x="2125" y="12700"/>
                  </a:lnTo>
                  <a:lnTo>
                    <a:pt x="2272" y="12627"/>
                  </a:lnTo>
                  <a:lnTo>
                    <a:pt x="2418" y="12554"/>
                  </a:lnTo>
                  <a:lnTo>
                    <a:pt x="2541" y="12480"/>
                  </a:lnTo>
                  <a:lnTo>
                    <a:pt x="2687" y="12383"/>
                  </a:lnTo>
                  <a:lnTo>
                    <a:pt x="2785" y="12285"/>
                  </a:lnTo>
                  <a:lnTo>
                    <a:pt x="2907" y="12163"/>
                  </a:lnTo>
                  <a:lnTo>
                    <a:pt x="2980" y="12041"/>
                  </a:lnTo>
                  <a:lnTo>
                    <a:pt x="3078" y="11894"/>
                  </a:lnTo>
                  <a:lnTo>
                    <a:pt x="3151" y="11772"/>
                  </a:lnTo>
                  <a:lnTo>
                    <a:pt x="3200" y="11601"/>
                  </a:lnTo>
                  <a:lnTo>
                    <a:pt x="3249" y="11455"/>
                  </a:lnTo>
                  <a:lnTo>
                    <a:pt x="3273" y="11284"/>
                  </a:lnTo>
                  <a:lnTo>
                    <a:pt x="3273" y="11137"/>
                  </a:lnTo>
                  <a:lnTo>
                    <a:pt x="3273" y="10966"/>
                  </a:lnTo>
                  <a:lnTo>
                    <a:pt x="3224" y="10795"/>
                  </a:lnTo>
                  <a:lnTo>
                    <a:pt x="3200" y="10624"/>
                  </a:lnTo>
                  <a:lnTo>
                    <a:pt x="3127" y="10453"/>
                  </a:lnTo>
                  <a:lnTo>
                    <a:pt x="3053" y="10307"/>
                  </a:lnTo>
                  <a:lnTo>
                    <a:pt x="2956" y="10160"/>
                  </a:lnTo>
                  <a:lnTo>
                    <a:pt x="2858" y="10038"/>
                  </a:lnTo>
                  <a:lnTo>
                    <a:pt x="2736" y="9916"/>
                  </a:lnTo>
                  <a:lnTo>
                    <a:pt x="2589" y="9745"/>
                  </a:lnTo>
                  <a:lnTo>
                    <a:pt x="2492" y="9574"/>
                  </a:lnTo>
                  <a:lnTo>
                    <a:pt x="2418" y="9379"/>
                  </a:lnTo>
                  <a:lnTo>
                    <a:pt x="2394" y="9183"/>
                  </a:lnTo>
                  <a:lnTo>
                    <a:pt x="2394" y="8255"/>
                  </a:lnTo>
                  <a:lnTo>
                    <a:pt x="2052" y="8255"/>
                  </a:lnTo>
                  <a:lnTo>
                    <a:pt x="1954" y="8231"/>
                  </a:lnTo>
                  <a:lnTo>
                    <a:pt x="1881" y="8182"/>
                  </a:lnTo>
                  <a:lnTo>
                    <a:pt x="1832" y="8109"/>
                  </a:lnTo>
                  <a:lnTo>
                    <a:pt x="1808" y="8011"/>
                  </a:lnTo>
                  <a:lnTo>
                    <a:pt x="1832" y="7913"/>
                  </a:lnTo>
                  <a:lnTo>
                    <a:pt x="1881" y="7840"/>
                  </a:lnTo>
                  <a:lnTo>
                    <a:pt x="1954" y="7791"/>
                  </a:lnTo>
                  <a:lnTo>
                    <a:pt x="2052" y="7767"/>
                  </a:lnTo>
                  <a:lnTo>
                    <a:pt x="2394" y="7767"/>
                  </a:lnTo>
                  <a:lnTo>
                    <a:pt x="2394" y="6912"/>
                  </a:lnTo>
                  <a:lnTo>
                    <a:pt x="2052" y="6912"/>
                  </a:lnTo>
                  <a:lnTo>
                    <a:pt x="1954" y="6888"/>
                  </a:lnTo>
                  <a:lnTo>
                    <a:pt x="1881" y="6839"/>
                  </a:lnTo>
                  <a:lnTo>
                    <a:pt x="1832" y="6765"/>
                  </a:lnTo>
                  <a:lnTo>
                    <a:pt x="1808" y="6668"/>
                  </a:lnTo>
                  <a:lnTo>
                    <a:pt x="1832" y="6570"/>
                  </a:lnTo>
                  <a:lnTo>
                    <a:pt x="1881" y="6497"/>
                  </a:lnTo>
                  <a:lnTo>
                    <a:pt x="1954" y="6448"/>
                  </a:lnTo>
                  <a:lnTo>
                    <a:pt x="2052" y="6423"/>
                  </a:lnTo>
                  <a:lnTo>
                    <a:pt x="2394" y="6423"/>
                  </a:lnTo>
                  <a:lnTo>
                    <a:pt x="2394" y="5569"/>
                  </a:lnTo>
                  <a:lnTo>
                    <a:pt x="2052" y="5569"/>
                  </a:lnTo>
                  <a:lnTo>
                    <a:pt x="1954" y="5544"/>
                  </a:lnTo>
                  <a:lnTo>
                    <a:pt x="1881" y="5495"/>
                  </a:lnTo>
                  <a:lnTo>
                    <a:pt x="1832" y="5422"/>
                  </a:lnTo>
                  <a:lnTo>
                    <a:pt x="1808" y="5324"/>
                  </a:lnTo>
                  <a:lnTo>
                    <a:pt x="1832" y="5227"/>
                  </a:lnTo>
                  <a:lnTo>
                    <a:pt x="1881" y="5153"/>
                  </a:lnTo>
                  <a:lnTo>
                    <a:pt x="1954" y="5105"/>
                  </a:lnTo>
                  <a:lnTo>
                    <a:pt x="2052" y="5080"/>
                  </a:lnTo>
                  <a:lnTo>
                    <a:pt x="2394" y="5080"/>
                  </a:lnTo>
                  <a:lnTo>
                    <a:pt x="2394" y="4225"/>
                  </a:lnTo>
                  <a:lnTo>
                    <a:pt x="2052" y="4225"/>
                  </a:lnTo>
                  <a:lnTo>
                    <a:pt x="1954" y="4201"/>
                  </a:lnTo>
                  <a:lnTo>
                    <a:pt x="1881" y="4152"/>
                  </a:lnTo>
                  <a:lnTo>
                    <a:pt x="1832" y="4079"/>
                  </a:lnTo>
                  <a:lnTo>
                    <a:pt x="1808" y="3981"/>
                  </a:lnTo>
                  <a:lnTo>
                    <a:pt x="1832" y="3883"/>
                  </a:lnTo>
                  <a:lnTo>
                    <a:pt x="1881" y="3810"/>
                  </a:lnTo>
                  <a:lnTo>
                    <a:pt x="1954" y="3761"/>
                  </a:lnTo>
                  <a:lnTo>
                    <a:pt x="2052" y="3737"/>
                  </a:lnTo>
                  <a:lnTo>
                    <a:pt x="2394" y="3737"/>
                  </a:lnTo>
                  <a:lnTo>
                    <a:pt x="2394" y="2882"/>
                  </a:lnTo>
                  <a:lnTo>
                    <a:pt x="2052" y="2882"/>
                  </a:lnTo>
                  <a:lnTo>
                    <a:pt x="1954" y="2858"/>
                  </a:lnTo>
                  <a:lnTo>
                    <a:pt x="1881" y="2809"/>
                  </a:lnTo>
                  <a:lnTo>
                    <a:pt x="1832" y="2736"/>
                  </a:lnTo>
                  <a:lnTo>
                    <a:pt x="1808" y="2638"/>
                  </a:lnTo>
                  <a:lnTo>
                    <a:pt x="1832" y="2540"/>
                  </a:lnTo>
                  <a:lnTo>
                    <a:pt x="1881" y="2467"/>
                  </a:lnTo>
                  <a:lnTo>
                    <a:pt x="1954" y="2418"/>
                  </a:lnTo>
                  <a:lnTo>
                    <a:pt x="2052" y="2394"/>
                  </a:lnTo>
                  <a:lnTo>
                    <a:pt x="2394" y="2394"/>
                  </a:lnTo>
                  <a:lnTo>
                    <a:pt x="2394" y="1539"/>
                  </a:lnTo>
                  <a:lnTo>
                    <a:pt x="2052" y="1539"/>
                  </a:lnTo>
                  <a:lnTo>
                    <a:pt x="1954" y="1514"/>
                  </a:lnTo>
                  <a:lnTo>
                    <a:pt x="1881" y="1466"/>
                  </a:lnTo>
                  <a:lnTo>
                    <a:pt x="1832" y="1392"/>
                  </a:lnTo>
                  <a:lnTo>
                    <a:pt x="1808" y="1295"/>
                  </a:lnTo>
                  <a:lnTo>
                    <a:pt x="1832" y="1197"/>
                  </a:lnTo>
                  <a:lnTo>
                    <a:pt x="1881" y="1124"/>
                  </a:lnTo>
                  <a:lnTo>
                    <a:pt x="1954" y="1075"/>
                  </a:lnTo>
                  <a:lnTo>
                    <a:pt x="2052" y="1050"/>
                  </a:lnTo>
                  <a:lnTo>
                    <a:pt x="2394" y="1050"/>
                  </a:lnTo>
                  <a:lnTo>
                    <a:pt x="2394"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57" name="Shape 412">
            <a:extLst>
              <a:ext uri="{FF2B5EF4-FFF2-40B4-BE49-F238E27FC236}">
                <a16:creationId xmlns:a16="http://schemas.microsoft.com/office/drawing/2014/main" id="{7BD194C7-7CDB-4F3A-8865-E0E03A4FB67E}"/>
              </a:ext>
            </a:extLst>
          </p:cNvPr>
          <p:cNvSpPr/>
          <p:nvPr userDrawn="1"/>
        </p:nvSpPr>
        <p:spPr>
          <a:xfrm>
            <a:off x="6494901" y="3781149"/>
            <a:ext cx="334860" cy="429809"/>
          </a:xfrm>
          <a:custGeom>
            <a:avLst/>
            <a:gdLst/>
            <a:ahLst/>
            <a:cxnLst/>
            <a:rect l="0" t="0" r="0" b="0"/>
            <a:pathLst>
              <a:path w="16022" h="20565" extrusionOk="0">
                <a:moveTo>
                  <a:pt x="14434" y="1588"/>
                </a:moveTo>
                <a:lnTo>
                  <a:pt x="14434" y="17683"/>
                </a:lnTo>
                <a:lnTo>
                  <a:pt x="1588" y="17683"/>
                </a:lnTo>
                <a:lnTo>
                  <a:pt x="1588" y="1588"/>
                </a:lnTo>
                <a:close/>
                <a:moveTo>
                  <a:pt x="8011" y="18293"/>
                </a:moveTo>
                <a:lnTo>
                  <a:pt x="8182" y="18318"/>
                </a:lnTo>
                <a:lnTo>
                  <a:pt x="8328" y="18366"/>
                </a:lnTo>
                <a:lnTo>
                  <a:pt x="8475" y="18440"/>
                </a:lnTo>
                <a:lnTo>
                  <a:pt x="8597" y="18537"/>
                </a:lnTo>
                <a:lnTo>
                  <a:pt x="8695" y="18660"/>
                </a:lnTo>
                <a:lnTo>
                  <a:pt x="8768" y="18806"/>
                </a:lnTo>
                <a:lnTo>
                  <a:pt x="8817" y="18953"/>
                </a:lnTo>
                <a:lnTo>
                  <a:pt x="8841" y="19124"/>
                </a:lnTo>
                <a:lnTo>
                  <a:pt x="8817" y="19295"/>
                </a:lnTo>
                <a:lnTo>
                  <a:pt x="8768" y="19441"/>
                </a:lnTo>
                <a:lnTo>
                  <a:pt x="8695" y="19588"/>
                </a:lnTo>
                <a:lnTo>
                  <a:pt x="8597" y="19710"/>
                </a:lnTo>
                <a:lnTo>
                  <a:pt x="8475" y="19807"/>
                </a:lnTo>
                <a:lnTo>
                  <a:pt x="8328" y="19881"/>
                </a:lnTo>
                <a:lnTo>
                  <a:pt x="8182" y="19930"/>
                </a:lnTo>
                <a:lnTo>
                  <a:pt x="8011" y="19954"/>
                </a:lnTo>
                <a:lnTo>
                  <a:pt x="7840" y="19930"/>
                </a:lnTo>
                <a:lnTo>
                  <a:pt x="7693" y="19881"/>
                </a:lnTo>
                <a:lnTo>
                  <a:pt x="7547" y="19807"/>
                </a:lnTo>
                <a:lnTo>
                  <a:pt x="7425" y="19710"/>
                </a:lnTo>
                <a:lnTo>
                  <a:pt x="7327" y="19588"/>
                </a:lnTo>
                <a:lnTo>
                  <a:pt x="7254" y="19441"/>
                </a:lnTo>
                <a:lnTo>
                  <a:pt x="7205" y="19295"/>
                </a:lnTo>
                <a:lnTo>
                  <a:pt x="7181" y="19124"/>
                </a:lnTo>
                <a:lnTo>
                  <a:pt x="7205" y="18953"/>
                </a:lnTo>
                <a:lnTo>
                  <a:pt x="7254" y="18806"/>
                </a:lnTo>
                <a:lnTo>
                  <a:pt x="7327" y="18660"/>
                </a:lnTo>
                <a:lnTo>
                  <a:pt x="7425" y="18537"/>
                </a:lnTo>
                <a:lnTo>
                  <a:pt x="7547" y="18440"/>
                </a:lnTo>
                <a:lnTo>
                  <a:pt x="7693" y="18366"/>
                </a:lnTo>
                <a:lnTo>
                  <a:pt x="7840" y="18318"/>
                </a:lnTo>
                <a:lnTo>
                  <a:pt x="8011" y="18293"/>
                </a:lnTo>
                <a:close/>
                <a:moveTo>
                  <a:pt x="1270" y="0"/>
                </a:moveTo>
                <a:lnTo>
                  <a:pt x="1026" y="25"/>
                </a:lnTo>
                <a:lnTo>
                  <a:pt x="782" y="98"/>
                </a:lnTo>
                <a:lnTo>
                  <a:pt x="562" y="220"/>
                </a:lnTo>
                <a:lnTo>
                  <a:pt x="367" y="367"/>
                </a:lnTo>
                <a:lnTo>
                  <a:pt x="220" y="562"/>
                </a:lnTo>
                <a:lnTo>
                  <a:pt x="98" y="782"/>
                </a:lnTo>
                <a:lnTo>
                  <a:pt x="25" y="1026"/>
                </a:lnTo>
                <a:lnTo>
                  <a:pt x="0" y="1295"/>
                </a:lnTo>
                <a:lnTo>
                  <a:pt x="0" y="19270"/>
                </a:lnTo>
                <a:lnTo>
                  <a:pt x="25" y="19539"/>
                </a:lnTo>
                <a:lnTo>
                  <a:pt x="98" y="19783"/>
                </a:lnTo>
                <a:lnTo>
                  <a:pt x="220" y="20003"/>
                </a:lnTo>
                <a:lnTo>
                  <a:pt x="367" y="20198"/>
                </a:lnTo>
                <a:lnTo>
                  <a:pt x="562" y="20345"/>
                </a:lnTo>
                <a:lnTo>
                  <a:pt x="782" y="20467"/>
                </a:lnTo>
                <a:lnTo>
                  <a:pt x="1026" y="20540"/>
                </a:lnTo>
                <a:lnTo>
                  <a:pt x="1270" y="20565"/>
                </a:lnTo>
                <a:lnTo>
                  <a:pt x="14752" y="20565"/>
                </a:lnTo>
                <a:lnTo>
                  <a:pt x="14996" y="20540"/>
                </a:lnTo>
                <a:lnTo>
                  <a:pt x="15240" y="20467"/>
                </a:lnTo>
                <a:lnTo>
                  <a:pt x="15460" y="20345"/>
                </a:lnTo>
                <a:lnTo>
                  <a:pt x="15655" y="20198"/>
                </a:lnTo>
                <a:lnTo>
                  <a:pt x="15802" y="20003"/>
                </a:lnTo>
                <a:lnTo>
                  <a:pt x="15924" y="19783"/>
                </a:lnTo>
                <a:lnTo>
                  <a:pt x="15997" y="19539"/>
                </a:lnTo>
                <a:lnTo>
                  <a:pt x="16022" y="19270"/>
                </a:lnTo>
                <a:lnTo>
                  <a:pt x="16022" y="1295"/>
                </a:lnTo>
                <a:lnTo>
                  <a:pt x="15997" y="1026"/>
                </a:lnTo>
                <a:lnTo>
                  <a:pt x="15924" y="782"/>
                </a:lnTo>
                <a:lnTo>
                  <a:pt x="15802" y="562"/>
                </a:lnTo>
                <a:lnTo>
                  <a:pt x="15655" y="367"/>
                </a:lnTo>
                <a:lnTo>
                  <a:pt x="15460" y="220"/>
                </a:lnTo>
                <a:lnTo>
                  <a:pt x="15240" y="98"/>
                </a:lnTo>
                <a:lnTo>
                  <a:pt x="14996" y="25"/>
                </a:lnTo>
                <a:lnTo>
                  <a:pt x="14752" y="0"/>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8" name="Shape 413">
            <a:extLst>
              <a:ext uri="{FF2B5EF4-FFF2-40B4-BE49-F238E27FC236}">
                <a16:creationId xmlns:a16="http://schemas.microsoft.com/office/drawing/2014/main" id="{EDF44DDF-2AC0-4E53-8EA7-902F0062E0A7}"/>
              </a:ext>
            </a:extLst>
          </p:cNvPr>
          <p:cNvSpPr/>
          <p:nvPr userDrawn="1"/>
        </p:nvSpPr>
        <p:spPr>
          <a:xfrm>
            <a:off x="5974742" y="3781149"/>
            <a:ext cx="248083" cy="429809"/>
          </a:xfrm>
          <a:custGeom>
            <a:avLst/>
            <a:gdLst/>
            <a:ahLst/>
            <a:cxnLst/>
            <a:rect l="0" t="0" r="0" b="0"/>
            <a:pathLst>
              <a:path w="11870" h="20565" extrusionOk="0">
                <a:moveTo>
                  <a:pt x="6301" y="977"/>
                </a:moveTo>
                <a:lnTo>
                  <a:pt x="6423" y="1002"/>
                </a:lnTo>
                <a:lnTo>
                  <a:pt x="6497" y="1075"/>
                </a:lnTo>
                <a:lnTo>
                  <a:pt x="6570" y="1148"/>
                </a:lnTo>
                <a:lnTo>
                  <a:pt x="6594" y="1270"/>
                </a:lnTo>
                <a:lnTo>
                  <a:pt x="6570" y="1368"/>
                </a:lnTo>
                <a:lnTo>
                  <a:pt x="6497" y="1466"/>
                </a:lnTo>
                <a:lnTo>
                  <a:pt x="6423" y="1515"/>
                </a:lnTo>
                <a:lnTo>
                  <a:pt x="6301" y="1539"/>
                </a:lnTo>
                <a:lnTo>
                  <a:pt x="5569" y="1539"/>
                </a:lnTo>
                <a:lnTo>
                  <a:pt x="5446" y="1515"/>
                </a:lnTo>
                <a:lnTo>
                  <a:pt x="5373" y="1466"/>
                </a:lnTo>
                <a:lnTo>
                  <a:pt x="5300" y="1368"/>
                </a:lnTo>
                <a:lnTo>
                  <a:pt x="5276" y="1270"/>
                </a:lnTo>
                <a:lnTo>
                  <a:pt x="5300" y="1148"/>
                </a:lnTo>
                <a:lnTo>
                  <a:pt x="5373" y="1075"/>
                </a:lnTo>
                <a:lnTo>
                  <a:pt x="5446" y="1002"/>
                </a:lnTo>
                <a:lnTo>
                  <a:pt x="5569" y="977"/>
                </a:lnTo>
                <a:close/>
                <a:moveTo>
                  <a:pt x="10575" y="2565"/>
                </a:moveTo>
                <a:lnTo>
                  <a:pt x="10575" y="16706"/>
                </a:lnTo>
                <a:lnTo>
                  <a:pt x="1295" y="16706"/>
                </a:lnTo>
                <a:lnTo>
                  <a:pt x="1295" y="2565"/>
                </a:lnTo>
                <a:close/>
                <a:moveTo>
                  <a:pt x="5935" y="17780"/>
                </a:moveTo>
                <a:lnTo>
                  <a:pt x="6106" y="17805"/>
                </a:lnTo>
                <a:lnTo>
                  <a:pt x="6277" y="17854"/>
                </a:lnTo>
                <a:lnTo>
                  <a:pt x="6423" y="17927"/>
                </a:lnTo>
                <a:lnTo>
                  <a:pt x="6545" y="18025"/>
                </a:lnTo>
                <a:lnTo>
                  <a:pt x="6643" y="18147"/>
                </a:lnTo>
                <a:lnTo>
                  <a:pt x="6716" y="18293"/>
                </a:lnTo>
                <a:lnTo>
                  <a:pt x="6765" y="18464"/>
                </a:lnTo>
                <a:lnTo>
                  <a:pt x="6790" y="18635"/>
                </a:lnTo>
                <a:lnTo>
                  <a:pt x="6765" y="18806"/>
                </a:lnTo>
                <a:lnTo>
                  <a:pt x="6716" y="18977"/>
                </a:lnTo>
                <a:lnTo>
                  <a:pt x="6643" y="19124"/>
                </a:lnTo>
                <a:lnTo>
                  <a:pt x="6545" y="19246"/>
                </a:lnTo>
                <a:lnTo>
                  <a:pt x="6423" y="19343"/>
                </a:lnTo>
                <a:lnTo>
                  <a:pt x="6277" y="19417"/>
                </a:lnTo>
                <a:lnTo>
                  <a:pt x="6106" y="19465"/>
                </a:lnTo>
                <a:lnTo>
                  <a:pt x="5935" y="19490"/>
                </a:lnTo>
                <a:lnTo>
                  <a:pt x="5764" y="19465"/>
                </a:lnTo>
                <a:lnTo>
                  <a:pt x="5593" y="19417"/>
                </a:lnTo>
                <a:lnTo>
                  <a:pt x="5446" y="19343"/>
                </a:lnTo>
                <a:lnTo>
                  <a:pt x="5324" y="19246"/>
                </a:lnTo>
                <a:lnTo>
                  <a:pt x="5227" y="19124"/>
                </a:lnTo>
                <a:lnTo>
                  <a:pt x="5153" y="18977"/>
                </a:lnTo>
                <a:lnTo>
                  <a:pt x="5105" y="18806"/>
                </a:lnTo>
                <a:lnTo>
                  <a:pt x="5080" y="18635"/>
                </a:lnTo>
                <a:lnTo>
                  <a:pt x="5105" y="18464"/>
                </a:lnTo>
                <a:lnTo>
                  <a:pt x="5153" y="18293"/>
                </a:lnTo>
                <a:lnTo>
                  <a:pt x="5227" y="18147"/>
                </a:lnTo>
                <a:lnTo>
                  <a:pt x="5324" y="18025"/>
                </a:lnTo>
                <a:lnTo>
                  <a:pt x="5446" y="17927"/>
                </a:lnTo>
                <a:lnTo>
                  <a:pt x="5593" y="17854"/>
                </a:lnTo>
                <a:lnTo>
                  <a:pt x="5764" y="17805"/>
                </a:lnTo>
                <a:lnTo>
                  <a:pt x="5935" y="17780"/>
                </a:lnTo>
                <a:close/>
                <a:moveTo>
                  <a:pt x="1295" y="0"/>
                </a:moveTo>
                <a:lnTo>
                  <a:pt x="1026" y="25"/>
                </a:lnTo>
                <a:lnTo>
                  <a:pt x="782" y="98"/>
                </a:lnTo>
                <a:lnTo>
                  <a:pt x="562" y="220"/>
                </a:lnTo>
                <a:lnTo>
                  <a:pt x="366" y="367"/>
                </a:lnTo>
                <a:lnTo>
                  <a:pt x="220" y="562"/>
                </a:lnTo>
                <a:lnTo>
                  <a:pt x="98" y="782"/>
                </a:lnTo>
                <a:lnTo>
                  <a:pt x="25" y="1026"/>
                </a:lnTo>
                <a:lnTo>
                  <a:pt x="0" y="1295"/>
                </a:lnTo>
                <a:lnTo>
                  <a:pt x="0" y="19270"/>
                </a:lnTo>
                <a:lnTo>
                  <a:pt x="25" y="19539"/>
                </a:lnTo>
                <a:lnTo>
                  <a:pt x="98" y="19783"/>
                </a:lnTo>
                <a:lnTo>
                  <a:pt x="220" y="20003"/>
                </a:lnTo>
                <a:lnTo>
                  <a:pt x="366" y="20198"/>
                </a:lnTo>
                <a:lnTo>
                  <a:pt x="562" y="20345"/>
                </a:lnTo>
                <a:lnTo>
                  <a:pt x="782" y="20467"/>
                </a:lnTo>
                <a:lnTo>
                  <a:pt x="1026" y="20540"/>
                </a:lnTo>
                <a:lnTo>
                  <a:pt x="1295" y="20565"/>
                </a:lnTo>
                <a:lnTo>
                  <a:pt x="10575" y="20565"/>
                </a:lnTo>
                <a:lnTo>
                  <a:pt x="10844" y="20540"/>
                </a:lnTo>
                <a:lnTo>
                  <a:pt x="11088" y="20467"/>
                </a:lnTo>
                <a:lnTo>
                  <a:pt x="11308" y="20345"/>
                </a:lnTo>
                <a:lnTo>
                  <a:pt x="11503" y="20198"/>
                </a:lnTo>
                <a:lnTo>
                  <a:pt x="11650" y="20003"/>
                </a:lnTo>
                <a:lnTo>
                  <a:pt x="11772" y="19783"/>
                </a:lnTo>
                <a:lnTo>
                  <a:pt x="11845" y="19539"/>
                </a:lnTo>
                <a:lnTo>
                  <a:pt x="11870" y="19270"/>
                </a:lnTo>
                <a:lnTo>
                  <a:pt x="11870" y="1295"/>
                </a:lnTo>
                <a:lnTo>
                  <a:pt x="11845" y="1026"/>
                </a:lnTo>
                <a:lnTo>
                  <a:pt x="11772" y="782"/>
                </a:lnTo>
                <a:lnTo>
                  <a:pt x="11650" y="562"/>
                </a:lnTo>
                <a:lnTo>
                  <a:pt x="11503" y="367"/>
                </a:lnTo>
                <a:lnTo>
                  <a:pt x="11308" y="220"/>
                </a:lnTo>
                <a:lnTo>
                  <a:pt x="11088" y="98"/>
                </a:lnTo>
                <a:lnTo>
                  <a:pt x="10844" y="25"/>
                </a:lnTo>
                <a:lnTo>
                  <a:pt x="10575" y="0"/>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159" name="Shape 414">
            <a:extLst>
              <a:ext uri="{FF2B5EF4-FFF2-40B4-BE49-F238E27FC236}">
                <a16:creationId xmlns:a16="http://schemas.microsoft.com/office/drawing/2014/main" id="{4433E834-F717-4616-9C55-540C2941C688}"/>
              </a:ext>
            </a:extLst>
          </p:cNvPr>
          <p:cNvGrpSpPr/>
          <p:nvPr userDrawn="1"/>
        </p:nvGrpSpPr>
        <p:grpSpPr>
          <a:xfrm>
            <a:off x="7032324" y="3809624"/>
            <a:ext cx="386943" cy="372647"/>
            <a:chOff x="2583325" y="2972875"/>
            <a:chExt cx="462850" cy="445750"/>
          </a:xfrm>
          <a:solidFill>
            <a:schemeClr val="bg1">
              <a:lumMod val="50000"/>
            </a:schemeClr>
          </a:solidFill>
        </p:grpSpPr>
        <p:sp>
          <p:nvSpPr>
            <p:cNvPr id="160" name="Shape 415">
              <a:extLst>
                <a:ext uri="{FF2B5EF4-FFF2-40B4-BE49-F238E27FC236}">
                  <a16:creationId xmlns:a16="http://schemas.microsoft.com/office/drawing/2014/main" id="{18965A0B-6C55-4430-85A3-B053773A3401}"/>
                </a:ext>
              </a:extLst>
            </p:cNvPr>
            <p:cNvSpPr/>
            <p:nvPr/>
          </p:nvSpPr>
          <p:spPr>
            <a:xfrm>
              <a:off x="2701775" y="3323350"/>
              <a:ext cx="225950" cy="95275"/>
            </a:xfrm>
            <a:custGeom>
              <a:avLst/>
              <a:gdLst/>
              <a:ahLst/>
              <a:cxnLst/>
              <a:rect l="0" t="0" r="0" b="0"/>
              <a:pathLst>
                <a:path w="9038" h="3811" extrusionOk="0">
                  <a:moveTo>
                    <a:pt x="2956" y="1"/>
                  </a:moveTo>
                  <a:lnTo>
                    <a:pt x="2956" y="2956"/>
                  </a:lnTo>
                  <a:lnTo>
                    <a:pt x="685" y="2956"/>
                  </a:lnTo>
                  <a:lnTo>
                    <a:pt x="514" y="3005"/>
                  </a:lnTo>
                  <a:lnTo>
                    <a:pt x="367" y="3103"/>
                  </a:lnTo>
                  <a:lnTo>
                    <a:pt x="245" y="3200"/>
                  </a:lnTo>
                  <a:lnTo>
                    <a:pt x="147" y="3322"/>
                  </a:lnTo>
                  <a:lnTo>
                    <a:pt x="50" y="3469"/>
                  </a:lnTo>
                  <a:lnTo>
                    <a:pt x="1" y="3640"/>
                  </a:lnTo>
                  <a:lnTo>
                    <a:pt x="1" y="3811"/>
                  </a:lnTo>
                  <a:lnTo>
                    <a:pt x="9037" y="3811"/>
                  </a:lnTo>
                  <a:lnTo>
                    <a:pt x="9037" y="3640"/>
                  </a:lnTo>
                  <a:lnTo>
                    <a:pt x="8988" y="3469"/>
                  </a:lnTo>
                  <a:lnTo>
                    <a:pt x="8891" y="3322"/>
                  </a:lnTo>
                  <a:lnTo>
                    <a:pt x="8793" y="3200"/>
                  </a:lnTo>
                  <a:lnTo>
                    <a:pt x="8671" y="3103"/>
                  </a:lnTo>
                  <a:lnTo>
                    <a:pt x="8524" y="3005"/>
                  </a:lnTo>
                  <a:lnTo>
                    <a:pt x="8353" y="2956"/>
                  </a:lnTo>
                  <a:lnTo>
                    <a:pt x="6082" y="2956"/>
                  </a:lnTo>
                  <a:lnTo>
                    <a:pt x="6082"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1" name="Shape 416">
              <a:extLst>
                <a:ext uri="{FF2B5EF4-FFF2-40B4-BE49-F238E27FC236}">
                  <a16:creationId xmlns:a16="http://schemas.microsoft.com/office/drawing/2014/main" id="{2D3766CB-00A7-4A49-9D09-1E2BC4757286}"/>
                </a:ext>
              </a:extLst>
            </p:cNvPr>
            <p:cNvSpPr/>
            <p:nvPr/>
          </p:nvSpPr>
          <p:spPr>
            <a:xfrm>
              <a:off x="2583325" y="2972875"/>
              <a:ext cx="462850" cy="337075"/>
            </a:xfrm>
            <a:custGeom>
              <a:avLst/>
              <a:gdLst/>
              <a:ahLst/>
              <a:cxnLst/>
              <a:rect l="0" t="0" r="0" b="0"/>
              <a:pathLst>
                <a:path w="18514" h="13483" extrusionOk="0">
                  <a:moveTo>
                    <a:pt x="17048" y="1466"/>
                  </a:moveTo>
                  <a:lnTo>
                    <a:pt x="17048" y="12017"/>
                  </a:lnTo>
                  <a:lnTo>
                    <a:pt x="1466" y="12017"/>
                  </a:lnTo>
                  <a:lnTo>
                    <a:pt x="1466" y="1466"/>
                  </a:lnTo>
                  <a:close/>
                  <a:moveTo>
                    <a:pt x="391" y="1"/>
                  </a:moveTo>
                  <a:lnTo>
                    <a:pt x="318" y="50"/>
                  </a:lnTo>
                  <a:lnTo>
                    <a:pt x="220" y="74"/>
                  </a:lnTo>
                  <a:lnTo>
                    <a:pt x="147" y="148"/>
                  </a:lnTo>
                  <a:lnTo>
                    <a:pt x="98" y="221"/>
                  </a:lnTo>
                  <a:lnTo>
                    <a:pt x="49" y="294"/>
                  </a:lnTo>
                  <a:lnTo>
                    <a:pt x="25" y="392"/>
                  </a:lnTo>
                  <a:lnTo>
                    <a:pt x="1" y="489"/>
                  </a:lnTo>
                  <a:lnTo>
                    <a:pt x="1" y="12994"/>
                  </a:lnTo>
                  <a:lnTo>
                    <a:pt x="25" y="13092"/>
                  </a:lnTo>
                  <a:lnTo>
                    <a:pt x="49" y="13189"/>
                  </a:lnTo>
                  <a:lnTo>
                    <a:pt x="98" y="13263"/>
                  </a:lnTo>
                  <a:lnTo>
                    <a:pt x="147" y="13336"/>
                  </a:lnTo>
                  <a:lnTo>
                    <a:pt x="220" y="13409"/>
                  </a:lnTo>
                  <a:lnTo>
                    <a:pt x="318" y="13434"/>
                  </a:lnTo>
                  <a:lnTo>
                    <a:pt x="391" y="13483"/>
                  </a:lnTo>
                  <a:lnTo>
                    <a:pt x="18123" y="13483"/>
                  </a:lnTo>
                  <a:lnTo>
                    <a:pt x="18196" y="13434"/>
                  </a:lnTo>
                  <a:lnTo>
                    <a:pt x="18293" y="13409"/>
                  </a:lnTo>
                  <a:lnTo>
                    <a:pt x="18367" y="13336"/>
                  </a:lnTo>
                  <a:lnTo>
                    <a:pt x="18416" y="13263"/>
                  </a:lnTo>
                  <a:lnTo>
                    <a:pt x="18464" y="13189"/>
                  </a:lnTo>
                  <a:lnTo>
                    <a:pt x="18489" y="13092"/>
                  </a:lnTo>
                  <a:lnTo>
                    <a:pt x="18513" y="12994"/>
                  </a:lnTo>
                  <a:lnTo>
                    <a:pt x="18513" y="489"/>
                  </a:lnTo>
                  <a:lnTo>
                    <a:pt x="18489" y="392"/>
                  </a:lnTo>
                  <a:lnTo>
                    <a:pt x="18464" y="294"/>
                  </a:lnTo>
                  <a:lnTo>
                    <a:pt x="18416" y="221"/>
                  </a:lnTo>
                  <a:lnTo>
                    <a:pt x="18367" y="148"/>
                  </a:lnTo>
                  <a:lnTo>
                    <a:pt x="18293" y="74"/>
                  </a:lnTo>
                  <a:lnTo>
                    <a:pt x="18196" y="50"/>
                  </a:lnTo>
                  <a:lnTo>
                    <a:pt x="18123"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62" name="Shape 417">
            <a:extLst>
              <a:ext uri="{FF2B5EF4-FFF2-40B4-BE49-F238E27FC236}">
                <a16:creationId xmlns:a16="http://schemas.microsoft.com/office/drawing/2014/main" id="{994F2156-E9F2-45BE-AFBF-A7E7A4AA0BC1}"/>
              </a:ext>
            </a:extLst>
          </p:cNvPr>
          <p:cNvGrpSpPr/>
          <p:nvPr userDrawn="1"/>
        </p:nvGrpSpPr>
        <p:grpSpPr>
          <a:xfrm>
            <a:off x="7582579" y="3865281"/>
            <a:ext cx="413486" cy="261355"/>
            <a:chOff x="3241525" y="3039450"/>
            <a:chExt cx="494600" cy="312625"/>
          </a:xfrm>
          <a:solidFill>
            <a:schemeClr val="bg1">
              <a:lumMod val="50000"/>
            </a:schemeClr>
          </a:solidFill>
        </p:grpSpPr>
        <p:sp>
          <p:nvSpPr>
            <p:cNvPr id="163" name="Shape 418">
              <a:extLst>
                <a:ext uri="{FF2B5EF4-FFF2-40B4-BE49-F238E27FC236}">
                  <a16:creationId xmlns:a16="http://schemas.microsoft.com/office/drawing/2014/main" id="{5177A4D9-0DBA-44DC-80B9-6D52D9483419}"/>
                </a:ext>
              </a:extLst>
            </p:cNvPr>
            <p:cNvSpPr/>
            <p:nvPr/>
          </p:nvSpPr>
          <p:spPr>
            <a:xfrm>
              <a:off x="3241525" y="3039450"/>
              <a:ext cx="494600" cy="312625"/>
            </a:xfrm>
            <a:custGeom>
              <a:avLst/>
              <a:gdLst/>
              <a:ahLst/>
              <a:cxnLst/>
              <a:rect l="0" t="0" r="0" b="0"/>
              <a:pathLst>
                <a:path w="19784" h="12505" extrusionOk="0">
                  <a:moveTo>
                    <a:pt x="9892" y="977"/>
                  </a:moveTo>
                  <a:lnTo>
                    <a:pt x="10356" y="1001"/>
                  </a:lnTo>
                  <a:lnTo>
                    <a:pt x="10796" y="1050"/>
                  </a:lnTo>
                  <a:lnTo>
                    <a:pt x="11235" y="1124"/>
                  </a:lnTo>
                  <a:lnTo>
                    <a:pt x="11675" y="1221"/>
                  </a:lnTo>
                  <a:lnTo>
                    <a:pt x="12090" y="1343"/>
                  </a:lnTo>
                  <a:lnTo>
                    <a:pt x="12505" y="1490"/>
                  </a:lnTo>
                  <a:lnTo>
                    <a:pt x="12920" y="1661"/>
                  </a:lnTo>
                  <a:lnTo>
                    <a:pt x="13311" y="1832"/>
                  </a:lnTo>
                  <a:lnTo>
                    <a:pt x="13702" y="2027"/>
                  </a:lnTo>
                  <a:lnTo>
                    <a:pt x="14068" y="2223"/>
                  </a:lnTo>
                  <a:lnTo>
                    <a:pt x="14752" y="2662"/>
                  </a:lnTo>
                  <a:lnTo>
                    <a:pt x="15412" y="3126"/>
                  </a:lnTo>
                  <a:lnTo>
                    <a:pt x="15973" y="3590"/>
                  </a:lnTo>
                  <a:lnTo>
                    <a:pt x="16462" y="4005"/>
                  </a:lnTo>
                  <a:lnTo>
                    <a:pt x="16901" y="4421"/>
                  </a:lnTo>
                  <a:lnTo>
                    <a:pt x="17292" y="4811"/>
                  </a:lnTo>
                  <a:lnTo>
                    <a:pt x="17634" y="5178"/>
                  </a:lnTo>
                  <a:lnTo>
                    <a:pt x="18196" y="5813"/>
                  </a:lnTo>
                  <a:lnTo>
                    <a:pt x="18562" y="6252"/>
                  </a:lnTo>
                  <a:lnTo>
                    <a:pt x="18196" y="6692"/>
                  </a:lnTo>
                  <a:lnTo>
                    <a:pt x="17634" y="7327"/>
                  </a:lnTo>
                  <a:lnTo>
                    <a:pt x="17292" y="7693"/>
                  </a:lnTo>
                  <a:lnTo>
                    <a:pt x="16901" y="8084"/>
                  </a:lnTo>
                  <a:lnTo>
                    <a:pt x="16462" y="8499"/>
                  </a:lnTo>
                  <a:lnTo>
                    <a:pt x="15973" y="8915"/>
                  </a:lnTo>
                  <a:lnTo>
                    <a:pt x="15412" y="9379"/>
                  </a:lnTo>
                  <a:lnTo>
                    <a:pt x="14752" y="9843"/>
                  </a:lnTo>
                  <a:lnTo>
                    <a:pt x="14068" y="10282"/>
                  </a:lnTo>
                  <a:lnTo>
                    <a:pt x="13702" y="10478"/>
                  </a:lnTo>
                  <a:lnTo>
                    <a:pt x="13311" y="10673"/>
                  </a:lnTo>
                  <a:lnTo>
                    <a:pt x="12920" y="10844"/>
                  </a:lnTo>
                  <a:lnTo>
                    <a:pt x="12505" y="11015"/>
                  </a:lnTo>
                  <a:lnTo>
                    <a:pt x="12090" y="11161"/>
                  </a:lnTo>
                  <a:lnTo>
                    <a:pt x="11675" y="11284"/>
                  </a:lnTo>
                  <a:lnTo>
                    <a:pt x="11235" y="11381"/>
                  </a:lnTo>
                  <a:lnTo>
                    <a:pt x="10796" y="11455"/>
                  </a:lnTo>
                  <a:lnTo>
                    <a:pt x="10356" y="11503"/>
                  </a:lnTo>
                  <a:lnTo>
                    <a:pt x="9892" y="11528"/>
                  </a:lnTo>
                  <a:lnTo>
                    <a:pt x="9477" y="11528"/>
                  </a:lnTo>
                  <a:lnTo>
                    <a:pt x="9086" y="11479"/>
                  </a:lnTo>
                  <a:lnTo>
                    <a:pt x="8695" y="11430"/>
                  </a:lnTo>
                  <a:lnTo>
                    <a:pt x="8304" y="11332"/>
                  </a:lnTo>
                  <a:lnTo>
                    <a:pt x="7914" y="11235"/>
                  </a:lnTo>
                  <a:lnTo>
                    <a:pt x="7523" y="11113"/>
                  </a:lnTo>
                  <a:lnTo>
                    <a:pt x="7157" y="10990"/>
                  </a:lnTo>
                  <a:lnTo>
                    <a:pt x="6790" y="10844"/>
                  </a:lnTo>
                  <a:lnTo>
                    <a:pt x="6448" y="10673"/>
                  </a:lnTo>
                  <a:lnTo>
                    <a:pt x="6082" y="10502"/>
                  </a:lnTo>
                  <a:lnTo>
                    <a:pt x="5423" y="10111"/>
                  </a:lnTo>
                  <a:lnTo>
                    <a:pt x="4788" y="9696"/>
                  </a:lnTo>
                  <a:lnTo>
                    <a:pt x="4201" y="9232"/>
                  </a:lnTo>
                  <a:lnTo>
                    <a:pt x="3640" y="8792"/>
                  </a:lnTo>
                  <a:lnTo>
                    <a:pt x="3127" y="8328"/>
                  </a:lnTo>
                  <a:lnTo>
                    <a:pt x="2663" y="7889"/>
                  </a:lnTo>
                  <a:lnTo>
                    <a:pt x="2272" y="7474"/>
                  </a:lnTo>
                  <a:lnTo>
                    <a:pt x="1613" y="6741"/>
                  </a:lnTo>
                  <a:lnTo>
                    <a:pt x="1222" y="6252"/>
                  </a:lnTo>
                  <a:lnTo>
                    <a:pt x="1613" y="5764"/>
                  </a:lnTo>
                  <a:lnTo>
                    <a:pt x="2272" y="5031"/>
                  </a:lnTo>
                  <a:lnTo>
                    <a:pt x="2663" y="4616"/>
                  </a:lnTo>
                  <a:lnTo>
                    <a:pt x="3127" y="4176"/>
                  </a:lnTo>
                  <a:lnTo>
                    <a:pt x="3640" y="3712"/>
                  </a:lnTo>
                  <a:lnTo>
                    <a:pt x="4201" y="3273"/>
                  </a:lnTo>
                  <a:lnTo>
                    <a:pt x="4788" y="2833"/>
                  </a:lnTo>
                  <a:lnTo>
                    <a:pt x="5423" y="2394"/>
                  </a:lnTo>
                  <a:lnTo>
                    <a:pt x="6082" y="2003"/>
                  </a:lnTo>
                  <a:lnTo>
                    <a:pt x="6448" y="1832"/>
                  </a:lnTo>
                  <a:lnTo>
                    <a:pt x="6790" y="1661"/>
                  </a:lnTo>
                  <a:lnTo>
                    <a:pt x="7157" y="1514"/>
                  </a:lnTo>
                  <a:lnTo>
                    <a:pt x="7523" y="1392"/>
                  </a:lnTo>
                  <a:lnTo>
                    <a:pt x="7914" y="1270"/>
                  </a:lnTo>
                  <a:lnTo>
                    <a:pt x="8304" y="1172"/>
                  </a:lnTo>
                  <a:lnTo>
                    <a:pt x="8695" y="1075"/>
                  </a:lnTo>
                  <a:lnTo>
                    <a:pt x="9086" y="1026"/>
                  </a:lnTo>
                  <a:lnTo>
                    <a:pt x="9477" y="977"/>
                  </a:lnTo>
                  <a:close/>
                  <a:moveTo>
                    <a:pt x="9892" y="0"/>
                  </a:moveTo>
                  <a:lnTo>
                    <a:pt x="9404" y="25"/>
                  </a:lnTo>
                  <a:lnTo>
                    <a:pt x="8915" y="73"/>
                  </a:lnTo>
                  <a:lnTo>
                    <a:pt x="8451" y="147"/>
                  </a:lnTo>
                  <a:lnTo>
                    <a:pt x="7963" y="244"/>
                  </a:lnTo>
                  <a:lnTo>
                    <a:pt x="7523" y="366"/>
                  </a:lnTo>
                  <a:lnTo>
                    <a:pt x="7059" y="513"/>
                  </a:lnTo>
                  <a:lnTo>
                    <a:pt x="6619" y="684"/>
                  </a:lnTo>
                  <a:lnTo>
                    <a:pt x="6204" y="879"/>
                  </a:lnTo>
                  <a:lnTo>
                    <a:pt x="5765" y="1075"/>
                  </a:lnTo>
                  <a:lnTo>
                    <a:pt x="5374" y="1295"/>
                  </a:lnTo>
                  <a:lnTo>
                    <a:pt x="4959" y="1539"/>
                  </a:lnTo>
                  <a:lnTo>
                    <a:pt x="4592" y="1783"/>
                  </a:lnTo>
                  <a:lnTo>
                    <a:pt x="3860" y="2296"/>
                  </a:lnTo>
                  <a:lnTo>
                    <a:pt x="3176" y="2833"/>
                  </a:lnTo>
                  <a:lnTo>
                    <a:pt x="2565" y="3370"/>
                  </a:lnTo>
                  <a:lnTo>
                    <a:pt x="2028" y="3883"/>
                  </a:lnTo>
                  <a:lnTo>
                    <a:pt x="1539" y="4372"/>
                  </a:lnTo>
                  <a:lnTo>
                    <a:pt x="1149" y="4836"/>
                  </a:lnTo>
                  <a:lnTo>
                    <a:pt x="562" y="5520"/>
                  </a:lnTo>
                  <a:lnTo>
                    <a:pt x="318" y="5837"/>
                  </a:lnTo>
                  <a:lnTo>
                    <a:pt x="1" y="6252"/>
                  </a:lnTo>
                  <a:lnTo>
                    <a:pt x="318" y="6668"/>
                  </a:lnTo>
                  <a:lnTo>
                    <a:pt x="562" y="6985"/>
                  </a:lnTo>
                  <a:lnTo>
                    <a:pt x="1149" y="7669"/>
                  </a:lnTo>
                  <a:lnTo>
                    <a:pt x="1539" y="8133"/>
                  </a:lnTo>
                  <a:lnTo>
                    <a:pt x="2028" y="8621"/>
                  </a:lnTo>
                  <a:lnTo>
                    <a:pt x="2565" y="9134"/>
                  </a:lnTo>
                  <a:lnTo>
                    <a:pt x="3176" y="9672"/>
                  </a:lnTo>
                  <a:lnTo>
                    <a:pt x="3860" y="10209"/>
                  </a:lnTo>
                  <a:lnTo>
                    <a:pt x="4592" y="10722"/>
                  </a:lnTo>
                  <a:lnTo>
                    <a:pt x="4959" y="10966"/>
                  </a:lnTo>
                  <a:lnTo>
                    <a:pt x="5374" y="11210"/>
                  </a:lnTo>
                  <a:lnTo>
                    <a:pt x="5765" y="11430"/>
                  </a:lnTo>
                  <a:lnTo>
                    <a:pt x="6204" y="11625"/>
                  </a:lnTo>
                  <a:lnTo>
                    <a:pt x="6619" y="11821"/>
                  </a:lnTo>
                  <a:lnTo>
                    <a:pt x="7059" y="11992"/>
                  </a:lnTo>
                  <a:lnTo>
                    <a:pt x="7523" y="12138"/>
                  </a:lnTo>
                  <a:lnTo>
                    <a:pt x="7963" y="12260"/>
                  </a:lnTo>
                  <a:lnTo>
                    <a:pt x="8451" y="12358"/>
                  </a:lnTo>
                  <a:lnTo>
                    <a:pt x="8915" y="12431"/>
                  </a:lnTo>
                  <a:lnTo>
                    <a:pt x="9404" y="12480"/>
                  </a:lnTo>
                  <a:lnTo>
                    <a:pt x="9892" y="12505"/>
                  </a:lnTo>
                  <a:lnTo>
                    <a:pt x="10380" y="12480"/>
                  </a:lnTo>
                  <a:lnTo>
                    <a:pt x="10869" y="12431"/>
                  </a:lnTo>
                  <a:lnTo>
                    <a:pt x="11333" y="12358"/>
                  </a:lnTo>
                  <a:lnTo>
                    <a:pt x="11821" y="12260"/>
                  </a:lnTo>
                  <a:lnTo>
                    <a:pt x="12261" y="12138"/>
                  </a:lnTo>
                  <a:lnTo>
                    <a:pt x="12725" y="11992"/>
                  </a:lnTo>
                  <a:lnTo>
                    <a:pt x="13165" y="11821"/>
                  </a:lnTo>
                  <a:lnTo>
                    <a:pt x="13580" y="11625"/>
                  </a:lnTo>
                  <a:lnTo>
                    <a:pt x="14019" y="11430"/>
                  </a:lnTo>
                  <a:lnTo>
                    <a:pt x="14410" y="11210"/>
                  </a:lnTo>
                  <a:lnTo>
                    <a:pt x="14825" y="10966"/>
                  </a:lnTo>
                  <a:lnTo>
                    <a:pt x="15192" y="10722"/>
                  </a:lnTo>
                  <a:lnTo>
                    <a:pt x="15924" y="10209"/>
                  </a:lnTo>
                  <a:lnTo>
                    <a:pt x="16608" y="9672"/>
                  </a:lnTo>
                  <a:lnTo>
                    <a:pt x="17219" y="9134"/>
                  </a:lnTo>
                  <a:lnTo>
                    <a:pt x="17756" y="8621"/>
                  </a:lnTo>
                  <a:lnTo>
                    <a:pt x="18245" y="8133"/>
                  </a:lnTo>
                  <a:lnTo>
                    <a:pt x="18635" y="7669"/>
                  </a:lnTo>
                  <a:lnTo>
                    <a:pt x="19222" y="6985"/>
                  </a:lnTo>
                  <a:lnTo>
                    <a:pt x="19466" y="6668"/>
                  </a:lnTo>
                  <a:lnTo>
                    <a:pt x="19783" y="6252"/>
                  </a:lnTo>
                  <a:lnTo>
                    <a:pt x="19466" y="5837"/>
                  </a:lnTo>
                  <a:lnTo>
                    <a:pt x="19222" y="5520"/>
                  </a:lnTo>
                  <a:lnTo>
                    <a:pt x="18635" y="4836"/>
                  </a:lnTo>
                  <a:lnTo>
                    <a:pt x="18245" y="4372"/>
                  </a:lnTo>
                  <a:lnTo>
                    <a:pt x="17756" y="3883"/>
                  </a:lnTo>
                  <a:lnTo>
                    <a:pt x="17219" y="3370"/>
                  </a:lnTo>
                  <a:lnTo>
                    <a:pt x="16608" y="2833"/>
                  </a:lnTo>
                  <a:lnTo>
                    <a:pt x="15924" y="2296"/>
                  </a:lnTo>
                  <a:lnTo>
                    <a:pt x="15192" y="1783"/>
                  </a:lnTo>
                  <a:lnTo>
                    <a:pt x="14825" y="1539"/>
                  </a:lnTo>
                  <a:lnTo>
                    <a:pt x="14410" y="1295"/>
                  </a:lnTo>
                  <a:lnTo>
                    <a:pt x="14019" y="1075"/>
                  </a:lnTo>
                  <a:lnTo>
                    <a:pt x="13580" y="879"/>
                  </a:lnTo>
                  <a:lnTo>
                    <a:pt x="13165" y="684"/>
                  </a:lnTo>
                  <a:lnTo>
                    <a:pt x="12725" y="513"/>
                  </a:lnTo>
                  <a:lnTo>
                    <a:pt x="12261" y="366"/>
                  </a:lnTo>
                  <a:lnTo>
                    <a:pt x="11821" y="244"/>
                  </a:lnTo>
                  <a:lnTo>
                    <a:pt x="11333" y="147"/>
                  </a:lnTo>
                  <a:lnTo>
                    <a:pt x="10869" y="73"/>
                  </a:lnTo>
                  <a:lnTo>
                    <a:pt x="10380" y="25"/>
                  </a:lnTo>
                  <a:lnTo>
                    <a:pt x="9892"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4" name="Shape 419">
              <a:extLst>
                <a:ext uri="{FF2B5EF4-FFF2-40B4-BE49-F238E27FC236}">
                  <a16:creationId xmlns:a16="http://schemas.microsoft.com/office/drawing/2014/main" id="{2EC9B4AE-DE1F-4F19-9EC2-0454D69617C6}"/>
                </a:ext>
              </a:extLst>
            </p:cNvPr>
            <p:cNvSpPr/>
            <p:nvPr/>
          </p:nvSpPr>
          <p:spPr>
            <a:xfrm>
              <a:off x="3384400" y="3091350"/>
              <a:ext cx="208850" cy="208825"/>
            </a:xfrm>
            <a:custGeom>
              <a:avLst/>
              <a:gdLst/>
              <a:ahLst/>
              <a:cxnLst/>
              <a:rect l="0" t="0" r="0" b="0"/>
              <a:pathLst>
                <a:path w="8354" h="8353" extrusionOk="0">
                  <a:moveTo>
                    <a:pt x="4177" y="0"/>
                  </a:moveTo>
                  <a:lnTo>
                    <a:pt x="3762" y="24"/>
                  </a:lnTo>
                  <a:lnTo>
                    <a:pt x="3347" y="73"/>
                  </a:lnTo>
                  <a:lnTo>
                    <a:pt x="2931" y="195"/>
                  </a:lnTo>
                  <a:lnTo>
                    <a:pt x="2541" y="318"/>
                  </a:lnTo>
                  <a:lnTo>
                    <a:pt x="2174" y="513"/>
                  </a:lnTo>
                  <a:lnTo>
                    <a:pt x="1832" y="708"/>
                  </a:lnTo>
                  <a:lnTo>
                    <a:pt x="1515" y="953"/>
                  </a:lnTo>
                  <a:lnTo>
                    <a:pt x="1222" y="1221"/>
                  </a:lnTo>
                  <a:lnTo>
                    <a:pt x="953" y="1514"/>
                  </a:lnTo>
                  <a:lnTo>
                    <a:pt x="709" y="1832"/>
                  </a:lnTo>
                  <a:lnTo>
                    <a:pt x="514" y="2174"/>
                  </a:lnTo>
                  <a:lnTo>
                    <a:pt x="318" y="2540"/>
                  </a:lnTo>
                  <a:lnTo>
                    <a:pt x="196" y="2931"/>
                  </a:lnTo>
                  <a:lnTo>
                    <a:pt x="74" y="3346"/>
                  </a:lnTo>
                  <a:lnTo>
                    <a:pt x="25" y="3761"/>
                  </a:lnTo>
                  <a:lnTo>
                    <a:pt x="1" y="4176"/>
                  </a:lnTo>
                  <a:lnTo>
                    <a:pt x="25" y="4592"/>
                  </a:lnTo>
                  <a:lnTo>
                    <a:pt x="74" y="5007"/>
                  </a:lnTo>
                  <a:lnTo>
                    <a:pt x="196" y="5422"/>
                  </a:lnTo>
                  <a:lnTo>
                    <a:pt x="318" y="5813"/>
                  </a:lnTo>
                  <a:lnTo>
                    <a:pt x="514" y="6179"/>
                  </a:lnTo>
                  <a:lnTo>
                    <a:pt x="709" y="6521"/>
                  </a:lnTo>
                  <a:lnTo>
                    <a:pt x="953" y="6839"/>
                  </a:lnTo>
                  <a:lnTo>
                    <a:pt x="1222" y="7132"/>
                  </a:lnTo>
                  <a:lnTo>
                    <a:pt x="1515" y="7400"/>
                  </a:lnTo>
                  <a:lnTo>
                    <a:pt x="1832" y="7644"/>
                  </a:lnTo>
                  <a:lnTo>
                    <a:pt x="2174" y="7840"/>
                  </a:lnTo>
                  <a:lnTo>
                    <a:pt x="2541" y="8035"/>
                  </a:lnTo>
                  <a:lnTo>
                    <a:pt x="2931" y="8157"/>
                  </a:lnTo>
                  <a:lnTo>
                    <a:pt x="3347" y="8279"/>
                  </a:lnTo>
                  <a:lnTo>
                    <a:pt x="3762" y="8328"/>
                  </a:lnTo>
                  <a:lnTo>
                    <a:pt x="4177" y="8353"/>
                  </a:lnTo>
                  <a:lnTo>
                    <a:pt x="4592" y="8328"/>
                  </a:lnTo>
                  <a:lnTo>
                    <a:pt x="5007" y="8279"/>
                  </a:lnTo>
                  <a:lnTo>
                    <a:pt x="5423" y="8157"/>
                  </a:lnTo>
                  <a:lnTo>
                    <a:pt x="5813" y="8035"/>
                  </a:lnTo>
                  <a:lnTo>
                    <a:pt x="6180" y="7840"/>
                  </a:lnTo>
                  <a:lnTo>
                    <a:pt x="6522" y="7644"/>
                  </a:lnTo>
                  <a:lnTo>
                    <a:pt x="6839" y="7400"/>
                  </a:lnTo>
                  <a:lnTo>
                    <a:pt x="7132" y="7132"/>
                  </a:lnTo>
                  <a:lnTo>
                    <a:pt x="7401" y="6839"/>
                  </a:lnTo>
                  <a:lnTo>
                    <a:pt x="7645" y="6521"/>
                  </a:lnTo>
                  <a:lnTo>
                    <a:pt x="7840" y="6179"/>
                  </a:lnTo>
                  <a:lnTo>
                    <a:pt x="8036" y="5813"/>
                  </a:lnTo>
                  <a:lnTo>
                    <a:pt x="8158" y="5422"/>
                  </a:lnTo>
                  <a:lnTo>
                    <a:pt x="8280" y="5007"/>
                  </a:lnTo>
                  <a:lnTo>
                    <a:pt x="8329" y="4592"/>
                  </a:lnTo>
                  <a:lnTo>
                    <a:pt x="8353" y="4176"/>
                  </a:lnTo>
                  <a:lnTo>
                    <a:pt x="8329" y="3737"/>
                  </a:lnTo>
                  <a:lnTo>
                    <a:pt x="8256" y="3297"/>
                  </a:lnTo>
                  <a:lnTo>
                    <a:pt x="8134" y="3517"/>
                  </a:lnTo>
                  <a:lnTo>
                    <a:pt x="8011" y="3688"/>
                  </a:lnTo>
                  <a:lnTo>
                    <a:pt x="7840" y="3859"/>
                  </a:lnTo>
                  <a:lnTo>
                    <a:pt x="7645" y="4005"/>
                  </a:lnTo>
                  <a:lnTo>
                    <a:pt x="7425" y="4128"/>
                  </a:lnTo>
                  <a:lnTo>
                    <a:pt x="7205" y="4201"/>
                  </a:lnTo>
                  <a:lnTo>
                    <a:pt x="6961" y="4250"/>
                  </a:lnTo>
                  <a:lnTo>
                    <a:pt x="6717" y="4274"/>
                  </a:lnTo>
                  <a:lnTo>
                    <a:pt x="6546" y="4274"/>
                  </a:lnTo>
                  <a:lnTo>
                    <a:pt x="6375" y="4250"/>
                  </a:lnTo>
                  <a:lnTo>
                    <a:pt x="6204" y="4201"/>
                  </a:lnTo>
                  <a:lnTo>
                    <a:pt x="6058" y="4152"/>
                  </a:lnTo>
                  <a:lnTo>
                    <a:pt x="5887" y="4079"/>
                  </a:lnTo>
                  <a:lnTo>
                    <a:pt x="5764" y="3981"/>
                  </a:lnTo>
                  <a:lnTo>
                    <a:pt x="5618" y="3883"/>
                  </a:lnTo>
                  <a:lnTo>
                    <a:pt x="5496" y="3786"/>
                  </a:lnTo>
                  <a:lnTo>
                    <a:pt x="5398" y="3664"/>
                  </a:lnTo>
                  <a:lnTo>
                    <a:pt x="5300" y="3517"/>
                  </a:lnTo>
                  <a:lnTo>
                    <a:pt x="5203" y="3395"/>
                  </a:lnTo>
                  <a:lnTo>
                    <a:pt x="5129" y="3224"/>
                  </a:lnTo>
                  <a:lnTo>
                    <a:pt x="5081" y="3077"/>
                  </a:lnTo>
                  <a:lnTo>
                    <a:pt x="5032" y="2906"/>
                  </a:lnTo>
                  <a:lnTo>
                    <a:pt x="5007" y="2735"/>
                  </a:lnTo>
                  <a:lnTo>
                    <a:pt x="5007" y="2564"/>
                  </a:lnTo>
                  <a:lnTo>
                    <a:pt x="5007" y="2394"/>
                  </a:lnTo>
                  <a:lnTo>
                    <a:pt x="5032" y="2223"/>
                  </a:lnTo>
                  <a:lnTo>
                    <a:pt x="5081" y="2052"/>
                  </a:lnTo>
                  <a:lnTo>
                    <a:pt x="5129" y="1905"/>
                  </a:lnTo>
                  <a:lnTo>
                    <a:pt x="5203" y="1759"/>
                  </a:lnTo>
                  <a:lnTo>
                    <a:pt x="5300" y="1612"/>
                  </a:lnTo>
                  <a:lnTo>
                    <a:pt x="5398" y="1490"/>
                  </a:lnTo>
                  <a:lnTo>
                    <a:pt x="5496" y="1368"/>
                  </a:lnTo>
                  <a:lnTo>
                    <a:pt x="5618" y="1246"/>
                  </a:lnTo>
                  <a:lnTo>
                    <a:pt x="5764" y="1148"/>
                  </a:lnTo>
                  <a:lnTo>
                    <a:pt x="5887" y="1075"/>
                  </a:lnTo>
                  <a:lnTo>
                    <a:pt x="6033" y="1001"/>
                  </a:lnTo>
                  <a:lnTo>
                    <a:pt x="6204" y="928"/>
                  </a:lnTo>
                  <a:lnTo>
                    <a:pt x="6375" y="879"/>
                  </a:lnTo>
                  <a:lnTo>
                    <a:pt x="6522" y="855"/>
                  </a:lnTo>
                  <a:lnTo>
                    <a:pt x="6717" y="855"/>
                  </a:lnTo>
                  <a:lnTo>
                    <a:pt x="6448" y="659"/>
                  </a:lnTo>
                  <a:lnTo>
                    <a:pt x="6155" y="489"/>
                  </a:lnTo>
                  <a:lnTo>
                    <a:pt x="5838" y="342"/>
                  </a:lnTo>
                  <a:lnTo>
                    <a:pt x="5545" y="220"/>
                  </a:lnTo>
                  <a:lnTo>
                    <a:pt x="5203" y="122"/>
                  </a:lnTo>
                  <a:lnTo>
                    <a:pt x="4885" y="49"/>
                  </a:lnTo>
                  <a:lnTo>
                    <a:pt x="4519" y="24"/>
                  </a:lnTo>
                  <a:lnTo>
                    <a:pt x="4177"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65" name="Shape 420">
            <a:extLst>
              <a:ext uri="{FF2B5EF4-FFF2-40B4-BE49-F238E27FC236}">
                <a16:creationId xmlns:a16="http://schemas.microsoft.com/office/drawing/2014/main" id="{C3613A91-6D99-417B-9D31-E58F3BF56696}"/>
              </a:ext>
            </a:extLst>
          </p:cNvPr>
          <p:cNvSpPr/>
          <p:nvPr userDrawn="1"/>
        </p:nvSpPr>
        <p:spPr>
          <a:xfrm>
            <a:off x="8738873" y="3818415"/>
            <a:ext cx="355300" cy="355279"/>
          </a:xfrm>
          <a:custGeom>
            <a:avLst/>
            <a:gdLst/>
            <a:ahLst/>
            <a:cxnLst/>
            <a:rect l="0" t="0" r="0" b="0"/>
            <a:pathLst>
              <a:path w="17000" h="16999" extrusionOk="0">
                <a:moveTo>
                  <a:pt x="8769" y="5740"/>
                </a:moveTo>
                <a:lnTo>
                  <a:pt x="9037" y="5788"/>
                </a:lnTo>
                <a:lnTo>
                  <a:pt x="9282" y="5862"/>
                </a:lnTo>
                <a:lnTo>
                  <a:pt x="9550" y="5935"/>
                </a:lnTo>
                <a:lnTo>
                  <a:pt x="9794" y="6057"/>
                </a:lnTo>
                <a:lnTo>
                  <a:pt x="10014" y="6204"/>
                </a:lnTo>
                <a:lnTo>
                  <a:pt x="10234" y="6350"/>
                </a:lnTo>
                <a:lnTo>
                  <a:pt x="10454" y="6546"/>
                </a:lnTo>
                <a:lnTo>
                  <a:pt x="10649" y="6765"/>
                </a:lnTo>
                <a:lnTo>
                  <a:pt x="10796" y="6985"/>
                </a:lnTo>
                <a:lnTo>
                  <a:pt x="10942" y="7205"/>
                </a:lnTo>
                <a:lnTo>
                  <a:pt x="11064" y="7449"/>
                </a:lnTo>
                <a:lnTo>
                  <a:pt x="11138" y="7718"/>
                </a:lnTo>
                <a:lnTo>
                  <a:pt x="11211" y="7962"/>
                </a:lnTo>
                <a:lnTo>
                  <a:pt x="11260" y="8231"/>
                </a:lnTo>
                <a:lnTo>
                  <a:pt x="11260" y="8499"/>
                </a:lnTo>
                <a:lnTo>
                  <a:pt x="11260" y="8768"/>
                </a:lnTo>
                <a:lnTo>
                  <a:pt x="11211" y="9037"/>
                </a:lnTo>
                <a:lnTo>
                  <a:pt x="11138" y="9281"/>
                </a:lnTo>
                <a:lnTo>
                  <a:pt x="11064" y="9550"/>
                </a:lnTo>
                <a:lnTo>
                  <a:pt x="10942" y="9794"/>
                </a:lnTo>
                <a:lnTo>
                  <a:pt x="10796" y="10014"/>
                </a:lnTo>
                <a:lnTo>
                  <a:pt x="10649" y="10233"/>
                </a:lnTo>
                <a:lnTo>
                  <a:pt x="10454" y="10453"/>
                </a:lnTo>
                <a:lnTo>
                  <a:pt x="10234" y="10649"/>
                </a:lnTo>
                <a:lnTo>
                  <a:pt x="10014" y="10795"/>
                </a:lnTo>
                <a:lnTo>
                  <a:pt x="9794" y="10942"/>
                </a:lnTo>
                <a:lnTo>
                  <a:pt x="9550" y="11064"/>
                </a:lnTo>
                <a:lnTo>
                  <a:pt x="9282" y="11137"/>
                </a:lnTo>
                <a:lnTo>
                  <a:pt x="9037" y="11210"/>
                </a:lnTo>
                <a:lnTo>
                  <a:pt x="8769" y="11259"/>
                </a:lnTo>
                <a:lnTo>
                  <a:pt x="8231" y="11259"/>
                </a:lnTo>
                <a:lnTo>
                  <a:pt x="7963" y="11210"/>
                </a:lnTo>
                <a:lnTo>
                  <a:pt x="7719" y="11137"/>
                </a:lnTo>
                <a:lnTo>
                  <a:pt x="7450" y="11064"/>
                </a:lnTo>
                <a:lnTo>
                  <a:pt x="7206" y="10942"/>
                </a:lnTo>
                <a:lnTo>
                  <a:pt x="6986" y="10795"/>
                </a:lnTo>
                <a:lnTo>
                  <a:pt x="6766" y="10649"/>
                </a:lnTo>
                <a:lnTo>
                  <a:pt x="6546" y="10453"/>
                </a:lnTo>
                <a:lnTo>
                  <a:pt x="6351" y="10233"/>
                </a:lnTo>
                <a:lnTo>
                  <a:pt x="6204" y="10014"/>
                </a:lnTo>
                <a:lnTo>
                  <a:pt x="6058" y="9794"/>
                </a:lnTo>
                <a:lnTo>
                  <a:pt x="5936" y="9550"/>
                </a:lnTo>
                <a:lnTo>
                  <a:pt x="5862" y="9281"/>
                </a:lnTo>
                <a:lnTo>
                  <a:pt x="5789" y="9037"/>
                </a:lnTo>
                <a:lnTo>
                  <a:pt x="5740" y="8768"/>
                </a:lnTo>
                <a:lnTo>
                  <a:pt x="5740" y="8499"/>
                </a:lnTo>
                <a:lnTo>
                  <a:pt x="5740" y="8231"/>
                </a:lnTo>
                <a:lnTo>
                  <a:pt x="5789" y="7962"/>
                </a:lnTo>
                <a:lnTo>
                  <a:pt x="5862" y="7718"/>
                </a:lnTo>
                <a:lnTo>
                  <a:pt x="5936" y="7449"/>
                </a:lnTo>
                <a:lnTo>
                  <a:pt x="6058" y="7205"/>
                </a:lnTo>
                <a:lnTo>
                  <a:pt x="6204" y="6985"/>
                </a:lnTo>
                <a:lnTo>
                  <a:pt x="6351" y="6765"/>
                </a:lnTo>
                <a:lnTo>
                  <a:pt x="6546" y="6546"/>
                </a:lnTo>
                <a:lnTo>
                  <a:pt x="6766" y="6350"/>
                </a:lnTo>
                <a:lnTo>
                  <a:pt x="6986" y="6204"/>
                </a:lnTo>
                <a:lnTo>
                  <a:pt x="7206" y="6057"/>
                </a:lnTo>
                <a:lnTo>
                  <a:pt x="7450" y="5935"/>
                </a:lnTo>
                <a:lnTo>
                  <a:pt x="7719" y="5862"/>
                </a:lnTo>
                <a:lnTo>
                  <a:pt x="7963" y="5788"/>
                </a:lnTo>
                <a:lnTo>
                  <a:pt x="8231" y="5740"/>
                </a:lnTo>
                <a:close/>
                <a:moveTo>
                  <a:pt x="7914" y="0"/>
                </a:moveTo>
                <a:lnTo>
                  <a:pt x="7743" y="25"/>
                </a:lnTo>
                <a:lnTo>
                  <a:pt x="7596" y="73"/>
                </a:lnTo>
                <a:lnTo>
                  <a:pt x="7474" y="147"/>
                </a:lnTo>
                <a:lnTo>
                  <a:pt x="7328" y="244"/>
                </a:lnTo>
                <a:lnTo>
                  <a:pt x="7230" y="342"/>
                </a:lnTo>
                <a:lnTo>
                  <a:pt x="7132" y="489"/>
                </a:lnTo>
                <a:lnTo>
                  <a:pt x="7084" y="635"/>
                </a:lnTo>
                <a:lnTo>
                  <a:pt x="7035" y="782"/>
                </a:lnTo>
                <a:lnTo>
                  <a:pt x="6839" y="2540"/>
                </a:lnTo>
                <a:lnTo>
                  <a:pt x="6497" y="2638"/>
                </a:lnTo>
                <a:lnTo>
                  <a:pt x="6131" y="2784"/>
                </a:lnTo>
                <a:lnTo>
                  <a:pt x="5789" y="2931"/>
                </a:lnTo>
                <a:lnTo>
                  <a:pt x="5447" y="3102"/>
                </a:lnTo>
                <a:lnTo>
                  <a:pt x="4079" y="2027"/>
                </a:lnTo>
                <a:lnTo>
                  <a:pt x="3933" y="1930"/>
                </a:lnTo>
                <a:lnTo>
                  <a:pt x="3786" y="1881"/>
                </a:lnTo>
                <a:lnTo>
                  <a:pt x="3640" y="1832"/>
                </a:lnTo>
                <a:lnTo>
                  <a:pt x="3493" y="1832"/>
                </a:lnTo>
                <a:lnTo>
                  <a:pt x="3322" y="1856"/>
                </a:lnTo>
                <a:lnTo>
                  <a:pt x="3176" y="1905"/>
                </a:lnTo>
                <a:lnTo>
                  <a:pt x="3029" y="1978"/>
                </a:lnTo>
                <a:lnTo>
                  <a:pt x="2907" y="2076"/>
                </a:lnTo>
                <a:lnTo>
                  <a:pt x="2077" y="2907"/>
                </a:lnTo>
                <a:lnTo>
                  <a:pt x="1979" y="3029"/>
                </a:lnTo>
                <a:lnTo>
                  <a:pt x="1906" y="3175"/>
                </a:lnTo>
                <a:lnTo>
                  <a:pt x="1857" y="3322"/>
                </a:lnTo>
                <a:lnTo>
                  <a:pt x="1833" y="3493"/>
                </a:lnTo>
                <a:lnTo>
                  <a:pt x="1833" y="3639"/>
                </a:lnTo>
                <a:lnTo>
                  <a:pt x="1881" y="3786"/>
                </a:lnTo>
                <a:lnTo>
                  <a:pt x="1930" y="3932"/>
                </a:lnTo>
                <a:lnTo>
                  <a:pt x="2028" y="4079"/>
                </a:lnTo>
                <a:lnTo>
                  <a:pt x="3103" y="5447"/>
                </a:lnTo>
                <a:lnTo>
                  <a:pt x="2932" y="5788"/>
                </a:lnTo>
                <a:lnTo>
                  <a:pt x="2785" y="6130"/>
                </a:lnTo>
                <a:lnTo>
                  <a:pt x="2639" y="6497"/>
                </a:lnTo>
                <a:lnTo>
                  <a:pt x="2541" y="6839"/>
                </a:lnTo>
                <a:lnTo>
                  <a:pt x="782" y="7034"/>
                </a:lnTo>
                <a:lnTo>
                  <a:pt x="636" y="7083"/>
                </a:lnTo>
                <a:lnTo>
                  <a:pt x="489" y="7132"/>
                </a:lnTo>
                <a:lnTo>
                  <a:pt x="343" y="7229"/>
                </a:lnTo>
                <a:lnTo>
                  <a:pt x="245" y="7327"/>
                </a:lnTo>
                <a:lnTo>
                  <a:pt x="147" y="7474"/>
                </a:lnTo>
                <a:lnTo>
                  <a:pt x="74" y="7596"/>
                </a:lnTo>
                <a:lnTo>
                  <a:pt x="25" y="7742"/>
                </a:lnTo>
                <a:lnTo>
                  <a:pt x="1" y="7913"/>
                </a:lnTo>
                <a:lnTo>
                  <a:pt x="1" y="9086"/>
                </a:lnTo>
                <a:lnTo>
                  <a:pt x="25" y="9257"/>
                </a:lnTo>
                <a:lnTo>
                  <a:pt x="74" y="9403"/>
                </a:lnTo>
                <a:lnTo>
                  <a:pt x="147" y="9525"/>
                </a:lnTo>
                <a:lnTo>
                  <a:pt x="245" y="9672"/>
                </a:lnTo>
                <a:lnTo>
                  <a:pt x="343" y="9769"/>
                </a:lnTo>
                <a:lnTo>
                  <a:pt x="489" y="9867"/>
                </a:lnTo>
                <a:lnTo>
                  <a:pt x="636" y="9916"/>
                </a:lnTo>
                <a:lnTo>
                  <a:pt x="782" y="9965"/>
                </a:lnTo>
                <a:lnTo>
                  <a:pt x="2541" y="10160"/>
                </a:lnTo>
                <a:lnTo>
                  <a:pt x="2639" y="10502"/>
                </a:lnTo>
                <a:lnTo>
                  <a:pt x="2785" y="10868"/>
                </a:lnTo>
                <a:lnTo>
                  <a:pt x="2932" y="11210"/>
                </a:lnTo>
                <a:lnTo>
                  <a:pt x="3103" y="11552"/>
                </a:lnTo>
                <a:lnTo>
                  <a:pt x="2028" y="12920"/>
                </a:lnTo>
                <a:lnTo>
                  <a:pt x="1930" y="13067"/>
                </a:lnTo>
                <a:lnTo>
                  <a:pt x="1881" y="13213"/>
                </a:lnTo>
                <a:lnTo>
                  <a:pt x="1833" y="13360"/>
                </a:lnTo>
                <a:lnTo>
                  <a:pt x="1833" y="13506"/>
                </a:lnTo>
                <a:lnTo>
                  <a:pt x="1857" y="13677"/>
                </a:lnTo>
                <a:lnTo>
                  <a:pt x="1906" y="13824"/>
                </a:lnTo>
                <a:lnTo>
                  <a:pt x="1979" y="13970"/>
                </a:lnTo>
                <a:lnTo>
                  <a:pt x="2077" y="14092"/>
                </a:lnTo>
                <a:lnTo>
                  <a:pt x="2907" y="14923"/>
                </a:lnTo>
                <a:lnTo>
                  <a:pt x="3029" y="15020"/>
                </a:lnTo>
                <a:lnTo>
                  <a:pt x="3176" y="15094"/>
                </a:lnTo>
                <a:lnTo>
                  <a:pt x="3322" y="15142"/>
                </a:lnTo>
                <a:lnTo>
                  <a:pt x="3493" y="15167"/>
                </a:lnTo>
                <a:lnTo>
                  <a:pt x="3640" y="15167"/>
                </a:lnTo>
                <a:lnTo>
                  <a:pt x="3786" y="15118"/>
                </a:lnTo>
                <a:lnTo>
                  <a:pt x="3933" y="15069"/>
                </a:lnTo>
                <a:lnTo>
                  <a:pt x="4079" y="14996"/>
                </a:lnTo>
                <a:lnTo>
                  <a:pt x="5447" y="13897"/>
                </a:lnTo>
                <a:lnTo>
                  <a:pt x="5789" y="14068"/>
                </a:lnTo>
                <a:lnTo>
                  <a:pt x="6131" y="14214"/>
                </a:lnTo>
                <a:lnTo>
                  <a:pt x="6497" y="14361"/>
                </a:lnTo>
                <a:lnTo>
                  <a:pt x="6839" y="14459"/>
                </a:lnTo>
                <a:lnTo>
                  <a:pt x="7035" y="16217"/>
                </a:lnTo>
                <a:lnTo>
                  <a:pt x="7084" y="16364"/>
                </a:lnTo>
                <a:lnTo>
                  <a:pt x="7132" y="16510"/>
                </a:lnTo>
                <a:lnTo>
                  <a:pt x="7230" y="16657"/>
                </a:lnTo>
                <a:lnTo>
                  <a:pt x="7328" y="16754"/>
                </a:lnTo>
                <a:lnTo>
                  <a:pt x="7474" y="16852"/>
                </a:lnTo>
                <a:lnTo>
                  <a:pt x="7596" y="16925"/>
                </a:lnTo>
                <a:lnTo>
                  <a:pt x="7743" y="16974"/>
                </a:lnTo>
                <a:lnTo>
                  <a:pt x="7914" y="16999"/>
                </a:lnTo>
                <a:lnTo>
                  <a:pt x="9086" y="16999"/>
                </a:lnTo>
                <a:lnTo>
                  <a:pt x="9257" y="16974"/>
                </a:lnTo>
                <a:lnTo>
                  <a:pt x="9404" y="16925"/>
                </a:lnTo>
                <a:lnTo>
                  <a:pt x="9526" y="16852"/>
                </a:lnTo>
                <a:lnTo>
                  <a:pt x="9672" y="16754"/>
                </a:lnTo>
                <a:lnTo>
                  <a:pt x="9770" y="16657"/>
                </a:lnTo>
                <a:lnTo>
                  <a:pt x="9868" y="16510"/>
                </a:lnTo>
                <a:lnTo>
                  <a:pt x="9917" y="16364"/>
                </a:lnTo>
                <a:lnTo>
                  <a:pt x="9965" y="16217"/>
                </a:lnTo>
                <a:lnTo>
                  <a:pt x="10161" y="14459"/>
                </a:lnTo>
                <a:lnTo>
                  <a:pt x="10503" y="14361"/>
                </a:lnTo>
                <a:lnTo>
                  <a:pt x="10869" y="14214"/>
                </a:lnTo>
                <a:lnTo>
                  <a:pt x="11211" y="14068"/>
                </a:lnTo>
                <a:lnTo>
                  <a:pt x="11553" y="13897"/>
                </a:lnTo>
                <a:lnTo>
                  <a:pt x="12921" y="14996"/>
                </a:lnTo>
                <a:lnTo>
                  <a:pt x="13067" y="15069"/>
                </a:lnTo>
                <a:lnTo>
                  <a:pt x="13214" y="15118"/>
                </a:lnTo>
                <a:lnTo>
                  <a:pt x="13360" y="15167"/>
                </a:lnTo>
                <a:lnTo>
                  <a:pt x="13507" y="15167"/>
                </a:lnTo>
                <a:lnTo>
                  <a:pt x="13678" y="15142"/>
                </a:lnTo>
                <a:lnTo>
                  <a:pt x="13824" y="15094"/>
                </a:lnTo>
                <a:lnTo>
                  <a:pt x="13971" y="15020"/>
                </a:lnTo>
                <a:lnTo>
                  <a:pt x="14093" y="14923"/>
                </a:lnTo>
                <a:lnTo>
                  <a:pt x="14923" y="14092"/>
                </a:lnTo>
                <a:lnTo>
                  <a:pt x="15021" y="13970"/>
                </a:lnTo>
                <a:lnTo>
                  <a:pt x="15094" y="13824"/>
                </a:lnTo>
                <a:lnTo>
                  <a:pt x="15143" y="13677"/>
                </a:lnTo>
                <a:lnTo>
                  <a:pt x="15168" y="13506"/>
                </a:lnTo>
                <a:lnTo>
                  <a:pt x="15168" y="13360"/>
                </a:lnTo>
                <a:lnTo>
                  <a:pt x="15119" y="13213"/>
                </a:lnTo>
                <a:lnTo>
                  <a:pt x="15070" y="13067"/>
                </a:lnTo>
                <a:lnTo>
                  <a:pt x="14997" y="12920"/>
                </a:lnTo>
                <a:lnTo>
                  <a:pt x="13898" y="11552"/>
                </a:lnTo>
                <a:lnTo>
                  <a:pt x="14068" y="11210"/>
                </a:lnTo>
                <a:lnTo>
                  <a:pt x="14215" y="10868"/>
                </a:lnTo>
                <a:lnTo>
                  <a:pt x="14362" y="10502"/>
                </a:lnTo>
                <a:lnTo>
                  <a:pt x="14459" y="10160"/>
                </a:lnTo>
                <a:lnTo>
                  <a:pt x="16218" y="9965"/>
                </a:lnTo>
                <a:lnTo>
                  <a:pt x="16364" y="9916"/>
                </a:lnTo>
                <a:lnTo>
                  <a:pt x="16511" y="9867"/>
                </a:lnTo>
                <a:lnTo>
                  <a:pt x="16657" y="9769"/>
                </a:lnTo>
                <a:lnTo>
                  <a:pt x="16755" y="9672"/>
                </a:lnTo>
                <a:lnTo>
                  <a:pt x="16853" y="9525"/>
                </a:lnTo>
                <a:lnTo>
                  <a:pt x="16926" y="9403"/>
                </a:lnTo>
                <a:lnTo>
                  <a:pt x="16975" y="9257"/>
                </a:lnTo>
                <a:lnTo>
                  <a:pt x="16999" y="9086"/>
                </a:lnTo>
                <a:lnTo>
                  <a:pt x="16999" y="7913"/>
                </a:lnTo>
                <a:lnTo>
                  <a:pt x="16975" y="7742"/>
                </a:lnTo>
                <a:lnTo>
                  <a:pt x="16926" y="7596"/>
                </a:lnTo>
                <a:lnTo>
                  <a:pt x="16853" y="7474"/>
                </a:lnTo>
                <a:lnTo>
                  <a:pt x="16755" y="7327"/>
                </a:lnTo>
                <a:lnTo>
                  <a:pt x="16657" y="7229"/>
                </a:lnTo>
                <a:lnTo>
                  <a:pt x="16511" y="7132"/>
                </a:lnTo>
                <a:lnTo>
                  <a:pt x="16364" y="7083"/>
                </a:lnTo>
                <a:lnTo>
                  <a:pt x="16218" y="7034"/>
                </a:lnTo>
                <a:lnTo>
                  <a:pt x="14459" y="6839"/>
                </a:lnTo>
                <a:lnTo>
                  <a:pt x="14362" y="6497"/>
                </a:lnTo>
                <a:lnTo>
                  <a:pt x="14215" y="6130"/>
                </a:lnTo>
                <a:lnTo>
                  <a:pt x="14068" y="5788"/>
                </a:lnTo>
                <a:lnTo>
                  <a:pt x="13898" y="5447"/>
                </a:lnTo>
                <a:lnTo>
                  <a:pt x="14997" y="4079"/>
                </a:lnTo>
                <a:lnTo>
                  <a:pt x="15070" y="3932"/>
                </a:lnTo>
                <a:lnTo>
                  <a:pt x="15119" y="3786"/>
                </a:lnTo>
                <a:lnTo>
                  <a:pt x="15168" y="3639"/>
                </a:lnTo>
                <a:lnTo>
                  <a:pt x="15168" y="3493"/>
                </a:lnTo>
                <a:lnTo>
                  <a:pt x="15143" y="3322"/>
                </a:lnTo>
                <a:lnTo>
                  <a:pt x="15094" y="3175"/>
                </a:lnTo>
                <a:lnTo>
                  <a:pt x="15021" y="3029"/>
                </a:lnTo>
                <a:lnTo>
                  <a:pt x="14923" y="2907"/>
                </a:lnTo>
                <a:lnTo>
                  <a:pt x="14093" y="2076"/>
                </a:lnTo>
                <a:lnTo>
                  <a:pt x="13971" y="1978"/>
                </a:lnTo>
                <a:lnTo>
                  <a:pt x="13824" y="1905"/>
                </a:lnTo>
                <a:lnTo>
                  <a:pt x="13678" y="1856"/>
                </a:lnTo>
                <a:lnTo>
                  <a:pt x="13507" y="1832"/>
                </a:lnTo>
                <a:lnTo>
                  <a:pt x="13360" y="1832"/>
                </a:lnTo>
                <a:lnTo>
                  <a:pt x="13214" y="1881"/>
                </a:lnTo>
                <a:lnTo>
                  <a:pt x="13067" y="1930"/>
                </a:lnTo>
                <a:lnTo>
                  <a:pt x="12921" y="2027"/>
                </a:lnTo>
                <a:lnTo>
                  <a:pt x="11553" y="3102"/>
                </a:lnTo>
                <a:lnTo>
                  <a:pt x="11211" y="2931"/>
                </a:lnTo>
                <a:lnTo>
                  <a:pt x="10869" y="2784"/>
                </a:lnTo>
                <a:lnTo>
                  <a:pt x="10503" y="2638"/>
                </a:lnTo>
                <a:lnTo>
                  <a:pt x="10161" y="2540"/>
                </a:lnTo>
                <a:lnTo>
                  <a:pt x="9965" y="782"/>
                </a:lnTo>
                <a:lnTo>
                  <a:pt x="9917" y="635"/>
                </a:lnTo>
                <a:lnTo>
                  <a:pt x="9868" y="489"/>
                </a:lnTo>
                <a:lnTo>
                  <a:pt x="9770" y="342"/>
                </a:lnTo>
                <a:lnTo>
                  <a:pt x="9672" y="244"/>
                </a:lnTo>
                <a:lnTo>
                  <a:pt x="9526" y="147"/>
                </a:lnTo>
                <a:lnTo>
                  <a:pt x="9404" y="73"/>
                </a:lnTo>
                <a:lnTo>
                  <a:pt x="9257" y="25"/>
                </a:lnTo>
                <a:lnTo>
                  <a:pt x="9086" y="0"/>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166" name="Shape 421">
            <a:extLst>
              <a:ext uri="{FF2B5EF4-FFF2-40B4-BE49-F238E27FC236}">
                <a16:creationId xmlns:a16="http://schemas.microsoft.com/office/drawing/2014/main" id="{BED523E8-1194-4CDA-B1BE-D23A5E120EE7}"/>
              </a:ext>
            </a:extLst>
          </p:cNvPr>
          <p:cNvGrpSpPr/>
          <p:nvPr userDrawn="1"/>
        </p:nvGrpSpPr>
        <p:grpSpPr>
          <a:xfrm>
            <a:off x="9266011" y="3837714"/>
            <a:ext cx="427781" cy="316489"/>
            <a:chOff x="5255200" y="3006475"/>
            <a:chExt cx="511700" cy="378575"/>
          </a:xfrm>
          <a:solidFill>
            <a:schemeClr val="bg1">
              <a:lumMod val="50000"/>
            </a:schemeClr>
          </a:solidFill>
        </p:grpSpPr>
        <p:sp>
          <p:nvSpPr>
            <p:cNvPr id="167" name="Shape 422">
              <a:extLst>
                <a:ext uri="{FF2B5EF4-FFF2-40B4-BE49-F238E27FC236}">
                  <a16:creationId xmlns:a16="http://schemas.microsoft.com/office/drawing/2014/main" id="{FBE2227A-1262-4D3E-8CBC-BDDA98CEB52C}"/>
                </a:ext>
              </a:extLst>
            </p:cNvPr>
            <p:cNvSpPr/>
            <p:nvPr/>
          </p:nvSpPr>
          <p:spPr>
            <a:xfrm>
              <a:off x="5255200" y="3006475"/>
              <a:ext cx="349900" cy="349875"/>
            </a:xfrm>
            <a:custGeom>
              <a:avLst/>
              <a:gdLst/>
              <a:ahLst/>
              <a:cxnLst/>
              <a:rect l="0" t="0" r="0" b="0"/>
              <a:pathLst>
                <a:path w="13996" h="13995" extrusionOk="0">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8" name="Shape 423">
              <a:extLst>
                <a:ext uri="{FF2B5EF4-FFF2-40B4-BE49-F238E27FC236}">
                  <a16:creationId xmlns:a16="http://schemas.microsoft.com/office/drawing/2014/main" id="{55E03ADC-1F2F-4B5B-964E-4F4EA0541B48}"/>
                </a:ext>
              </a:extLst>
            </p:cNvPr>
            <p:cNvSpPr/>
            <p:nvPr/>
          </p:nvSpPr>
          <p:spPr>
            <a:xfrm>
              <a:off x="5567825" y="3185975"/>
              <a:ext cx="199075" cy="199075"/>
            </a:xfrm>
            <a:custGeom>
              <a:avLst/>
              <a:gdLst/>
              <a:ahLst/>
              <a:cxnLst/>
              <a:rect l="0" t="0" r="0" b="0"/>
              <a:pathLst>
                <a:path w="7963" h="7963" extrusionOk="0">
                  <a:moveTo>
                    <a:pt x="3933" y="2296"/>
                  </a:moveTo>
                  <a:lnTo>
                    <a:pt x="4103" y="2321"/>
                  </a:lnTo>
                  <a:lnTo>
                    <a:pt x="4274" y="2321"/>
                  </a:lnTo>
                  <a:lnTo>
                    <a:pt x="4421" y="2370"/>
                  </a:lnTo>
                  <a:lnTo>
                    <a:pt x="4592" y="2419"/>
                  </a:lnTo>
                  <a:lnTo>
                    <a:pt x="4738" y="2492"/>
                  </a:lnTo>
                  <a:lnTo>
                    <a:pt x="4885" y="2565"/>
                  </a:lnTo>
                  <a:lnTo>
                    <a:pt x="5032" y="2663"/>
                  </a:lnTo>
                  <a:lnTo>
                    <a:pt x="5154" y="2785"/>
                  </a:lnTo>
                  <a:lnTo>
                    <a:pt x="5276" y="2883"/>
                  </a:lnTo>
                  <a:lnTo>
                    <a:pt x="5373" y="3029"/>
                  </a:lnTo>
                  <a:lnTo>
                    <a:pt x="5447" y="3151"/>
                  </a:lnTo>
                  <a:lnTo>
                    <a:pt x="5520" y="3298"/>
                  </a:lnTo>
                  <a:lnTo>
                    <a:pt x="5593" y="3444"/>
                  </a:lnTo>
                  <a:lnTo>
                    <a:pt x="5618" y="3615"/>
                  </a:lnTo>
                  <a:lnTo>
                    <a:pt x="5642" y="3762"/>
                  </a:lnTo>
                  <a:lnTo>
                    <a:pt x="5667" y="3933"/>
                  </a:lnTo>
                  <a:lnTo>
                    <a:pt x="5667" y="4079"/>
                  </a:lnTo>
                  <a:lnTo>
                    <a:pt x="5642" y="4250"/>
                  </a:lnTo>
                  <a:lnTo>
                    <a:pt x="5618" y="4421"/>
                  </a:lnTo>
                  <a:lnTo>
                    <a:pt x="5569" y="4568"/>
                  </a:lnTo>
                  <a:lnTo>
                    <a:pt x="5496" y="4739"/>
                  </a:lnTo>
                  <a:lnTo>
                    <a:pt x="5398" y="4885"/>
                  </a:lnTo>
                  <a:lnTo>
                    <a:pt x="5300" y="5007"/>
                  </a:lnTo>
                  <a:lnTo>
                    <a:pt x="5203" y="5154"/>
                  </a:lnTo>
                  <a:lnTo>
                    <a:pt x="5080" y="5252"/>
                  </a:lnTo>
                  <a:lnTo>
                    <a:pt x="4958" y="5349"/>
                  </a:lnTo>
                  <a:lnTo>
                    <a:pt x="4812" y="5447"/>
                  </a:lnTo>
                  <a:lnTo>
                    <a:pt x="4665" y="5520"/>
                  </a:lnTo>
                  <a:lnTo>
                    <a:pt x="4519" y="5569"/>
                  </a:lnTo>
                  <a:lnTo>
                    <a:pt x="4372" y="5618"/>
                  </a:lnTo>
                  <a:lnTo>
                    <a:pt x="4201" y="5642"/>
                  </a:lnTo>
                  <a:lnTo>
                    <a:pt x="4055" y="5667"/>
                  </a:lnTo>
                  <a:lnTo>
                    <a:pt x="3884" y="5642"/>
                  </a:lnTo>
                  <a:lnTo>
                    <a:pt x="3713" y="5642"/>
                  </a:lnTo>
                  <a:lnTo>
                    <a:pt x="3566" y="5594"/>
                  </a:lnTo>
                  <a:lnTo>
                    <a:pt x="3395" y="5545"/>
                  </a:lnTo>
                  <a:lnTo>
                    <a:pt x="3249" y="5471"/>
                  </a:lnTo>
                  <a:lnTo>
                    <a:pt x="3102" y="5398"/>
                  </a:lnTo>
                  <a:lnTo>
                    <a:pt x="2956" y="5300"/>
                  </a:lnTo>
                  <a:lnTo>
                    <a:pt x="2833" y="5178"/>
                  </a:lnTo>
                  <a:lnTo>
                    <a:pt x="2711" y="5081"/>
                  </a:lnTo>
                  <a:lnTo>
                    <a:pt x="2614" y="4934"/>
                  </a:lnTo>
                  <a:lnTo>
                    <a:pt x="2540" y="4812"/>
                  </a:lnTo>
                  <a:lnTo>
                    <a:pt x="2467" y="4665"/>
                  </a:lnTo>
                  <a:lnTo>
                    <a:pt x="2394" y="4519"/>
                  </a:lnTo>
                  <a:lnTo>
                    <a:pt x="2369" y="4348"/>
                  </a:lnTo>
                  <a:lnTo>
                    <a:pt x="2321" y="4201"/>
                  </a:lnTo>
                  <a:lnTo>
                    <a:pt x="2321" y="4030"/>
                  </a:lnTo>
                  <a:lnTo>
                    <a:pt x="2321" y="3884"/>
                  </a:lnTo>
                  <a:lnTo>
                    <a:pt x="2345" y="3713"/>
                  </a:lnTo>
                  <a:lnTo>
                    <a:pt x="2369" y="3542"/>
                  </a:lnTo>
                  <a:lnTo>
                    <a:pt x="2418" y="3395"/>
                  </a:lnTo>
                  <a:lnTo>
                    <a:pt x="2492" y="3224"/>
                  </a:lnTo>
                  <a:lnTo>
                    <a:pt x="2589" y="3078"/>
                  </a:lnTo>
                  <a:lnTo>
                    <a:pt x="2687" y="2956"/>
                  </a:lnTo>
                  <a:lnTo>
                    <a:pt x="2785" y="2809"/>
                  </a:lnTo>
                  <a:lnTo>
                    <a:pt x="2907" y="2712"/>
                  </a:lnTo>
                  <a:lnTo>
                    <a:pt x="3029" y="2614"/>
                  </a:lnTo>
                  <a:lnTo>
                    <a:pt x="3175" y="2516"/>
                  </a:lnTo>
                  <a:lnTo>
                    <a:pt x="3322" y="2443"/>
                  </a:lnTo>
                  <a:lnTo>
                    <a:pt x="3468" y="2394"/>
                  </a:lnTo>
                  <a:lnTo>
                    <a:pt x="3615" y="2345"/>
                  </a:lnTo>
                  <a:lnTo>
                    <a:pt x="3786" y="2321"/>
                  </a:lnTo>
                  <a:lnTo>
                    <a:pt x="3933" y="2296"/>
                  </a:lnTo>
                  <a:close/>
                  <a:moveTo>
                    <a:pt x="3053" y="1"/>
                  </a:moveTo>
                  <a:lnTo>
                    <a:pt x="2980" y="25"/>
                  </a:lnTo>
                  <a:lnTo>
                    <a:pt x="2443" y="196"/>
                  </a:lnTo>
                  <a:lnTo>
                    <a:pt x="2369" y="220"/>
                  </a:lnTo>
                  <a:lnTo>
                    <a:pt x="2296" y="269"/>
                  </a:lnTo>
                  <a:lnTo>
                    <a:pt x="2198" y="391"/>
                  </a:lnTo>
                  <a:lnTo>
                    <a:pt x="2150" y="538"/>
                  </a:lnTo>
                  <a:lnTo>
                    <a:pt x="2150" y="611"/>
                  </a:lnTo>
                  <a:lnTo>
                    <a:pt x="2150" y="684"/>
                  </a:lnTo>
                  <a:lnTo>
                    <a:pt x="2394" y="1832"/>
                  </a:lnTo>
                  <a:lnTo>
                    <a:pt x="2223" y="1954"/>
                  </a:lnTo>
                  <a:lnTo>
                    <a:pt x="2076" y="2101"/>
                  </a:lnTo>
                  <a:lnTo>
                    <a:pt x="1002" y="1686"/>
                  </a:lnTo>
                  <a:lnTo>
                    <a:pt x="928" y="1686"/>
                  </a:lnTo>
                  <a:lnTo>
                    <a:pt x="831" y="1661"/>
                  </a:lnTo>
                  <a:lnTo>
                    <a:pt x="684" y="1710"/>
                  </a:lnTo>
                  <a:lnTo>
                    <a:pt x="562" y="1784"/>
                  </a:lnTo>
                  <a:lnTo>
                    <a:pt x="513" y="1832"/>
                  </a:lnTo>
                  <a:lnTo>
                    <a:pt x="464" y="1906"/>
                  </a:lnTo>
                  <a:lnTo>
                    <a:pt x="220" y="2394"/>
                  </a:lnTo>
                  <a:lnTo>
                    <a:pt x="196" y="2467"/>
                  </a:lnTo>
                  <a:lnTo>
                    <a:pt x="171" y="2541"/>
                  </a:lnTo>
                  <a:lnTo>
                    <a:pt x="196" y="2712"/>
                  </a:lnTo>
                  <a:lnTo>
                    <a:pt x="245" y="2834"/>
                  </a:lnTo>
                  <a:lnTo>
                    <a:pt x="293" y="2907"/>
                  </a:lnTo>
                  <a:lnTo>
                    <a:pt x="367" y="2956"/>
                  </a:lnTo>
                  <a:lnTo>
                    <a:pt x="1344" y="3591"/>
                  </a:lnTo>
                  <a:lnTo>
                    <a:pt x="1319" y="3786"/>
                  </a:lnTo>
                  <a:lnTo>
                    <a:pt x="1295" y="4006"/>
                  </a:lnTo>
                  <a:lnTo>
                    <a:pt x="245" y="4494"/>
                  </a:lnTo>
                  <a:lnTo>
                    <a:pt x="196" y="4519"/>
                  </a:lnTo>
                  <a:lnTo>
                    <a:pt x="123" y="4568"/>
                  </a:lnTo>
                  <a:lnTo>
                    <a:pt x="49" y="4714"/>
                  </a:lnTo>
                  <a:lnTo>
                    <a:pt x="0" y="4861"/>
                  </a:lnTo>
                  <a:lnTo>
                    <a:pt x="25" y="4934"/>
                  </a:lnTo>
                  <a:lnTo>
                    <a:pt x="25" y="5007"/>
                  </a:lnTo>
                  <a:lnTo>
                    <a:pt x="220" y="5545"/>
                  </a:lnTo>
                  <a:lnTo>
                    <a:pt x="245" y="5594"/>
                  </a:lnTo>
                  <a:lnTo>
                    <a:pt x="293" y="5667"/>
                  </a:lnTo>
                  <a:lnTo>
                    <a:pt x="391" y="5764"/>
                  </a:lnTo>
                  <a:lnTo>
                    <a:pt x="538" y="5813"/>
                  </a:lnTo>
                  <a:lnTo>
                    <a:pt x="684" y="5813"/>
                  </a:lnTo>
                  <a:lnTo>
                    <a:pt x="1832" y="5569"/>
                  </a:lnTo>
                  <a:lnTo>
                    <a:pt x="1954" y="5740"/>
                  </a:lnTo>
                  <a:lnTo>
                    <a:pt x="2101" y="5887"/>
                  </a:lnTo>
                  <a:lnTo>
                    <a:pt x="1710" y="6986"/>
                  </a:lnTo>
                  <a:lnTo>
                    <a:pt x="1686" y="7059"/>
                  </a:lnTo>
                  <a:lnTo>
                    <a:pt x="1686" y="7132"/>
                  </a:lnTo>
                  <a:lnTo>
                    <a:pt x="1710" y="7279"/>
                  </a:lnTo>
                  <a:lnTo>
                    <a:pt x="1783" y="7401"/>
                  </a:lnTo>
                  <a:lnTo>
                    <a:pt x="1857" y="7450"/>
                  </a:lnTo>
                  <a:lnTo>
                    <a:pt x="1905" y="7499"/>
                  </a:lnTo>
                  <a:lnTo>
                    <a:pt x="2418" y="7743"/>
                  </a:lnTo>
                  <a:lnTo>
                    <a:pt x="2492" y="7792"/>
                  </a:lnTo>
                  <a:lnTo>
                    <a:pt x="2711" y="7792"/>
                  </a:lnTo>
                  <a:lnTo>
                    <a:pt x="2858" y="7718"/>
                  </a:lnTo>
                  <a:lnTo>
                    <a:pt x="2907" y="7669"/>
                  </a:lnTo>
                  <a:lnTo>
                    <a:pt x="2956" y="7621"/>
                  </a:lnTo>
                  <a:lnTo>
                    <a:pt x="3591" y="6644"/>
                  </a:lnTo>
                  <a:lnTo>
                    <a:pt x="3810" y="6668"/>
                  </a:lnTo>
                  <a:lnTo>
                    <a:pt x="4006" y="6668"/>
                  </a:lnTo>
                  <a:lnTo>
                    <a:pt x="4494" y="7718"/>
                  </a:lnTo>
                  <a:lnTo>
                    <a:pt x="4543" y="7792"/>
                  </a:lnTo>
                  <a:lnTo>
                    <a:pt x="4592" y="7840"/>
                  </a:lnTo>
                  <a:lnTo>
                    <a:pt x="4714" y="7914"/>
                  </a:lnTo>
                  <a:lnTo>
                    <a:pt x="4861" y="7963"/>
                  </a:lnTo>
                  <a:lnTo>
                    <a:pt x="4934" y="7963"/>
                  </a:lnTo>
                  <a:lnTo>
                    <a:pt x="5007" y="7938"/>
                  </a:lnTo>
                  <a:lnTo>
                    <a:pt x="5544" y="7767"/>
                  </a:lnTo>
                  <a:lnTo>
                    <a:pt x="5618" y="7743"/>
                  </a:lnTo>
                  <a:lnTo>
                    <a:pt x="5667" y="7694"/>
                  </a:lnTo>
                  <a:lnTo>
                    <a:pt x="5764" y="7572"/>
                  </a:lnTo>
                  <a:lnTo>
                    <a:pt x="5838" y="7425"/>
                  </a:lnTo>
                  <a:lnTo>
                    <a:pt x="5838" y="7352"/>
                  </a:lnTo>
                  <a:lnTo>
                    <a:pt x="5838" y="7279"/>
                  </a:lnTo>
                  <a:lnTo>
                    <a:pt x="5593" y="6131"/>
                  </a:lnTo>
                  <a:lnTo>
                    <a:pt x="5740" y="6009"/>
                  </a:lnTo>
                  <a:lnTo>
                    <a:pt x="5911" y="5862"/>
                  </a:lnTo>
                  <a:lnTo>
                    <a:pt x="6985" y="6277"/>
                  </a:lnTo>
                  <a:lnTo>
                    <a:pt x="7059" y="6277"/>
                  </a:lnTo>
                  <a:lnTo>
                    <a:pt x="7132" y="6302"/>
                  </a:lnTo>
                  <a:lnTo>
                    <a:pt x="7278" y="6253"/>
                  </a:lnTo>
                  <a:lnTo>
                    <a:pt x="7425" y="6180"/>
                  </a:lnTo>
                  <a:lnTo>
                    <a:pt x="7474" y="6131"/>
                  </a:lnTo>
                  <a:lnTo>
                    <a:pt x="7523" y="6058"/>
                  </a:lnTo>
                  <a:lnTo>
                    <a:pt x="7767" y="5545"/>
                  </a:lnTo>
                  <a:lnTo>
                    <a:pt x="7791" y="5496"/>
                  </a:lnTo>
                  <a:lnTo>
                    <a:pt x="7816" y="5398"/>
                  </a:lnTo>
                  <a:lnTo>
                    <a:pt x="7791" y="5252"/>
                  </a:lnTo>
                  <a:lnTo>
                    <a:pt x="7718" y="5129"/>
                  </a:lnTo>
                  <a:lnTo>
                    <a:pt x="7669" y="5056"/>
                  </a:lnTo>
                  <a:lnTo>
                    <a:pt x="7620" y="5007"/>
                  </a:lnTo>
                  <a:lnTo>
                    <a:pt x="6643" y="4372"/>
                  </a:lnTo>
                  <a:lnTo>
                    <a:pt x="6668" y="4177"/>
                  </a:lnTo>
                  <a:lnTo>
                    <a:pt x="6668" y="3957"/>
                  </a:lnTo>
                  <a:lnTo>
                    <a:pt x="7718" y="3469"/>
                  </a:lnTo>
                  <a:lnTo>
                    <a:pt x="7791" y="3444"/>
                  </a:lnTo>
                  <a:lnTo>
                    <a:pt x="7865" y="3395"/>
                  </a:lnTo>
                  <a:lnTo>
                    <a:pt x="7938" y="3249"/>
                  </a:lnTo>
                  <a:lnTo>
                    <a:pt x="7962" y="3102"/>
                  </a:lnTo>
                  <a:lnTo>
                    <a:pt x="7962" y="3029"/>
                  </a:lnTo>
                  <a:lnTo>
                    <a:pt x="7962" y="2956"/>
                  </a:lnTo>
                  <a:lnTo>
                    <a:pt x="7767" y="2419"/>
                  </a:lnTo>
                  <a:lnTo>
                    <a:pt x="7743" y="2345"/>
                  </a:lnTo>
                  <a:lnTo>
                    <a:pt x="7694" y="2296"/>
                  </a:lnTo>
                  <a:lnTo>
                    <a:pt x="7572" y="2199"/>
                  </a:lnTo>
                  <a:lnTo>
                    <a:pt x="7449" y="2150"/>
                  </a:lnTo>
                  <a:lnTo>
                    <a:pt x="7278" y="2150"/>
                  </a:lnTo>
                  <a:lnTo>
                    <a:pt x="6155" y="2394"/>
                  </a:lnTo>
                  <a:lnTo>
                    <a:pt x="6033" y="2223"/>
                  </a:lnTo>
                  <a:lnTo>
                    <a:pt x="5886" y="2077"/>
                  </a:lnTo>
                  <a:lnTo>
                    <a:pt x="6277" y="978"/>
                  </a:lnTo>
                  <a:lnTo>
                    <a:pt x="6302" y="904"/>
                  </a:lnTo>
                  <a:lnTo>
                    <a:pt x="6302" y="831"/>
                  </a:lnTo>
                  <a:lnTo>
                    <a:pt x="6277" y="684"/>
                  </a:lnTo>
                  <a:lnTo>
                    <a:pt x="6179" y="562"/>
                  </a:lnTo>
                  <a:lnTo>
                    <a:pt x="6131" y="489"/>
                  </a:lnTo>
                  <a:lnTo>
                    <a:pt x="6082" y="465"/>
                  </a:lnTo>
                  <a:lnTo>
                    <a:pt x="5569" y="196"/>
                  </a:lnTo>
                  <a:lnTo>
                    <a:pt x="5496" y="172"/>
                  </a:lnTo>
                  <a:lnTo>
                    <a:pt x="5276" y="172"/>
                  </a:lnTo>
                  <a:lnTo>
                    <a:pt x="5129" y="245"/>
                  </a:lnTo>
                  <a:lnTo>
                    <a:pt x="5080" y="294"/>
                  </a:lnTo>
                  <a:lnTo>
                    <a:pt x="5032" y="343"/>
                  </a:lnTo>
                  <a:lnTo>
                    <a:pt x="4397" y="1319"/>
                  </a:lnTo>
                  <a:lnTo>
                    <a:pt x="4177" y="1295"/>
                  </a:lnTo>
                  <a:lnTo>
                    <a:pt x="3981" y="1295"/>
                  </a:lnTo>
                  <a:lnTo>
                    <a:pt x="3493" y="245"/>
                  </a:lnTo>
                  <a:lnTo>
                    <a:pt x="3444" y="172"/>
                  </a:lnTo>
                  <a:lnTo>
                    <a:pt x="3395" y="123"/>
                  </a:lnTo>
                  <a:lnTo>
                    <a:pt x="3273" y="49"/>
                  </a:lnTo>
                  <a:lnTo>
                    <a:pt x="3127"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69" name="Shape 424">
            <a:extLst>
              <a:ext uri="{FF2B5EF4-FFF2-40B4-BE49-F238E27FC236}">
                <a16:creationId xmlns:a16="http://schemas.microsoft.com/office/drawing/2014/main" id="{E1DD8DEA-AA0C-4E85-96B3-31293A12E7D6}"/>
              </a:ext>
            </a:extLst>
          </p:cNvPr>
          <p:cNvGrpSpPr/>
          <p:nvPr userDrawn="1"/>
        </p:nvGrpSpPr>
        <p:grpSpPr>
          <a:xfrm>
            <a:off x="8179797" y="3819343"/>
            <a:ext cx="346104" cy="353231"/>
            <a:chOff x="3955900" y="2984500"/>
            <a:chExt cx="414000" cy="422525"/>
          </a:xfrm>
          <a:solidFill>
            <a:schemeClr val="bg1">
              <a:lumMod val="50000"/>
            </a:schemeClr>
          </a:solidFill>
        </p:grpSpPr>
        <p:sp>
          <p:nvSpPr>
            <p:cNvPr id="170" name="Shape 425">
              <a:extLst>
                <a:ext uri="{FF2B5EF4-FFF2-40B4-BE49-F238E27FC236}">
                  <a16:creationId xmlns:a16="http://schemas.microsoft.com/office/drawing/2014/main" id="{0C31B8FC-86D6-4B4F-BE33-1C47908B5916}"/>
                </a:ext>
              </a:extLst>
            </p:cNvPr>
            <p:cNvSpPr/>
            <p:nvPr/>
          </p:nvSpPr>
          <p:spPr>
            <a:xfrm>
              <a:off x="3955900" y="2984500"/>
              <a:ext cx="315700" cy="315675"/>
            </a:xfrm>
            <a:custGeom>
              <a:avLst/>
              <a:gdLst/>
              <a:ahLst/>
              <a:cxnLst/>
              <a:rect l="0" t="0" r="0" b="0"/>
              <a:pathLst>
                <a:path w="12628" h="12627" extrusionOk="0">
                  <a:moveTo>
                    <a:pt x="6302" y="977"/>
                  </a:moveTo>
                  <a:lnTo>
                    <a:pt x="6863" y="1026"/>
                  </a:lnTo>
                  <a:lnTo>
                    <a:pt x="7376" y="1099"/>
                  </a:lnTo>
                  <a:lnTo>
                    <a:pt x="7889" y="1221"/>
                  </a:lnTo>
                  <a:lnTo>
                    <a:pt x="8378" y="1417"/>
                  </a:lnTo>
                  <a:lnTo>
                    <a:pt x="8842" y="1636"/>
                  </a:lnTo>
                  <a:lnTo>
                    <a:pt x="9281" y="1905"/>
                  </a:lnTo>
                  <a:lnTo>
                    <a:pt x="9697" y="2198"/>
                  </a:lnTo>
                  <a:lnTo>
                    <a:pt x="10087" y="2540"/>
                  </a:lnTo>
                  <a:lnTo>
                    <a:pt x="10429" y="2931"/>
                  </a:lnTo>
                  <a:lnTo>
                    <a:pt x="10722" y="3346"/>
                  </a:lnTo>
                  <a:lnTo>
                    <a:pt x="10991" y="3786"/>
                  </a:lnTo>
                  <a:lnTo>
                    <a:pt x="11211" y="4250"/>
                  </a:lnTo>
                  <a:lnTo>
                    <a:pt x="11406" y="4738"/>
                  </a:lnTo>
                  <a:lnTo>
                    <a:pt x="11528" y="5251"/>
                  </a:lnTo>
                  <a:lnTo>
                    <a:pt x="11626" y="5764"/>
                  </a:lnTo>
                  <a:lnTo>
                    <a:pt x="11650" y="6326"/>
                  </a:lnTo>
                  <a:lnTo>
                    <a:pt x="11626" y="6863"/>
                  </a:lnTo>
                  <a:lnTo>
                    <a:pt x="11528" y="7400"/>
                  </a:lnTo>
                  <a:lnTo>
                    <a:pt x="11406" y="7913"/>
                  </a:lnTo>
                  <a:lnTo>
                    <a:pt x="11211" y="8402"/>
                  </a:lnTo>
                  <a:lnTo>
                    <a:pt x="10991" y="8866"/>
                  </a:lnTo>
                  <a:lnTo>
                    <a:pt x="10722" y="9305"/>
                  </a:lnTo>
                  <a:lnTo>
                    <a:pt x="10429" y="9696"/>
                  </a:lnTo>
                  <a:lnTo>
                    <a:pt x="10087" y="10087"/>
                  </a:lnTo>
                  <a:lnTo>
                    <a:pt x="9697" y="10429"/>
                  </a:lnTo>
                  <a:lnTo>
                    <a:pt x="9281" y="10746"/>
                  </a:lnTo>
                  <a:lnTo>
                    <a:pt x="8842" y="11015"/>
                  </a:lnTo>
                  <a:lnTo>
                    <a:pt x="8378" y="11235"/>
                  </a:lnTo>
                  <a:lnTo>
                    <a:pt x="7889" y="11406"/>
                  </a:lnTo>
                  <a:lnTo>
                    <a:pt x="7376" y="11552"/>
                  </a:lnTo>
                  <a:lnTo>
                    <a:pt x="6863" y="11625"/>
                  </a:lnTo>
                  <a:lnTo>
                    <a:pt x="6302" y="11650"/>
                  </a:lnTo>
                  <a:lnTo>
                    <a:pt x="5764" y="11625"/>
                  </a:lnTo>
                  <a:lnTo>
                    <a:pt x="5227" y="11552"/>
                  </a:lnTo>
                  <a:lnTo>
                    <a:pt x="4714" y="11406"/>
                  </a:lnTo>
                  <a:lnTo>
                    <a:pt x="4226" y="11235"/>
                  </a:lnTo>
                  <a:lnTo>
                    <a:pt x="3762" y="11015"/>
                  </a:lnTo>
                  <a:lnTo>
                    <a:pt x="3322" y="10746"/>
                  </a:lnTo>
                  <a:lnTo>
                    <a:pt x="2931" y="10429"/>
                  </a:lnTo>
                  <a:lnTo>
                    <a:pt x="2541" y="10087"/>
                  </a:lnTo>
                  <a:lnTo>
                    <a:pt x="2199" y="9696"/>
                  </a:lnTo>
                  <a:lnTo>
                    <a:pt x="1881" y="9305"/>
                  </a:lnTo>
                  <a:lnTo>
                    <a:pt x="1613" y="8866"/>
                  </a:lnTo>
                  <a:lnTo>
                    <a:pt x="1393" y="8402"/>
                  </a:lnTo>
                  <a:lnTo>
                    <a:pt x="1222" y="7913"/>
                  </a:lnTo>
                  <a:lnTo>
                    <a:pt x="1075" y="7400"/>
                  </a:lnTo>
                  <a:lnTo>
                    <a:pt x="1002" y="6863"/>
                  </a:lnTo>
                  <a:lnTo>
                    <a:pt x="978" y="6326"/>
                  </a:lnTo>
                  <a:lnTo>
                    <a:pt x="1002" y="5764"/>
                  </a:lnTo>
                  <a:lnTo>
                    <a:pt x="1075" y="5251"/>
                  </a:lnTo>
                  <a:lnTo>
                    <a:pt x="1222" y="4738"/>
                  </a:lnTo>
                  <a:lnTo>
                    <a:pt x="1393" y="4250"/>
                  </a:lnTo>
                  <a:lnTo>
                    <a:pt x="1613" y="3786"/>
                  </a:lnTo>
                  <a:lnTo>
                    <a:pt x="1881" y="3346"/>
                  </a:lnTo>
                  <a:lnTo>
                    <a:pt x="2199" y="2931"/>
                  </a:lnTo>
                  <a:lnTo>
                    <a:pt x="2541" y="2540"/>
                  </a:lnTo>
                  <a:lnTo>
                    <a:pt x="2931" y="2198"/>
                  </a:lnTo>
                  <a:lnTo>
                    <a:pt x="3322" y="1905"/>
                  </a:lnTo>
                  <a:lnTo>
                    <a:pt x="3762" y="1636"/>
                  </a:lnTo>
                  <a:lnTo>
                    <a:pt x="4226" y="1417"/>
                  </a:lnTo>
                  <a:lnTo>
                    <a:pt x="4714" y="1221"/>
                  </a:lnTo>
                  <a:lnTo>
                    <a:pt x="5227" y="1099"/>
                  </a:lnTo>
                  <a:lnTo>
                    <a:pt x="5764" y="1026"/>
                  </a:lnTo>
                  <a:lnTo>
                    <a:pt x="6302" y="977"/>
                  </a:lnTo>
                  <a:close/>
                  <a:moveTo>
                    <a:pt x="6302" y="0"/>
                  </a:moveTo>
                  <a:lnTo>
                    <a:pt x="5984" y="24"/>
                  </a:lnTo>
                  <a:lnTo>
                    <a:pt x="5667" y="49"/>
                  </a:lnTo>
                  <a:lnTo>
                    <a:pt x="5349" y="73"/>
                  </a:lnTo>
                  <a:lnTo>
                    <a:pt x="5032" y="147"/>
                  </a:lnTo>
                  <a:lnTo>
                    <a:pt x="4739" y="220"/>
                  </a:lnTo>
                  <a:lnTo>
                    <a:pt x="4446" y="293"/>
                  </a:lnTo>
                  <a:lnTo>
                    <a:pt x="4153" y="391"/>
                  </a:lnTo>
                  <a:lnTo>
                    <a:pt x="3859" y="513"/>
                  </a:lnTo>
                  <a:lnTo>
                    <a:pt x="3566" y="635"/>
                  </a:lnTo>
                  <a:lnTo>
                    <a:pt x="3298" y="782"/>
                  </a:lnTo>
                  <a:lnTo>
                    <a:pt x="3029" y="928"/>
                  </a:lnTo>
                  <a:lnTo>
                    <a:pt x="2785" y="1075"/>
                  </a:lnTo>
                  <a:lnTo>
                    <a:pt x="2296" y="1441"/>
                  </a:lnTo>
                  <a:lnTo>
                    <a:pt x="1857" y="1856"/>
                  </a:lnTo>
                  <a:lnTo>
                    <a:pt x="1442" y="2296"/>
                  </a:lnTo>
                  <a:lnTo>
                    <a:pt x="1075" y="2784"/>
                  </a:lnTo>
                  <a:lnTo>
                    <a:pt x="904" y="3053"/>
                  </a:lnTo>
                  <a:lnTo>
                    <a:pt x="758" y="3322"/>
                  </a:lnTo>
                  <a:lnTo>
                    <a:pt x="611" y="3590"/>
                  </a:lnTo>
                  <a:lnTo>
                    <a:pt x="489" y="3859"/>
                  </a:lnTo>
                  <a:lnTo>
                    <a:pt x="391" y="4152"/>
                  </a:lnTo>
                  <a:lnTo>
                    <a:pt x="294" y="4445"/>
                  </a:lnTo>
                  <a:lnTo>
                    <a:pt x="196" y="4738"/>
                  </a:lnTo>
                  <a:lnTo>
                    <a:pt x="123" y="5056"/>
                  </a:lnTo>
                  <a:lnTo>
                    <a:pt x="74" y="5349"/>
                  </a:lnTo>
                  <a:lnTo>
                    <a:pt x="25" y="5666"/>
                  </a:lnTo>
                  <a:lnTo>
                    <a:pt x="1" y="5984"/>
                  </a:lnTo>
                  <a:lnTo>
                    <a:pt x="1" y="6326"/>
                  </a:lnTo>
                  <a:lnTo>
                    <a:pt x="1" y="6643"/>
                  </a:lnTo>
                  <a:lnTo>
                    <a:pt x="25" y="6961"/>
                  </a:lnTo>
                  <a:lnTo>
                    <a:pt x="74" y="7278"/>
                  </a:lnTo>
                  <a:lnTo>
                    <a:pt x="123" y="7596"/>
                  </a:lnTo>
                  <a:lnTo>
                    <a:pt x="196" y="7889"/>
                  </a:lnTo>
                  <a:lnTo>
                    <a:pt x="294" y="8206"/>
                  </a:lnTo>
                  <a:lnTo>
                    <a:pt x="391" y="8499"/>
                  </a:lnTo>
                  <a:lnTo>
                    <a:pt x="489" y="8768"/>
                  </a:lnTo>
                  <a:lnTo>
                    <a:pt x="611" y="9061"/>
                  </a:lnTo>
                  <a:lnTo>
                    <a:pt x="758" y="9330"/>
                  </a:lnTo>
                  <a:lnTo>
                    <a:pt x="904" y="9598"/>
                  </a:lnTo>
                  <a:lnTo>
                    <a:pt x="1075" y="9843"/>
                  </a:lnTo>
                  <a:lnTo>
                    <a:pt x="1442" y="10331"/>
                  </a:lnTo>
                  <a:lnTo>
                    <a:pt x="1857" y="10771"/>
                  </a:lnTo>
                  <a:lnTo>
                    <a:pt x="2296" y="11186"/>
                  </a:lnTo>
                  <a:lnTo>
                    <a:pt x="2785" y="11552"/>
                  </a:lnTo>
                  <a:lnTo>
                    <a:pt x="3029" y="11723"/>
                  </a:lnTo>
                  <a:lnTo>
                    <a:pt x="3298" y="11870"/>
                  </a:lnTo>
                  <a:lnTo>
                    <a:pt x="3566" y="12016"/>
                  </a:lnTo>
                  <a:lnTo>
                    <a:pt x="3859" y="12138"/>
                  </a:lnTo>
                  <a:lnTo>
                    <a:pt x="4153" y="12236"/>
                  </a:lnTo>
                  <a:lnTo>
                    <a:pt x="4446" y="12334"/>
                  </a:lnTo>
                  <a:lnTo>
                    <a:pt x="4739" y="12431"/>
                  </a:lnTo>
                  <a:lnTo>
                    <a:pt x="5032" y="12505"/>
                  </a:lnTo>
                  <a:lnTo>
                    <a:pt x="5349" y="12553"/>
                  </a:lnTo>
                  <a:lnTo>
                    <a:pt x="5667" y="12602"/>
                  </a:lnTo>
                  <a:lnTo>
                    <a:pt x="5984" y="12627"/>
                  </a:lnTo>
                  <a:lnTo>
                    <a:pt x="6644" y="12627"/>
                  </a:lnTo>
                  <a:lnTo>
                    <a:pt x="6961" y="12602"/>
                  </a:lnTo>
                  <a:lnTo>
                    <a:pt x="7279" y="12553"/>
                  </a:lnTo>
                  <a:lnTo>
                    <a:pt x="7572" y="12505"/>
                  </a:lnTo>
                  <a:lnTo>
                    <a:pt x="7889" y="12431"/>
                  </a:lnTo>
                  <a:lnTo>
                    <a:pt x="8182" y="12334"/>
                  </a:lnTo>
                  <a:lnTo>
                    <a:pt x="8475" y="12236"/>
                  </a:lnTo>
                  <a:lnTo>
                    <a:pt x="8768" y="12138"/>
                  </a:lnTo>
                  <a:lnTo>
                    <a:pt x="9037" y="12016"/>
                  </a:lnTo>
                  <a:lnTo>
                    <a:pt x="9306" y="11870"/>
                  </a:lnTo>
                  <a:lnTo>
                    <a:pt x="9574" y="11723"/>
                  </a:lnTo>
                  <a:lnTo>
                    <a:pt x="9843" y="11552"/>
                  </a:lnTo>
                  <a:lnTo>
                    <a:pt x="10332" y="11186"/>
                  </a:lnTo>
                  <a:lnTo>
                    <a:pt x="10771" y="10771"/>
                  </a:lnTo>
                  <a:lnTo>
                    <a:pt x="11186" y="10331"/>
                  </a:lnTo>
                  <a:lnTo>
                    <a:pt x="11553" y="9843"/>
                  </a:lnTo>
                  <a:lnTo>
                    <a:pt x="11699" y="9598"/>
                  </a:lnTo>
                  <a:lnTo>
                    <a:pt x="11846" y="9330"/>
                  </a:lnTo>
                  <a:lnTo>
                    <a:pt x="11992" y="9061"/>
                  </a:lnTo>
                  <a:lnTo>
                    <a:pt x="12114" y="8768"/>
                  </a:lnTo>
                  <a:lnTo>
                    <a:pt x="12237" y="8499"/>
                  </a:lnTo>
                  <a:lnTo>
                    <a:pt x="12334" y="8206"/>
                  </a:lnTo>
                  <a:lnTo>
                    <a:pt x="12432" y="7889"/>
                  </a:lnTo>
                  <a:lnTo>
                    <a:pt x="12481" y="7596"/>
                  </a:lnTo>
                  <a:lnTo>
                    <a:pt x="12554" y="7278"/>
                  </a:lnTo>
                  <a:lnTo>
                    <a:pt x="12578" y="6961"/>
                  </a:lnTo>
                  <a:lnTo>
                    <a:pt x="12603" y="6643"/>
                  </a:lnTo>
                  <a:lnTo>
                    <a:pt x="12627" y="6326"/>
                  </a:lnTo>
                  <a:lnTo>
                    <a:pt x="12603" y="5984"/>
                  </a:lnTo>
                  <a:lnTo>
                    <a:pt x="12578" y="5666"/>
                  </a:lnTo>
                  <a:lnTo>
                    <a:pt x="12554" y="5349"/>
                  </a:lnTo>
                  <a:lnTo>
                    <a:pt x="12481" y="5056"/>
                  </a:lnTo>
                  <a:lnTo>
                    <a:pt x="12432" y="4738"/>
                  </a:lnTo>
                  <a:lnTo>
                    <a:pt x="12334" y="4445"/>
                  </a:lnTo>
                  <a:lnTo>
                    <a:pt x="12237" y="4152"/>
                  </a:lnTo>
                  <a:lnTo>
                    <a:pt x="12114" y="3859"/>
                  </a:lnTo>
                  <a:lnTo>
                    <a:pt x="11992" y="3590"/>
                  </a:lnTo>
                  <a:lnTo>
                    <a:pt x="11846" y="3322"/>
                  </a:lnTo>
                  <a:lnTo>
                    <a:pt x="11699" y="3053"/>
                  </a:lnTo>
                  <a:lnTo>
                    <a:pt x="11553" y="2784"/>
                  </a:lnTo>
                  <a:lnTo>
                    <a:pt x="11186" y="2296"/>
                  </a:lnTo>
                  <a:lnTo>
                    <a:pt x="10771" y="1856"/>
                  </a:lnTo>
                  <a:lnTo>
                    <a:pt x="10332" y="1441"/>
                  </a:lnTo>
                  <a:lnTo>
                    <a:pt x="9843" y="1075"/>
                  </a:lnTo>
                  <a:lnTo>
                    <a:pt x="9574" y="928"/>
                  </a:lnTo>
                  <a:lnTo>
                    <a:pt x="9306" y="782"/>
                  </a:lnTo>
                  <a:lnTo>
                    <a:pt x="9037" y="635"/>
                  </a:lnTo>
                  <a:lnTo>
                    <a:pt x="8768" y="513"/>
                  </a:lnTo>
                  <a:lnTo>
                    <a:pt x="8475" y="391"/>
                  </a:lnTo>
                  <a:lnTo>
                    <a:pt x="8182" y="293"/>
                  </a:lnTo>
                  <a:lnTo>
                    <a:pt x="7889" y="220"/>
                  </a:lnTo>
                  <a:lnTo>
                    <a:pt x="7572" y="147"/>
                  </a:lnTo>
                  <a:lnTo>
                    <a:pt x="7279" y="73"/>
                  </a:lnTo>
                  <a:lnTo>
                    <a:pt x="6961" y="49"/>
                  </a:lnTo>
                  <a:lnTo>
                    <a:pt x="6644" y="24"/>
                  </a:lnTo>
                  <a:lnTo>
                    <a:pt x="6302"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1" name="Shape 426">
              <a:extLst>
                <a:ext uri="{FF2B5EF4-FFF2-40B4-BE49-F238E27FC236}">
                  <a16:creationId xmlns:a16="http://schemas.microsoft.com/office/drawing/2014/main" id="{1830866B-747A-405F-B3F6-874EA7377189}"/>
                </a:ext>
              </a:extLst>
            </p:cNvPr>
            <p:cNvSpPr/>
            <p:nvPr/>
          </p:nvSpPr>
          <p:spPr>
            <a:xfrm>
              <a:off x="3992525" y="3021125"/>
              <a:ext cx="242425" cy="242425"/>
            </a:xfrm>
            <a:custGeom>
              <a:avLst/>
              <a:gdLst/>
              <a:ahLst/>
              <a:cxnLst/>
              <a:rect l="0" t="0" r="0" b="0"/>
              <a:pathLst>
                <a:path w="9697" h="9697" extrusionOk="0">
                  <a:moveTo>
                    <a:pt x="4934" y="1466"/>
                  </a:moveTo>
                  <a:lnTo>
                    <a:pt x="5008" y="1490"/>
                  </a:lnTo>
                  <a:lnTo>
                    <a:pt x="5081" y="1539"/>
                  </a:lnTo>
                  <a:lnTo>
                    <a:pt x="5154" y="1588"/>
                  </a:lnTo>
                  <a:lnTo>
                    <a:pt x="5203" y="1637"/>
                  </a:lnTo>
                  <a:lnTo>
                    <a:pt x="5252" y="1734"/>
                  </a:lnTo>
                  <a:lnTo>
                    <a:pt x="5276" y="1808"/>
                  </a:lnTo>
                  <a:lnTo>
                    <a:pt x="5276" y="1905"/>
                  </a:lnTo>
                  <a:lnTo>
                    <a:pt x="5276" y="1979"/>
                  </a:lnTo>
                  <a:lnTo>
                    <a:pt x="5252" y="2076"/>
                  </a:lnTo>
                  <a:lnTo>
                    <a:pt x="5203" y="2150"/>
                  </a:lnTo>
                  <a:lnTo>
                    <a:pt x="5154" y="2198"/>
                  </a:lnTo>
                  <a:lnTo>
                    <a:pt x="5081" y="2247"/>
                  </a:lnTo>
                  <a:lnTo>
                    <a:pt x="5008" y="2296"/>
                  </a:lnTo>
                  <a:lnTo>
                    <a:pt x="4934" y="2321"/>
                  </a:lnTo>
                  <a:lnTo>
                    <a:pt x="4837" y="2345"/>
                  </a:lnTo>
                  <a:lnTo>
                    <a:pt x="4593" y="2345"/>
                  </a:lnTo>
                  <a:lnTo>
                    <a:pt x="4348" y="2394"/>
                  </a:lnTo>
                  <a:lnTo>
                    <a:pt x="4104" y="2443"/>
                  </a:lnTo>
                  <a:lnTo>
                    <a:pt x="3860" y="2540"/>
                  </a:lnTo>
                  <a:lnTo>
                    <a:pt x="3640" y="2638"/>
                  </a:lnTo>
                  <a:lnTo>
                    <a:pt x="3445" y="2760"/>
                  </a:lnTo>
                  <a:lnTo>
                    <a:pt x="3249" y="2907"/>
                  </a:lnTo>
                  <a:lnTo>
                    <a:pt x="3054" y="3078"/>
                  </a:lnTo>
                  <a:lnTo>
                    <a:pt x="2907" y="3249"/>
                  </a:lnTo>
                  <a:lnTo>
                    <a:pt x="2761" y="3444"/>
                  </a:lnTo>
                  <a:lnTo>
                    <a:pt x="2639" y="3664"/>
                  </a:lnTo>
                  <a:lnTo>
                    <a:pt x="2517" y="3884"/>
                  </a:lnTo>
                  <a:lnTo>
                    <a:pt x="2443" y="4103"/>
                  </a:lnTo>
                  <a:lnTo>
                    <a:pt x="2370" y="4348"/>
                  </a:lnTo>
                  <a:lnTo>
                    <a:pt x="2346" y="4592"/>
                  </a:lnTo>
                  <a:lnTo>
                    <a:pt x="2321" y="4861"/>
                  </a:lnTo>
                  <a:lnTo>
                    <a:pt x="2321" y="4934"/>
                  </a:lnTo>
                  <a:lnTo>
                    <a:pt x="2297" y="5032"/>
                  </a:lnTo>
                  <a:lnTo>
                    <a:pt x="2248" y="5105"/>
                  </a:lnTo>
                  <a:lnTo>
                    <a:pt x="2199" y="5154"/>
                  </a:lnTo>
                  <a:lnTo>
                    <a:pt x="2126" y="5227"/>
                  </a:lnTo>
                  <a:lnTo>
                    <a:pt x="2053" y="5251"/>
                  </a:lnTo>
                  <a:lnTo>
                    <a:pt x="1979" y="5276"/>
                  </a:lnTo>
                  <a:lnTo>
                    <a:pt x="1882" y="5300"/>
                  </a:lnTo>
                  <a:lnTo>
                    <a:pt x="1808" y="5276"/>
                  </a:lnTo>
                  <a:lnTo>
                    <a:pt x="1711" y="5251"/>
                  </a:lnTo>
                  <a:lnTo>
                    <a:pt x="1637" y="5227"/>
                  </a:lnTo>
                  <a:lnTo>
                    <a:pt x="1564" y="5154"/>
                  </a:lnTo>
                  <a:lnTo>
                    <a:pt x="1515" y="5105"/>
                  </a:lnTo>
                  <a:lnTo>
                    <a:pt x="1491" y="5032"/>
                  </a:lnTo>
                  <a:lnTo>
                    <a:pt x="1466" y="4934"/>
                  </a:lnTo>
                  <a:lnTo>
                    <a:pt x="1442" y="4861"/>
                  </a:lnTo>
                  <a:lnTo>
                    <a:pt x="1466" y="4494"/>
                  </a:lnTo>
                  <a:lnTo>
                    <a:pt x="1515" y="4177"/>
                  </a:lnTo>
                  <a:lnTo>
                    <a:pt x="1588" y="3835"/>
                  </a:lnTo>
                  <a:lnTo>
                    <a:pt x="1711" y="3542"/>
                  </a:lnTo>
                  <a:lnTo>
                    <a:pt x="1857" y="3224"/>
                  </a:lnTo>
                  <a:lnTo>
                    <a:pt x="2028" y="2956"/>
                  </a:lnTo>
                  <a:lnTo>
                    <a:pt x="2223" y="2687"/>
                  </a:lnTo>
                  <a:lnTo>
                    <a:pt x="2443" y="2443"/>
                  </a:lnTo>
                  <a:lnTo>
                    <a:pt x="2688" y="2223"/>
                  </a:lnTo>
                  <a:lnTo>
                    <a:pt x="2956" y="2028"/>
                  </a:lnTo>
                  <a:lnTo>
                    <a:pt x="3225" y="1857"/>
                  </a:lnTo>
                  <a:lnTo>
                    <a:pt x="3518" y="1710"/>
                  </a:lnTo>
                  <a:lnTo>
                    <a:pt x="3835" y="1612"/>
                  </a:lnTo>
                  <a:lnTo>
                    <a:pt x="4153" y="1515"/>
                  </a:lnTo>
                  <a:lnTo>
                    <a:pt x="4495" y="1466"/>
                  </a:lnTo>
                  <a:close/>
                  <a:moveTo>
                    <a:pt x="4837" y="0"/>
                  </a:moveTo>
                  <a:lnTo>
                    <a:pt x="4348" y="25"/>
                  </a:lnTo>
                  <a:lnTo>
                    <a:pt x="3860" y="98"/>
                  </a:lnTo>
                  <a:lnTo>
                    <a:pt x="3396" y="220"/>
                  </a:lnTo>
                  <a:lnTo>
                    <a:pt x="2956" y="391"/>
                  </a:lnTo>
                  <a:lnTo>
                    <a:pt x="2541" y="587"/>
                  </a:lnTo>
                  <a:lnTo>
                    <a:pt x="2150" y="831"/>
                  </a:lnTo>
                  <a:lnTo>
                    <a:pt x="1759" y="1124"/>
                  </a:lnTo>
                  <a:lnTo>
                    <a:pt x="1418" y="1441"/>
                  </a:lnTo>
                  <a:lnTo>
                    <a:pt x="1100" y="1783"/>
                  </a:lnTo>
                  <a:lnTo>
                    <a:pt x="831" y="2150"/>
                  </a:lnTo>
                  <a:lnTo>
                    <a:pt x="587" y="2540"/>
                  </a:lnTo>
                  <a:lnTo>
                    <a:pt x="392" y="2980"/>
                  </a:lnTo>
                  <a:lnTo>
                    <a:pt x="221" y="3420"/>
                  </a:lnTo>
                  <a:lnTo>
                    <a:pt x="99" y="3884"/>
                  </a:lnTo>
                  <a:lnTo>
                    <a:pt x="25" y="4348"/>
                  </a:lnTo>
                  <a:lnTo>
                    <a:pt x="1" y="4861"/>
                  </a:lnTo>
                  <a:lnTo>
                    <a:pt x="25" y="5349"/>
                  </a:lnTo>
                  <a:lnTo>
                    <a:pt x="99" y="5838"/>
                  </a:lnTo>
                  <a:lnTo>
                    <a:pt x="221" y="6302"/>
                  </a:lnTo>
                  <a:lnTo>
                    <a:pt x="392" y="6741"/>
                  </a:lnTo>
                  <a:lnTo>
                    <a:pt x="587" y="7156"/>
                  </a:lnTo>
                  <a:lnTo>
                    <a:pt x="831" y="7547"/>
                  </a:lnTo>
                  <a:lnTo>
                    <a:pt x="1100" y="7938"/>
                  </a:lnTo>
                  <a:lnTo>
                    <a:pt x="1418" y="8280"/>
                  </a:lnTo>
                  <a:lnTo>
                    <a:pt x="1759" y="8597"/>
                  </a:lnTo>
                  <a:lnTo>
                    <a:pt x="2150" y="8866"/>
                  </a:lnTo>
                  <a:lnTo>
                    <a:pt x="2541" y="9110"/>
                  </a:lnTo>
                  <a:lnTo>
                    <a:pt x="2956" y="9306"/>
                  </a:lnTo>
                  <a:lnTo>
                    <a:pt x="3396" y="9477"/>
                  </a:lnTo>
                  <a:lnTo>
                    <a:pt x="3860" y="9599"/>
                  </a:lnTo>
                  <a:lnTo>
                    <a:pt x="4348" y="9672"/>
                  </a:lnTo>
                  <a:lnTo>
                    <a:pt x="4837" y="9696"/>
                  </a:lnTo>
                  <a:lnTo>
                    <a:pt x="5350" y="9672"/>
                  </a:lnTo>
                  <a:lnTo>
                    <a:pt x="5814" y="9599"/>
                  </a:lnTo>
                  <a:lnTo>
                    <a:pt x="6278" y="9477"/>
                  </a:lnTo>
                  <a:lnTo>
                    <a:pt x="6717" y="9306"/>
                  </a:lnTo>
                  <a:lnTo>
                    <a:pt x="7157" y="9110"/>
                  </a:lnTo>
                  <a:lnTo>
                    <a:pt x="7548" y="8866"/>
                  </a:lnTo>
                  <a:lnTo>
                    <a:pt x="7914" y="8597"/>
                  </a:lnTo>
                  <a:lnTo>
                    <a:pt x="8256" y="8280"/>
                  </a:lnTo>
                  <a:lnTo>
                    <a:pt x="8573" y="7938"/>
                  </a:lnTo>
                  <a:lnTo>
                    <a:pt x="8867" y="7547"/>
                  </a:lnTo>
                  <a:lnTo>
                    <a:pt x="9111" y="7156"/>
                  </a:lnTo>
                  <a:lnTo>
                    <a:pt x="9306" y="6741"/>
                  </a:lnTo>
                  <a:lnTo>
                    <a:pt x="9477" y="6302"/>
                  </a:lnTo>
                  <a:lnTo>
                    <a:pt x="9599" y="5838"/>
                  </a:lnTo>
                  <a:lnTo>
                    <a:pt x="9673" y="5349"/>
                  </a:lnTo>
                  <a:lnTo>
                    <a:pt x="9697" y="4861"/>
                  </a:lnTo>
                  <a:lnTo>
                    <a:pt x="9673" y="4348"/>
                  </a:lnTo>
                  <a:lnTo>
                    <a:pt x="9599" y="3884"/>
                  </a:lnTo>
                  <a:lnTo>
                    <a:pt x="9477" y="3420"/>
                  </a:lnTo>
                  <a:lnTo>
                    <a:pt x="9306" y="2980"/>
                  </a:lnTo>
                  <a:lnTo>
                    <a:pt x="9111" y="2540"/>
                  </a:lnTo>
                  <a:lnTo>
                    <a:pt x="8867" y="2150"/>
                  </a:lnTo>
                  <a:lnTo>
                    <a:pt x="8573" y="1783"/>
                  </a:lnTo>
                  <a:lnTo>
                    <a:pt x="8256" y="1441"/>
                  </a:lnTo>
                  <a:lnTo>
                    <a:pt x="7914" y="1124"/>
                  </a:lnTo>
                  <a:lnTo>
                    <a:pt x="7548" y="831"/>
                  </a:lnTo>
                  <a:lnTo>
                    <a:pt x="7157" y="587"/>
                  </a:lnTo>
                  <a:lnTo>
                    <a:pt x="6717" y="391"/>
                  </a:lnTo>
                  <a:lnTo>
                    <a:pt x="6278" y="220"/>
                  </a:lnTo>
                  <a:lnTo>
                    <a:pt x="5814" y="98"/>
                  </a:lnTo>
                  <a:lnTo>
                    <a:pt x="5350" y="25"/>
                  </a:lnTo>
                  <a:lnTo>
                    <a:pt x="4837"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2" name="Shape 427">
              <a:extLst>
                <a:ext uri="{FF2B5EF4-FFF2-40B4-BE49-F238E27FC236}">
                  <a16:creationId xmlns:a16="http://schemas.microsoft.com/office/drawing/2014/main" id="{308CB2C6-A923-4621-B44F-189E046EF64C}"/>
                </a:ext>
              </a:extLst>
            </p:cNvPr>
            <p:cNvSpPr/>
            <p:nvPr/>
          </p:nvSpPr>
          <p:spPr>
            <a:xfrm>
              <a:off x="4215400" y="3253150"/>
              <a:ext cx="154500" cy="153875"/>
            </a:xfrm>
            <a:custGeom>
              <a:avLst/>
              <a:gdLst/>
              <a:ahLst/>
              <a:cxnLst/>
              <a:rect l="0" t="0" r="0" b="0"/>
              <a:pathLst>
                <a:path w="6180" h="6155" extrusionOk="0">
                  <a:moveTo>
                    <a:pt x="1075" y="0"/>
                  </a:moveTo>
                  <a:lnTo>
                    <a:pt x="831" y="269"/>
                  </a:lnTo>
                  <a:lnTo>
                    <a:pt x="562" y="537"/>
                  </a:lnTo>
                  <a:lnTo>
                    <a:pt x="293" y="782"/>
                  </a:lnTo>
                  <a:lnTo>
                    <a:pt x="0" y="1026"/>
                  </a:lnTo>
                  <a:lnTo>
                    <a:pt x="4983" y="6008"/>
                  </a:lnTo>
                  <a:lnTo>
                    <a:pt x="5056" y="6057"/>
                  </a:lnTo>
                  <a:lnTo>
                    <a:pt x="5129" y="6106"/>
                  </a:lnTo>
                  <a:lnTo>
                    <a:pt x="5227" y="6130"/>
                  </a:lnTo>
                  <a:lnTo>
                    <a:pt x="5325" y="6155"/>
                  </a:lnTo>
                  <a:lnTo>
                    <a:pt x="5422" y="6130"/>
                  </a:lnTo>
                  <a:lnTo>
                    <a:pt x="5496" y="6106"/>
                  </a:lnTo>
                  <a:lnTo>
                    <a:pt x="5593" y="6057"/>
                  </a:lnTo>
                  <a:lnTo>
                    <a:pt x="5667" y="6008"/>
                  </a:lnTo>
                  <a:lnTo>
                    <a:pt x="6033" y="5642"/>
                  </a:lnTo>
                  <a:lnTo>
                    <a:pt x="6106" y="5569"/>
                  </a:lnTo>
                  <a:lnTo>
                    <a:pt x="6155" y="5471"/>
                  </a:lnTo>
                  <a:lnTo>
                    <a:pt x="6179" y="5373"/>
                  </a:lnTo>
                  <a:lnTo>
                    <a:pt x="6179" y="5300"/>
                  </a:lnTo>
                  <a:lnTo>
                    <a:pt x="6179" y="5202"/>
                  </a:lnTo>
                  <a:lnTo>
                    <a:pt x="6155" y="5105"/>
                  </a:lnTo>
                  <a:lnTo>
                    <a:pt x="6106" y="5031"/>
                  </a:lnTo>
                  <a:lnTo>
                    <a:pt x="6033" y="4934"/>
                  </a:lnTo>
                  <a:lnTo>
                    <a:pt x="1075"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73" name="Shape 428">
            <a:extLst>
              <a:ext uri="{FF2B5EF4-FFF2-40B4-BE49-F238E27FC236}">
                <a16:creationId xmlns:a16="http://schemas.microsoft.com/office/drawing/2014/main" id="{0DBEBA11-ADB9-4544-B739-32FF9429874B}"/>
              </a:ext>
            </a:extLst>
          </p:cNvPr>
          <p:cNvSpPr/>
          <p:nvPr userDrawn="1"/>
        </p:nvSpPr>
        <p:spPr>
          <a:xfrm>
            <a:off x="5343810" y="4407484"/>
            <a:ext cx="386922" cy="304241"/>
          </a:xfrm>
          <a:custGeom>
            <a:avLst/>
            <a:gdLst/>
            <a:ahLst/>
            <a:cxnLst/>
            <a:rect l="0" t="0" r="0" b="0"/>
            <a:pathLst>
              <a:path w="18513" h="14557" extrusionOk="0">
                <a:moveTo>
                  <a:pt x="9159" y="2125"/>
                </a:moveTo>
                <a:lnTo>
                  <a:pt x="9403" y="2150"/>
                </a:lnTo>
                <a:lnTo>
                  <a:pt x="9672" y="2198"/>
                </a:lnTo>
                <a:lnTo>
                  <a:pt x="9916" y="2272"/>
                </a:lnTo>
                <a:lnTo>
                  <a:pt x="10160" y="2345"/>
                </a:lnTo>
                <a:lnTo>
                  <a:pt x="10404" y="2443"/>
                </a:lnTo>
                <a:lnTo>
                  <a:pt x="10624" y="2565"/>
                </a:lnTo>
                <a:lnTo>
                  <a:pt x="10820" y="2687"/>
                </a:lnTo>
                <a:lnTo>
                  <a:pt x="10893" y="2760"/>
                </a:lnTo>
                <a:lnTo>
                  <a:pt x="10942" y="2858"/>
                </a:lnTo>
                <a:lnTo>
                  <a:pt x="10942" y="2956"/>
                </a:lnTo>
                <a:lnTo>
                  <a:pt x="10917" y="3078"/>
                </a:lnTo>
                <a:lnTo>
                  <a:pt x="10844" y="3151"/>
                </a:lnTo>
                <a:lnTo>
                  <a:pt x="10771" y="3200"/>
                </a:lnTo>
                <a:lnTo>
                  <a:pt x="10698" y="3224"/>
                </a:lnTo>
                <a:lnTo>
                  <a:pt x="10600" y="3175"/>
                </a:lnTo>
                <a:lnTo>
                  <a:pt x="10404" y="3053"/>
                </a:lnTo>
                <a:lnTo>
                  <a:pt x="10209" y="2956"/>
                </a:lnTo>
                <a:lnTo>
                  <a:pt x="10014" y="2882"/>
                </a:lnTo>
                <a:lnTo>
                  <a:pt x="9794" y="2809"/>
                </a:lnTo>
                <a:lnTo>
                  <a:pt x="9574" y="2760"/>
                </a:lnTo>
                <a:lnTo>
                  <a:pt x="9354" y="2711"/>
                </a:lnTo>
                <a:lnTo>
                  <a:pt x="9110" y="2687"/>
                </a:lnTo>
                <a:lnTo>
                  <a:pt x="8646" y="2687"/>
                </a:lnTo>
                <a:lnTo>
                  <a:pt x="8426" y="2711"/>
                </a:lnTo>
                <a:lnTo>
                  <a:pt x="8206" y="2760"/>
                </a:lnTo>
                <a:lnTo>
                  <a:pt x="7987" y="2809"/>
                </a:lnTo>
                <a:lnTo>
                  <a:pt x="7767" y="2882"/>
                </a:lnTo>
                <a:lnTo>
                  <a:pt x="7547" y="2956"/>
                </a:lnTo>
                <a:lnTo>
                  <a:pt x="7352" y="3053"/>
                </a:lnTo>
                <a:lnTo>
                  <a:pt x="7181" y="3175"/>
                </a:lnTo>
                <a:lnTo>
                  <a:pt x="7107" y="3200"/>
                </a:lnTo>
                <a:lnTo>
                  <a:pt x="7059" y="3224"/>
                </a:lnTo>
                <a:lnTo>
                  <a:pt x="7010" y="3200"/>
                </a:lnTo>
                <a:lnTo>
                  <a:pt x="6936" y="3175"/>
                </a:lnTo>
                <a:lnTo>
                  <a:pt x="6888" y="3127"/>
                </a:lnTo>
                <a:lnTo>
                  <a:pt x="6863" y="3078"/>
                </a:lnTo>
                <a:lnTo>
                  <a:pt x="6839" y="2956"/>
                </a:lnTo>
                <a:lnTo>
                  <a:pt x="6839" y="2858"/>
                </a:lnTo>
                <a:lnTo>
                  <a:pt x="6888" y="2760"/>
                </a:lnTo>
                <a:lnTo>
                  <a:pt x="6936" y="2687"/>
                </a:lnTo>
                <a:lnTo>
                  <a:pt x="7156" y="2565"/>
                </a:lnTo>
                <a:lnTo>
                  <a:pt x="7376" y="2443"/>
                </a:lnTo>
                <a:lnTo>
                  <a:pt x="7620" y="2345"/>
                </a:lnTo>
                <a:lnTo>
                  <a:pt x="7864" y="2272"/>
                </a:lnTo>
                <a:lnTo>
                  <a:pt x="8109" y="2198"/>
                </a:lnTo>
                <a:lnTo>
                  <a:pt x="8377" y="2150"/>
                </a:lnTo>
                <a:lnTo>
                  <a:pt x="8622" y="2125"/>
                </a:lnTo>
                <a:close/>
                <a:moveTo>
                  <a:pt x="3761" y="5373"/>
                </a:moveTo>
                <a:lnTo>
                  <a:pt x="3884" y="5398"/>
                </a:lnTo>
                <a:lnTo>
                  <a:pt x="4030" y="5447"/>
                </a:lnTo>
                <a:lnTo>
                  <a:pt x="4128" y="5496"/>
                </a:lnTo>
                <a:lnTo>
                  <a:pt x="4250" y="5569"/>
                </a:lnTo>
                <a:lnTo>
                  <a:pt x="4323" y="5691"/>
                </a:lnTo>
                <a:lnTo>
                  <a:pt x="4372" y="5789"/>
                </a:lnTo>
                <a:lnTo>
                  <a:pt x="4421" y="5911"/>
                </a:lnTo>
                <a:lnTo>
                  <a:pt x="4445" y="6057"/>
                </a:lnTo>
                <a:lnTo>
                  <a:pt x="4421" y="6204"/>
                </a:lnTo>
                <a:lnTo>
                  <a:pt x="4372" y="6326"/>
                </a:lnTo>
                <a:lnTo>
                  <a:pt x="4323" y="6448"/>
                </a:lnTo>
                <a:lnTo>
                  <a:pt x="4250" y="6546"/>
                </a:lnTo>
                <a:lnTo>
                  <a:pt x="4128" y="6619"/>
                </a:lnTo>
                <a:lnTo>
                  <a:pt x="4030" y="6692"/>
                </a:lnTo>
                <a:lnTo>
                  <a:pt x="3884" y="6717"/>
                </a:lnTo>
                <a:lnTo>
                  <a:pt x="3761" y="6741"/>
                </a:lnTo>
                <a:lnTo>
                  <a:pt x="3615" y="6717"/>
                </a:lnTo>
                <a:lnTo>
                  <a:pt x="3493" y="6692"/>
                </a:lnTo>
                <a:lnTo>
                  <a:pt x="3371" y="6619"/>
                </a:lnTo>
                <a:lnTo>
                  <a:pt x="3273" y="6546"/>
                </a:lnTo>
                <a:lnTo>
                  <a:pt x="3200" y="6448"/>
                </a:lnTo>
                <a:lnTo>
                  <a:pt x="3126" y="6326"/>
                </a:lnTo>
                <a:lnTo>
                  <a:pt x="3102" y="6204"/>
                </a:lnTo>
                <a:lnTo>
                  <a:pt x="3078" y="6057"/>
                </a:lnTo>
                <a:lnTo>
                  <a:pt x="3102" y="5911"/>
                </a:lnTo>
                <a:lnTo>
                  <a:pt x="3126" y="5789"/>
                </a:lnTo>
                <a:lnTo>
                  <a:pt x="3200" y="5691"/>
                </a:lnTo>
                <a:lnTo>
                  <a:pt x="3273" y="5569"/>
                </a:lnTo>
                <a:lnTo>
                  <a:pt x="3371" y="5496"/>
                </a:lnTo>
                <a:lnTo>
                  <a:pt x="3493" y="5447"/>
                </a:lnTo>
                <a:lnTo>
                  <a:pt x="3615" y="5398"/>
                </a:lnTo>
                <a:lnTo>
                  <a:pt x="3761" y="5373"/>
                </a:lnTo>
                <a:close/>
                <a:moveTo>
                  <a:pt x="17609" y="6741"/>
                </a:moveTo>
                <a:lnTo>
                  <a:pt x="17609" y="6790"/>
                </a:lnTo>
                <a:lnTo>
                  <a:pt x="17585" y="6888"/>
                </a:lnTo>
                <a:lnTo>
                  <a:pt x="17560" y="6937"/>
                </a:lnTo>
                <a:lnTo>
                  <a:pt x="17512" y="7010"/>
                </a:lnTo>
                <a:lnTo>
                  <a:pt x="17365" y="7132"/>
                </a:lnTo>
                <a:lnTo>
                  <a:pt x="17365" y="7132"/>
                </a:lnTo>
                <a:lnTo>
                  <a:pt x="17389" y="7010"/>
                </a:lnTo>
                <a:lnTo>
                  <a:pt x="17414" y="6863"/>
                </a:lnTo>
                <a:lnTo>
                  <a:pt x="17463" y="6790"/>
                </a:lnTo>
                <a:lnTo>
                  <a:pt x="17512" y="6766"/>
                </a:lnTo>
                <a:lnTo>
                  <a:pt x="17560" y="6741"/>
                </a:lnTo>
                <a:close/>
                <a:moveTo>
                  <a:pt x="4836" y="0"/>
                </a:moveTo>
                <a:lnTo>
                  <a:pt x="4738" y="196"/>
                </a:lnTo>
                <a:lnTo>
                  <a:pt x="4641" y="391"/>
                </a:lnTo>
                <a:lnTo>
                  <a:pt x="4543" y="684"/>
                </a:lnTo>
                <a:lnTo>
                  <a:pt x="4445" y="1002"/>
                </a:lnTo>
                <a:lnTo>
                  <a:pt x="4396" y="1393"/>
                </a:lnTo>
                <a:lnTo>
                  <a:pt x="4372" y="1783"/>
                </a:lnTo>
                <a:lnTo>
                  <a:pt x="4372" y="2003"/>
                </a:lnTo>
                <a:lnTo>
                  <a:pt x="4421" y="2223"/>
                </a:lnTo>
                <a:lnTo>
                  <a:pt x="4079" y="2443"/>
                </a:lnTo>
                <a:lnTo>
                  <a:pt x="3688" y="2736"/>
                </a:lnTo>
                <a:lnTo>
                  <a:pt x="3273" y="3151"/>
                </a:lnTo>
                <a:lnTo>
                  <a:pt x="2833" y="3615"/>
                </a:lnTo>
                <a:lnTo>
                  <a:pt x="2418" y="4128"/>
                </a:lnTo>
                <a:lnTo>
                  <a:pt x="2027" y="4665"/>
                </a:lnTo>
                <a:lnTo>
                  <a:pt x="1856" y="4958"/>
                </a:lnTo>
                <a:lnTo>
                  <a:pt x="1710" y="5251"/>
                </a:lnTo>
                <a:lnTo>
                  <a:pt x="1563" y="5544"/>
                </a:lnTo>
                <a:lnTo>
                  <a:pt x="1466" y="5813"/>
                </a:lnTo>
                <a:lnTo>
                  <a:pt x="562" y="5813"/>
                </a:lnTo>
                <a:lnTo>
                  <a:pt x="464" y="5838"/>
                </a:lnTo>
                <a:lnTo>
                  <a:pt x="342" y="5862"/>
                </a:lnTo>
                <a:lnTo>
                  <a:pt x="244" y="5911"/>
                </a:lnTo>
                <a:lnTo>
                  <a:pt x="171" y="5984"/>
                </a:lnTo>
                <a:lnTo>
                  <a:pt x="98" y="6057"/>
                </a:lnTo>
                <a:lnTo>
                  <a:pt x="49" y="6155"/>
                </a:lnTo>
                <a:lnTo>
                  <a:pt x="25" y="6277"/>
                </a:lnTo>
                <a:lnTo>
                  <a:pt x="0" y="6375"/>
                </a:lnTo>
                <a:lnTo>
                  <a:pt x="0" y="8622"/>
                </a:lnTo>
                <a:lnTo>
                  <a:pt x="25" y="8744"/>
                </a:lnTo>
                <a:lnTo>
                  <a:pt x="49" y="8842"/>
                </a:lnTo>
                <a:lnTo>
                  <a:pt x="98" y="8939"/>
                </a:lnTo>
                <a:lnTo>
                  <a:pt x="171" y="9013"/>
                </a:lnTo>
                <a:lnTo>
                  <a:pt x="244" y="9086"/>
                </a:lnTo>
                <a:lnTo>
                  <a:pt x="342" y="9135"/>
                </a:lnTo>
                <a:lnTo>
                  <a:pt x="464" y="9183"/>
                </a:lnTo>
                <a:lnTo>
                  <a:pt x="1514" y="9183"/>
                </a:lnTo>
                <a:lnTo>
                  <a:pt x="1588" y="9379"/>
                </a:lnTo>
                <a:lnTo>
                  <a:pt x="1685" y="9599"/>
                </a:lnTo>
                <a:lnTo>
                  <a:pt x="1930" y="10014"/>
                </a:lnTo>
                <a:lnTo>
                  <a:pt x="2223" y="10405"/>
                </a:lnTo>
                <a:lnTo>
                  <a:pt x="2589" y="10795"/>
                </a:lnTo>
                <a:lnTo>
                  <a:pt x="2980" y="11162"/>
                </a:lnTo>
                <a:lnTo>
                  <a:pt x="3419" y="11504"/>
                </a:lnTo>
                <a:lnTo>
                  <a:pt x="3908" y="11821"/>
                </a:lnTo>
                <a:lnTo>
                  <a:pt x="4421" y="12065"/>
                </a:lnTo>
                <a:lnTo>
                  <a:pt x="4421" y="14557"/>
                </a:lnTo>
                <a:lnTo>
                  <a:pt x="5105" y="14557"/>
                </a:lnTo>
                <a:lnTo>
                  <a:pt x="6326" y="12896"/>
                </a:lnTo>
                <a:lnTo>
                  <a:pt x="6936" y="13067"/>
                </a:lnTo>
                <a:lnTo>
                  <a:pt x="7571" y="13164"/>
                </a:lnTo>
                <a:lnTo>
                  <a:pt x="8231" y="13238"/>
                </a:lnTo>
                <a:lnTo>
                  <a:pt x="8890" y="13262"/>
                </a:lnTo>
                <a:lnTo>
                  <a:pt x="9550" y="13238"/>
                </a:lnTo>
                <a:lnTo>
                  <a:pt x="10209" y="13164"/>
                </a:lnTo>
                <a:lnTo>
                  <a:pt x="10844" y="13067"/>
                </a:lnTo>
                <a:lnTo>
                  <a:pt x="11455" y="12896"/>
                </a:lnTo>
                <a:lnTo>
                  <a:pt x="12627" y="14557"/>
                </a:lnTo>
                <a:lnTo>
                  <a:pt x="13384" y="14557"/>
                </a:lnTo>
                <a:lnTo>
                  <a:pt x="13384" y="12065"/>
                </a:lnTo>
                <a:lnTo>
                  <a:pt x="13726" y="11919"/>
                </a:lnTo>
                <a:lnTo>
                  <a:pt x="14044" y="11748"/>
                </a:lnTo>
                <a:lnTo>
                  <a:pt x="14337" y="11577"/>
                </a:lnTo>
                <a:lnTo>
                  <a:pt x="14630" y="11382"/>
                </a:lnTo>
                <a:lnTo>
                  <a:pt x="14898" y="11162"/>
                </a:lnTo>
                <a:lnTo>
                  <a:pt x="15143" y="10942"/>
                </a:lnTo>
                <a:lnTo>
                  <a:pt x="15387" y="10698"/>
                </a:lnTo>
                <a:lnTo>
                  <a:pt x="15607" y="10429"/>
                </a:lnTo>
                <a:lnTo>
                  <a:pt x="15778" y="10160"/>
                </a:lnTo>
                <a:lnTo>
                  <a:pt x="15949" y="9892"/>
                </a:lnTo>
                <a:lnTo>
                  <a:pt x="16119" y="9599"/>
                </a:lnTo>
                <a:lnTo>
                  <a:pt x="16242" y="9281"/>
                </a:lnTo>
                <a:lnTo>
                  <a:pt x="16364" y="8964"/>
                </a:lnTo>
                <a:lnTo>
                  <a:pt x="16437" y="8622"/>
                </a:lnTo>
                <a:lnTo>
                  <a:pt x="16510" y="8280"/>
                </a:lnTo>
                <a:lnTo>
                  <a:pt x="16559" y="7938"/>
                </a:lnTo>
                <a:lnTo>
                  <a:pt x="16974" y="7938"/>
                </a:lnTo>
                <a:lnTo>
                  <a:pt x="17096" y="7913"/>
                </a:lnTo>
                <a:lnTo>
                  <a:pt x="17316" y="8109"/>
                </a:lnTo>
                <a:lnTo>
                  <a:pt x="17536" y="8231"/>
                </a:lnTo>
                <a:lnTo>
                  <a:pt x="17780" y="8329"/>
                </a:lnTo>
                <a:lnTo>
                  <a:pt x="18024" y="8353"/>
                </a:lnTo>
                <a:lnTo>
                  <a:pt x="18171" y="8353"/>
                </a:lnTo>
                <a:lnTo>
                  <a:pt x="18318" y="8304"/>
                </a:lnTo>
                <a:lnTo>
                  <a:pt x="18415" y="8255"/>
                </a:lnTo>
                <a:lnTo>
                  <a:pt x="18464" y="8158"/>
                </a:lnTo>
                <a:lnTo>
                  <a:pt x="18513" y="8060"/>
                </a:lnTo>
                <a:lnTo>
                  <a:pt x="18488" y="7962"/>
                </a:lnTo>
                <a:lnTo>
                  <a:pt x="18440" y="7865"/>
                </a:lnTo>
                <a:lnTo>
                  <a:pt x="18342" y="7791"/>
                </a:lnTo>
                <a:lnTo>
                  <a:pt x="18244" y="7767"/>
                </a:lnTo>
                <a:lnTo>
                  <a:pt x="18147" y="7767"/>
                </a:lnTo>
                <a:lnTo>
                  <a:pt x="18024" y="7791"/>
                </a:lnTo>
                <a:lnTo>
                  <a:pt x="17902" y="7767"/>
                </a:lnTo>
                <a:lnTo>
                  <a:pt x="17756" y="7718"/>
                </a:lnTo>
                <a:lnTo>
                  <a:pt x="17634" y="7645"/>
                </a:lnTo>
                <a:lnTo>
                  <a:pt x="17780" y="7523"/>
                </a:lnTo>
                <a:lnTo>
                  <a:pt x="17927" y="7376"/>
                </a:lnTo>
                <a:lnTo>
                  <a:pt x="18049" y="7230"/>
                </a:lnTo>
                <a:lnTo>
                  <a:pt x="18122" y="7059"/>
                </a:lnTo>
                <a:lnTo>
                  <a:pt x="18171" y="6888"/>
                </a:lnTo>
                <a:lnTo>
                  <a:pt x="18171" y="6717"/>
                </a:lnTo>
                <a:lnTo>
                  <a:pt x="18147" y="6546"/>
                </a:lnTo>
                <a:lnTo>
                  <a:pt x="18073" y="6424"/>
                </a:lnTo>
                <a:lnTo>
                  <a:pt x="18000" y="6326"/>
                </a:lnTo>
                <a:lnTo>
                  <a:pt x="17902" y="6253"/>
                </a:lnTo>
                <a:lnTo>
                  <a:pt x="17805" y="6204"/>
                </a:lnTo>
                <a:lnTo>
                  <a:pt x="17683" y="6179"/>
                </a:lnTo>
                <a:lnTo>
                  <a:pt x="17560" y="6179"/>
                </a:lnTo>
                <a:lnTo>
                  <a:pt x="17438" y="6204"/>
                </a:lnTo>
                <a:lnTo>
                  <a:pt x="17341" y="6228"/>
                </a:lnTo>
                <a:lnTo>
                  <a:pt x="17243" y="6277"/>
                </a:lnTo>
                <a:lnTo>
                  <a:pt x="17145" y="6326"/>
                </a:lnTo>
                <a:lnTo>
                  <a:pt x="17048" y="6424"/>
                </a:lnTo>
                <a:lnTo>
                  <a:pt x="16974" y="6497"/>
                </a:lnTo>
                <a:lnTo>
                  <a:pt x="16925" y="6619"/>
                </a:lnTo>
                <a:lnTo>
                  <a:pt x="16852" y="6790"/>
                </a:lnTo>
                <a:lnTo>
                  <a:pt x="16803" y="6985"/>
                </a:lnTo>
                <a:lnTo>
                  <a:pt x="16803" y="7181"/>
                </a:lnTo>
                <a:lnTo>
                  <a:pt x="16828" y="7376"/>
                </a:lnTo>
                <a:lnTo>
                  <a:pt x="16706" y="7376"/>
                </a:lnTo>
                <a:lnTo>
                  <a:pt x="16584" y="7352"/>
                </a:lnTo>
                <a:lnTo>
                  <a:pt x="16559" y="7034"/>
                </a:lnTo>
                <a:lnTo>
                  <a:pt x="16535" y="6717"/>
                </a:lnTo>
                <a:lnTo>
                  <a:pt x="16486" y="6399"/>
                </a:lnTo>
                <a:lnTo>
                  <a:pt x="16413" y="6082"/>
                </a:lnTo>
                <a:lnTo>
                  <a:pt x="16315" y="5764"/>
                </a:lnTo>
                <a:lnTo>
                  <a:pt x="16217" y="5471"/>
                </a:lnTo>
                <a:lnTo>
                  <a:pt x="16095" y="5178"/>
                </a:lnTo>
                <a:lnTo>
                  <a:pt x="15949" y="4885"/>
                </a:lnTo>
                <a:lnTo>
                  <a:pt x="15802" y="4616"/>
                </a:lnTo>
                <a:lnTo>
                  <a:pt x="15631" y="4323"/>
                </a:lnTo>
                <a:lnTo>
                  <a:pt x="15436" y="4079"/>
                </a:lnTo>
                <a:lnTo>
                  <a:pt x="15240" y="3810"/>
                </a:lnTo>
                <a:lnTo>
                  <a:pt x="15020" y="3566"/>
                </a:lnTo>
                <a:lnTo>
                  <a:pt x="14801" y="3322"/>
                </a:lnTo>
                <a:lnTo>
                  <a:pt x="14556" y="3102"/>
                </a:lnTo>
                <a:lnTo>
                  <a:pt x="14312" y="2882"/>
                </a:lnTo>
                <a:lnTo>
                  <a:pt x="14044" y="2663"/>
                </a:lnTo>
                <a:lnTo>
                  <a:pt x="13750" y="2467"/>
                </a:lnTo>
                <a:lnTo>
                  <a:pt x="13457" y="2272"/>
                </a:lnTo>
                <a:lnTo>
                  <a:pt x="13164" y="2101"/>
                </a:lnTo>
                <a:lnTo>
                  <a:pt x="12847" y="1930"/>
                </a:lnTo>
                <a:lnTo>
                  <a:pt x="12529" y="1783"/>
                </a:lnTo>
                <a:lnTo>
                  <a:pt x="12212" y="1637"/>
                </a:lnTo>
                <a:lnTo>
                  <a:pt x="11870" y="1515"/>
                </a:lnTo>
                <a:lnTo>
                  <a:pt x="11528" y="1393"/>
                </a:lnTo>
                <a:lnTo>
                  <a:pt x="11162" y="1295"/>
                </a:lnTo>
                <a:lnTo>
                  <a:pt x="10795" y="1222"/>
                </a:lnTo>
                <a:lnTo>
                  <a:pt x="10429" y="1148"/>
                </a:lnTo>
                <a:lnTo>
                  <a:pt x="10063" y="1099"/>
                </a:lnTo>
                <a:lnTo>
                  <a:pt x="9672" y="1051"/>
                </a:lnTo>
                <a:lnTo>
                  <a:pt x="9281" y="1026"/>
                </a:lnTo>
                <a:lnTo>
                  <a:pt x="8353" y="1026"/>
                </a:lnTo>
                <a:lnTo>
                  <a:pt x="7816" y="1075"/>
                </a:lnTo>
                <a:lnTo>
                  <a:pt x="7278" y="1148"/>
                </a:lnTo>
                <a:lnTo>
                  <a:pt x="6765" y="1270"/>
                </a:lnTo>
                <a:lnTo>
                  <a:pt x="6619" y="1051"/>
                </a:lnTo>
                <a:lnTo>
                  <a:pt x="6472" y="880"/>
                </a:lnTo>
                <a:lnTo>
                  <a:pt x="6301" y="709"/>
                </a:lnTo>
                <a:lnTo>
                  <a:pt x="6155" y="562"/>
                </a:lnTo>
                <a:lnTo>
                  <a:pt x="5984" y="440"/>
                </a:lnTo>
                <a:lnTo>
                  <a:pt x="5837" y="342"/>
                </a:lnTo>
                <a:lnTo>
                  <a:pt x="5520" y="196"/>
                </a:lnTo>
                <a:lnTo>
                  <a:pt x="5251" y="98"/>
                </a:lnTo>
                <a:lnTo>
                  <a:pt x="5031" y="49"/>
                </a:lnTo>
                <a:lnTo>
                  <a:pt x="4836" y="0"/>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4" name="Shape 429">
            <a:extLst>
              <a:ext uri="{FF2B5EF4-FFF2-40B4-BE49-F238E27FC236}">
                <a16:creationId xmlns:a16="http://schemas.microsoft.com/office/drawing/2014/main" id="{F652AB60-6C44-43C5-87BD-A3A3210F9474}"/>
              </a:ext>
            </a:extLst>
          </p:cNvPr>
          <p:cNvSpPr/>
          <p:nvPr userDrawn="1"/>
        </p:nvSpPr>
        <p:spPr>
          <a:xfrm>
            <a:off x="9908858" y="3802071"/>
            <a:ext cx="269526" cy="387967"/>
          </a:xfrm>
          <a:custGeom>
            <a:avLst/>
            <a:gdLst/>
            <a:ahLst/>
            <a:cxnLst/>
            <a:rect l="0" t="0" r="0" b="0"/>
            <a:pathLst>
              <a:path w="12896" h="18563" extrusionOk="0">
                <a:moveTo>
                  <a:pt x="6448" y="1564"/>
                </a:moveTo>
                <a:lnTo>
                  <a:pt x="6814" y="1588"/>
                </a:lnTo>
                <a:lnTo>
                  <a:pt x="7181" y="1637"/>
                </a:lnTo>
                <a:lnTo>
                  <a:pt x="7523" y="1735"/>
                </a:lnTo>
                <a:lnTo>
                  <a:pt x="7865" y="1857"/>
                </a:lnTo>
                <a:lnTo>
                  <a:pt x="8182" y="2003"/>
                </a:lnTo>
                <a:lnTo>
                  <a:pt x="8475" y="2199"/>
                </a:lnTo>
                <a:lnTo>
                  <a:pt x="8768" y="2394"/>
                </a:lnTo>
                <a:lnTo>
                  <a:pt x="9013" y="2638"/>
                </a:lnTo>
                <a:lnTo>
                  <a:pt x="9257" y="2883"/>
                </a:lnTo>
                <a:lnTo>
                  <a:pt x="9477" y="3176"/>
                </a:lnTo>
                <a:lnTo>
                  <a:pt x="9647" y="3469"/>
                </a:lnTo>
                <a:lnTo>
                  <a:pt x="9794" y="3786"/>
                </a:lnTo>
                <a:lnTo>
                  <a:pt x="9916" y="4128"/>
                </a:lnTo>
                <a:lnTo>
                  <a:pt x="10014" y="4470"/>
                </a:lnTo>
                <a:lnTo>
                  <a:pt x="10063" y="4836"/>
                </a:lnTo>
                <a:lnTo>
                  <a:pt x="10087" y="5203"/>
                </a:lnTo>
                <a:lnTo>
                  <a:pt x="10087" y="7547"/>
                </a:lnTo>
                <a:lnTo>
                  <a:pt x="2809" y="7547"/>
                </a:lnTo>
                <a:lnTo>
                  <a:pt x="2809" y="5203"/>
                </a:lnTo>
                <a:lnTo>
                  <a:pt x="2833" y="4836"/>
                </a:lnTo>
                <a:lnTo>
                  <a:pt x="2882" y="4470"/>
                </a:lnTo>
                <a:lnTo>
                  <a:pt x="2980" y="4128"/>
                </a:lnTo>
                <a:lnTo>
                  <a:pt x="3102" y="3786"/>
                </a:lnTo>
                <a:lnTo>
                  <a:pt x="3249" y="3469"/>
                </a:lnTo>
                <a:lnTo>
                  <a:pt x="3420" y="3176"/>
                </a:lnTo>
                <a:lnTo>
                  <a:pt x="3639" y="2883"/>
                </a:lnTo>
                <a:lnTo>
                  <a:pt x="3884" y="2638"/>
                </a:lnTo>
                <a:lnTo>
                  <a:pt x="4128" y="2394"/>
                </a:lnTo>
                <a:lnTo>
                  <a:pt x="4421" y="2199"/>
                </a:lnTo>
                <a:lnTo>
                  <a:pt x="4714" y="2003"/>
                </a:lnTo>
                <a:lnTo>
                  <a:pt x="5032" y="1857"/>
                </a:lnTo>
                <a:lnTo>
                  <a:pt x="5373" y="1735"/>
                </a:lnTo>
                <a:lnTo>
                  <a:pt x="5715" y="1637"/>
                </a:lnTo>
                <a:lnTo>
                  <a:pt x="6082" y="1588"/>
                </a:lnTo>
                <a:lnTo>
                  <a:pt x="6448" y="1564"/>
                </a:lnTo>
                <a:close/>
                <a:moveTo>
                  <a:pt x="6448" y="10991"/>
                </a:moveTo>
                <a:lnTo>
                  <a:pt x="6692" y="11015"/>
                </a:lnTo>
                <a:lnTo>
                  <a:pt x="6937" y="11089"/>
                </a:lnTo>
                <a:lnTo>
                  <a:pt x="7132" y="11211"/>
                </a:lnTo>
                <a:lnTo>
                  <a:pt x="7327" y="11357"/>
                </a:lnTo>
                <a:lnTo>
                  <a:pt x="7474" y="11528"/>
                </a:lnTo>
                <a:lnTo>
                  <a:pt x="7572" y="11748"/>
                </a:lnTo>
                <a:lnTo>
                  <a:pt x="7645" y="11968"/>
                </a:lnTo>
                <a:lnTo>
                  <a:pt x="7669" y="12212"/>
                </a:lnTo>
                <a:lnTo>
                  <a:pt x="7669" y="12383"/>
                </a:lnTo>
                <a:lnTo>
                  <a:pt x="7645" y="12530"/>
                </a:lnTo>
                <a:lnTo>
                  <a:pt x="7596" y="12701"/>
                </a:lnTo>
                <a:lnTo>
                  <a:pt x="7523" y="12823"/>
                </a:lnTo>
                <a:lnTo>
                  <a:pt x="7425" y="12969"/>
                </a:lnTo>
                <a:lnTo>
                  <a:pt x="7327" y="13067"/>
                </a:lnTo>
                <a:lnTo>
                  <a:pt x="7205" y="13189"/>
                </a:lnTo>
                <a:lnTo>
                  <a:pt x="7083" y="13262"/>
                </a:lnTo>
                <a:lnTo>
                  <a:pt x="7230" y="15094"/>
                </a:lnTo>
                <a:lnTo>
                  <a:pt x="5667" y="15094"/>
                </a:lnTo>
                <a:lnTo>
                  <a:pt x="5813" y="13262"/>
                </a:lnTo>
                <a:lnTo>
                  <a:pt x="5691" y="13189"/>
                </a:lnTo>
                <a:lnTo>
                  <a:pt x="5569" y="13067"/>
                </a:lnTo>
                <a:lnTo>
                  <a:pt x="5471" y="12969"/>
                </a:lnTo>
                <a:lnTo>
                  <a:pt x="5373" y="12823"/>
                </a:lnTo>
                <a:lnTo>
                  <a:pt x="5300" y="12701"/>
                </a:lnTo>
                <a:lnTo>
                  <a:pt x="5251" y="12530"/>
                </a:lnTo>
                <a:lnTo>
                  <a:pt x="5227" y="12383"/>
                </a:lnTo>
                <a:lnTo>
                  <a:pt x="5227" y="12212"/>
                </a:lnTo>
                <a:lnTo>
                  <a:pt x="5251" y="11968"/>
                </a:lnTo>
                <a:lnTo>
                  <a:pt x="5325" y="11748"/>
                </a:lnTo>
                <a:lnTo>
                  <a:pt x="5422" y="11528"/>
                </a:lnTo>
                <a:lnTo>
                  <a:pt x="5569" y="11357"/>
                </a:lnTo>
                <a:lnTo>
                  <a:pt x="5764" y="11211"/>
                </a:lnTo>
                <a:lnTo>
                  <a:pt x="5960" y="11089"/>
                </a:lnTo>
                <a:lnTo>
                  <a:pt x="6204" y="11015"/>
                </a:lnTo>
                <a:lnTo>
                  <a:pt x="6448" y="10991"/>
                </a:lnTo>
                <a:close/>
                <a:moveTo>
                  <a:pt x="6448" y="1"/>
                </a:moveTo>
                <a:lnTo>
                  <a:pt x="5911" y="25"/>
                </a:lnTo>
                <a:lnTo>
                  <a:pt x="5398" y="123"/>
                </a:lnTo>
                <a:lnTo>
                  <a:pt x="4909" y="245"/>
                </a:lnTo>
                <a:lnTo>
                  <a:pt x="4421" y="416"/>
                </a:lnTo>
                <a:lnTo>
                  <a:pt x="3981" y="636"/>
                </a:lnTo>
                <a:lnTo>
                  <a:pt x="3542" y="904"/>
                </a:lnTo>
                <a:lnTo>
                  <a:pt x="3151" y="1197"/>
                </a:lnTo>
                <a:lnTo>
                  <a:pt x="2760" y="1539"/>
                </a:lnTo>
                <a:lnTo>
                  <a:pt x="2443" y="1906"/>
                </a:lnTo>
                <a:lnTo>
                  <a:pt x="2125" y="2296"/>
                </a:lnTo>
                <a:lnTo>
                  <a:pt x="1881" y="2736"/>
                </a:lnTo>
                <a:lnTo>
                  <a:pt x="1661" y="3176"/>
                </a:lnTo>
                <a:lnTo>
                  <a:pt x="1466" y="3664"/>
                </a:lnTo>
                <a:lnTo>
                  <a:pt x="1344" y="4153"/>
                </a:lnTo>
                <a:lnTo>
                  <a:pt x="1270" y="4690"/>
                </a:lnTo>
                <a:lnTo>
                  <a:pt x="1246" y="5203"/>
                </a:lnTo>
                <a:lnTo>
                  <a:pt x="1246" y="7547"/>
                </a:lnTo>
                <a:lnTo>
                  <a:pt x="391" y="7547"/>
                </a:lnTo>
                <a:lnTo>
                  <a:pt x="293" y="7572"/>
                </a:lnTo>
                <a:lnTo>
                  <a:pt x="220" y="7621"/>
                </a:lnTo>
                <a:lnTo>
                  <a:pt x="147" y="7669"/>
                </a:lnTo>
                <a:lnTo>
                  <a:pt x="74" y="7743"/>
                </a:lnTo>
                <a:lnTo>
                  <a:pt x="49" y="7840"/>
                </a:lnTo>
                <a:lnTo>
                  <a:pt x="0" y="7914"/>
                </a:lnTo>
                <a:lnTo>
                  <a:pt x="0" y="8036"/>
                </a:lnTo>
                <a:lnTo>
                  <a:pt x="0" y="18074"/>
                </a:lnTo>
                <a:lnTo>
                  <a:pt x="0" y="18171"/>
                </a:lnTo>
                <a:lnTo>
                  <a:pt x="49" y="18269"/>
                </a:lnTo>
                <a:lnTo>
                  <a:pt x="74" y="18342"/>
                </a:lnTo>
                <a:lnTo>
                  <a:pt x="147" y="18416"/>
                </a:lnTo>
                <a:lnTo>
                  <a:pt x="220" y="18464"/>
                </a:lnTo>
                <a:lnTo>
                  <a:pt x="293" y="18513"/>
                </a:lnTo>
                <a:lnTo>
                  <a:pt x="391" y="18538"/>
                </a:lnTo>
                <a:lnTo>
                  <a:pt x="489" y="18562"/>
                </a:lnTo>
                <a:lnTo>
                  <a:pt x="12407" y="18562"/>
                </a:lnTo>
                <a:lnTo>
                  <a:pt x="12505" y="18538"/>
                </a:lnTo>
                <a:lnTo>
                  <a:pt x="12603" y="18513"/>
                </a:lnTo>
                <a:lnTo>
                  <a:pt x="12676" y="18464"/>
                </a:lnTo>
                <a:lnTo>
                  <a:pt x="12749" y="18416"/>
                </a:lnTo>
                <a:lnTo>
                  <a:pt x="12822" y="18342"/>
                </a:lnTo>
                <a:lnTo>
                  <a:pt x="12847" y="18269"/>
                </a:lnTo>
                <a:lnTo>
                  <a:pt x="12896" y="18171"/>
                </a:lnTo>
                <a:lnTo>
                  <a:pt x="12896" y="18074"/>
                </a:lnTo>
                <a:lnTo>
                  <a:pt x="12896" y="8036"/>
                </a:lnTo>
                <a:lnTo>
                  <a:pt x="12896" y="7914"/>
                </a:lnTo>
                <a:lnTo>
                  <a:pt x="12847" y="7840"/>
                </a:lnTo>
                <a:lnTo>
                  <a:pt x="12822" y="7743"/>
                </a:lnTo>
                <a:lnTo>
                  <a:pt x="12749" y="7669"/>
                </a:lnTo>
                <a:lnTo>
                  <a:pt x="12676" y="7621"/>
                </a:lnTo>
                <a:lnTo>
                  <a:pt x="12603" y="7572"/>
                </a:lnTo>
                <a:lnTo>
                  <a:pt x="12505" y="7547"/>
                </a:lnTo>
                <a:lnTo>
                  <a:pt x="11650" y="7547"/>
                </a:lnTo>
                <a:lnTo>
                  <a:pt x="11650" y="5203"/>
                </a:lnTo>
                <a:lnTo>
                  <a:pt x="11626" y="4690"/>
                </a:lnTo>
                <a:lnTo>
                  <a:pt x="11552" y="4153"/>
                </a:lnTo>
                <a:lnTo>
                  <a:pt x="11430" y="3664"/>
                </a:lnTo>
                <a:lnTo>
                  <a:pt x="11235" y="3176"/>
                </a:lnTo>
                <a:lnTo>
                  <a:pt x="11015" y="2736"/>
                </a:lnTo>
                <a:lnTo>
                  <a:pt x="10771" y="2296"/>
                </a:lnTo>
                <a:lnTo>
                  <a:pt x="10453" y="1906"/>
                </a:lnTo>
                <a:lnTo>
                  <a:pt x="10136" y="1539"/>
                </a:lnTo>
                <a:lnTo>
                  <a:pt x="9745" y="1197"/>
                </a:lnTo>
                <a:lnTo>
                  <a:pt x="9354" y="904"/>
                </a:lnTo>
                <a:lnTo>
                  <a:pt x="8939" y="636"/>
                </a:lnTo>
                <a:lnTo>
                  <a:pt x="8475" y="416"/>
                </a:lnTo>
                <a:lnTo>
                  <a:pt x="7987" y="245"/>
                </a:lnTo>
                <a:lnTo>
                  <a:pt x="7498" y="123"/>
                </a:lnTo>
                <a:lnTo>
                  <a:pt x="6985" y="25"/>
                </a:lnTo>
                <a:lnTo>
                  <a:pt x="6448" y="1"/>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175" name="Shape 430">
            <a:extLst>
              <a:ext uri="{FF2B5EF4-FFF2-40B4-BE49-F238E27FC236}">
                <a16:creationId xmlns:a16="http://schemas.microsoft.com/office/drawing/2014/main" id="{51989C36-BE03-48B0-B7D4-FFCB67838320}"/>
              </a:ext>
            </a:extLst>
          </p:cNvPr>
          <p:cNvGrpSpPr/>
          <p:nvPr userDrawn="1"/>
        </p:nvGrpSpPr>
        <p:grpSpPr>
          <a:xfrm>
            <a:off x="10474742" y="3814222"/>
            <a:ext cx="264427" cy="375719"/>
            <a:chOff x="6701050" y="2978375"/>
            <a:chExt cx="316300" cy="449425"/>
          </a:xfrm>
          <a:solidFill>
            <a:schemeClr val="bg1">
              <a:lumMod val="50000"/>
            </a:schemeClr>
          </a:solidFill>
        </p:grpSpPr>
        <p:sp>
          <p:nvSpPr>
            <p:cNvPr id="176" name="Shape 431">
              <a:extLst>
                <a:ext uri="{FF2B5EF4-FFF2-40B4-BE49-F238E27FC236}">
                  <a16:creationId xmlns:a16="http://schemas.microsoft.com/office/drawing/2014/main" id="{63E4EFB0-0A07-4218-8585-A09A5531E425}"/>
                </a:ext>
              </a:extLst>
            </p:cNvPr>
            <p:cNvSpPr/>
            <p:nvPr/>
          </p:nvSpPr>
          <p:spPr>
            <a:xfrm>
              <a:off x="6701050" y="2978375"/>
              <a:ext cx="316300" cy="78175"/>
            </a:xfrm>
            <a:custGeom>
              <a:avLst/>
              <a:gdLst/>
              <a:ahLst/>
              <a:cxnLst/>
              <a:rect l="0" t="0" r="0" b="0"/>
              <a:pathLst>
                <a:path w="12652" h="3127" extrusionOk="0">
                  <a:moveTo>
                    <a:pt x="7840" y="782"/>
                  </a:moveTo>
                  <a:lnTo>
                    <a:pt x="7865" y="807"/>
                  </a:lnTo>
                  <a:lnTo>
                    <a:pt x="7889" y="831"/>
                  </a:lnTo>
                  <a:lnTo>
                    <a:pt x="7889" y="880"/>
                  </a:lnTo>
                  <a:lnTo>
                    <a:pt x="7889" y="1417"/>
                  </a:lnTo>
                  <a:lnTo>
                    <a:pt x="4763" y="1417"/>
                  </a:lnTo>
                  <a:lnTo>
                    <a:pt x="4763" y="880"/>
                  </a:lnTo>
                  <a:lnTo>
                    <a:pt x="4763" y="831"/>
                  </a:lnTo>
                  <a:lnTo>
                    <a:pt x="4787" y="807"/>
                  </a:lnTo>
                  <a:lnTo>
                    <a:pt x="4812" y="782"/>
                  </a:lnTo>
                  <a:close/>
                  <a:moveTo>
                    <a:pt x="4861" y="1"/>
                  </a:moveTo>
                  <a:lnTo>
                    <a:pt x="4690" y="25"/>
                  </a:lnTo>
                  <a:lnTo>
                    <a:pt x="4519" y="74"/>
                  </a:lnTo>
                  <a:lnTo>
                    <a:pt x="4372" y="147"/>
                  </a:lnTo>
                  <a:lnTo>
                    <a:pt x="4250" y="269"/>
                  </a:lnTo>
                  <a:lnTo>
                    <a:pt x="4128" y="392"/>
                  </a:lnTo>
                  <a:lnTo>
                    <a:pt x="4055" y="538"/>
                  </a:lnTo>
                  <a:lnTo>
                    <a:pt x="4006" y="709"/>
                  </a:lnTo>
                  <a:lnTo>
                    <a:pt x="3982" y="880"/>
                  </a:lnTo>
                  <a:lnTo>
                    <a:pt x="3982" y="1417"/>
                  </a:lnTo>
                  <a:lnTo>
                    <a:pt x="391" y="1417"/>
                  </a:lnTo>
                  <a:lnTo>
                    <a:pt x="294" y="1466"/>
                  </a:lnTo>
                  <a:lnTo>
                    <a:pt x="220" y="1491"/>
                  </a:lnTo>
                  <a:lnTo>
                    <a:pt x="147" y="1564"/>
                  </a:lnTo>
                  <a:lnTo>
                    <a:pt x="74" y="1637"/>
                  </a:lnTo>
                  <a:lnTo>
                    <a:pt x="49" y="1710"/>
                  </a:lnTo>
                  <a:lnTo>
                    <a:pt x="1" y="1808"/>
                  </a:lnTo>
                  <a:lnTo>
                    <a:pt x="1" y="1906"/>
                  </a:lnTo>
                  <a:lnTo>
                    <a:pt x="1" y="3127"/>
                  </a:lnTo>
                  <a:lnTo>
                    <a:pt x="12652" y="3127"/>
                  </a:lnTo>
                  <a:lnTo>
                    <a:pt x="12652" y="1906"/>
                  </a:lnTo>
                  <a:lnTo>
                    <a:pt x="12652" y="1808"/>
                  </a:lnTo>
                  <a:lnTo>
                    <a:pt x="12603" y="1710"/>
                  </a:lnTo>
                  <a:lnTo>
                    <a:pt x="12578" y="1637"/>
                  </a:lnTo>
                  <a:lnTo>
                    <a:pt x="12505" y="1564"/>
                  </a:lnTo>
                  <a:lnTo>
                    <a:pt x="12432" y="1491"/>
                  </a:lnTo>
                  <a:lnTo>
                    <a:pt x="12359" y="1466"/>
                  </a:lnTo>
                  <a:lnTo>
                    <a:pt x="12261" y="1417"/>
                  </a:lnTo>
                  <a:lnTo>
                    <a:pt x="8671" y="1417"/>
                  </a:lnTo>
                  <a:lnTo>
                    <a:pt x="8671" y="880"/>
                  </a:lnTo>
                  <a:lnTo>
                    <a:pt x="8646" y="709"/>
                  </a:lnTo>
                  <a:lnTo>
                    <a:pt x="8597" y="538"/>
                  </a:lnTo>
                  <a:lnTo>
                    <a:pt x="8524" y="392"/>
                  </a:lnTo>
                  <a:lnTo>
                    <a:pt x="8402" y="269"/>
                  </a:lnTo>
                  <a:lnTo>
                    <a:pt x="8280" y="147"/>
                  </a:lnTo>
                  <a:lnTo>
                    <a:pt x="8133" y="74"/>
                  </a:lnTo>
                  <a:lnTo>
                    <a:pt x="7962" y="25"/>
                  </a:lnTo>
                  <a:lnTo>
                    <a:pt x="7791"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7" name="Shape 432">
              <a:extLst>
                <a:ext uri="{FF2B5EF4-FFF2-40B4-BE49-F238E27FC236}">
                  <a16:creationId xmlns:a16="http://schemas.microsoft.com/office/drawing/2014/main" id="{DBED96F4-1194-431C-9600-9C25280FBBD5}"/>
                </a:ext>
              </a:extLst>
            </p:cNvPr>
            <p:cNvSpPr/>
            <p:nvPr/>
          </p:nvSpPr>
          <p:spPr>
            <a:xfrm>
              <a:off x="6713875" y="3068750"/>
              <a:ext cx="290650" cy="359050"/>
            </a:xfrm>
            <a:custGeom>
              <a:avLst/>
              <a:gdLst/>
              <a:ahLst/>
              <a:cxnLst/>
              <a:rect l="0" t="0" r="0" b="0"/>
              <a:pathLst>
                <a:path w="11626" h="14362" extrusionOk="0">
                  <a:moveTo>
                    <a:pt x="2614" y="1686"/>
                  </a:moveTo>
                  <a:lnTo>
                    <a:pt x="2711" y="1710"/>
                  </a:lnTo>
                  <a:lnTo>
                    <a:pt x="2785" y="1759"/>
                  </a:lnTo>
                  <a:lnTo>
                    <a:pt x="2834" y="1857"/>
                  </a:lnTo>
                  <a:lnTo>
                    <a:pt x="2858" y="1930"/>
                  </a:lnTo>
                  <a:lnTo>
                    <a:pt x="2858" y="12432"/>
                  </a:lnTo>
                  <a:lnTo>
                    <a:pt x="2834" y="12529"/>
                  </a:lnTo>
                  <a:lnTo>
                    <a:pt x="2785" y="12603"/>
                  </a:lnTo>
                  <a:lnTo>
                    <a:pt x="2711" y="12652"/>
                  </a:lnTo>
                  <a:lnTo>
                    <a:pt x="2614" y="12676"/>
                  </a:lnTo>
                  <a:lnTo>
                    <a:pt x="2516" y="12652"/>
                  </a:lnTo>
                  <a:lnTo>
                    <a:pt x="2443" y="12603"/>
                  </a:lnTo>
                  <a:lnTo>
                    <a:pt x="2394" y="12529"/>
                  </a:lnTo>
                  <a:lnTo>
                    <a:pt x="2369" y="12432"/>
                  </a:lnTo>
                  <a:lnTo>
                    <a:pt x="2369" y="1930"/>
                  </a:lnTo>
                  <a:lnTo>
                    <a:pt x="2394" y="1857"/>
                  </a:lnTo>
                  <a:lnTo>
                    <a:pt x="2443" y="1759"/>
                  </a:lnTo>
                  <a:lnTo>
                    <a:pt x="2516" y="1710"/>
                  </a:lnTo>
                  <a:lnTo>
                    <a:pt x="2614" y="1686"/>
                  </a:lnTo>
                  <a:close/>
                  <a:moveTo>
                    <a:pt x="5813" y="1686"/>
                  </a:moveTo>
                  <a:lnTo>
                    <a:pt x="5911" y="1710"/>
                  </a:lnTo>
                  <a:lnTo>
                    <a:pt x="5984" y="1759"/>
                  </a:lnTo>
                  <a:lnTo>
                    <a:pt x="6033" y="1857"/>
                  </a:lnTo>
                  <a:lnTo>
                    <a:pt x="6057" y="1930"/>
                  </a:lnTo>
                  <a:lnTo>
                    <a:pt x="6057" y="12432"/>
                  </a:lnTo>
                  <a:lnTo>
                    <a:pt x="6033" y="12529"/>
                  </a:lnTo>
                  <a:lnTo>
                    <a:pt x="5984" y="12603"/>
                  </a:lnTo>
                  <a:lnTo>
                    <a:pt x="5911" y="12652"/>
                  </a:lnTo>
                  <a:lnTo>
                    <a:pt x="5813" y="12676"/>
                  </a:lnTo>
                  <a:lnTo>
                    <a:pt x="5715" y="12652"/>
                  </a:lnTo>
                  <a:lnTo>
                    <a:pt x="5642" y="12603"/>
                  </a:lnTo>
                  <a:lnTo>
                    <a:pt x="5593" y="12529"/>
                  </a:lnTo>
                  <a:lnTo>
                    <a:pt x="5569" y="12432"/>
                  </a:lnTo>
                  <a:lnTo>
                    <a:pt x="5569" y="1930"/>
                  </a:lnTo>
                  <a:lnTo>
                    <a:pt x="5593" y="1857"/>
                  </a:lnTo>
                  <a:lnTo>
                    <a:pt x="5642" y="1759"/>
                  </a:lnTo>
                  <a:lnTo>
                    <a:pt x="5715" y="1710"/>
                  </a:lnTo>
                  <a:lnTo>
                    <a:pt x="5813" y="1686"/>
                  </a:lnTo>
                  <a:close/>
                  <a:moveTo>
                    <a:pt x="9013" y="1686"/>
                  </a:moveTo>
                  <a:lnTo>
                    <a:pt x="9110" y="1710"/>
                  </a:lnTo>
                  <a:lnTo>
                    <a:pt x="9183" y="1759"/>
                  </a:lnTo>
                  <a:lnTo>
                    <a:pt x="9232" y="1857"/>
                  </a:lnTo>
                  <a:lnTo>
                    <a:pt x="9257" y="1930"/>
                  </a:lnTo>
                  <a:lnTo>
                    <a:pt x="9257" y="12432"/>
                  </a:lnTo>
                  <a:lnTo>
                    <a:pt x="9232" y="12529"/>
                  </a:lnTo>
                  <a:lnTo>
                    <a:pt x="9183" y="12603"/>
                  </a:lnTo>
                  <a:lnTo>
                    <a:pt x="9110" y="12652"/>
                  </a:lnTo>
                  <a:lnTo>
                    <a:pt x="9013" y="12676"/>
                  </a:lnTo>
                  <a:lnTo>
                    <a:pt x="8915" y="12652"/>
                  </a:lnTo>
                  <a:lnTo>
                    <a:pt x="8842" y="12603"/>
                  </a:lnTo>
                  <a:lnTo>
                    <a:pt x="8793" y="12529"/>
                  </a:lnTo>
                  <a:lnTo>
                    <a:pt x="8768" y="12432"/>
                  </a:lnTo>
                  <a:lnTo>
                    <a:pt x="8768" y="1930"/>
                  </a:lnTo>
                  <a:lnTo>
                    <a:pt x="8793" y="1857"/>
                  </a:lnTo>
                  <a:lnTo>
                    <a:pt x="8842" y="1759"/>
                  </a:lnTo>
                  <a:lnTo>
                    <a:pt x="8915" y="1710"/>
                  </a:lnTo>
                  <a:lnTo>
                    <a:pt x="9013" y="1686"/>
                  </a:lnTo>
                  <a:close/>
                  <a:moveTo>
                    <a:pt x="0" y="0"/>
                  </a:moveTo>
                  <a:lnTo>
                    <a:pt x="0" y="13873"/>
                  </a:lnTo>
                  <a:lnTo>
                    <a:pt x="0" y="13970"/>
                  </a:lnTo>
                  <a:lnTo>
                    <a:pt x="49" y="14068"/>
                  </a:lnTo>
                  <a:lnTo>
                    <a:pt x="74" y="14141"/>
                  </a:lnTo>
                  <a:lnTo>
                    <a:pt x="147" y="14215"/>
                  </a:lnTo>
                  <a:lnTo>
                    <a:pt x="220" y="14263"/>
                  </a:lnTo>
                  <a:lnTo>
                    <a:pt x="294" y="14312"/>
                  </a:lnTo>
                  <a:lnTo>
                    <a:pt x="391" y="14337"/>
                  </a:lnTo>
                  <a:lnTo>
                    <a:pt x="489" y="14361"/>
                  </a:lnTo>
                  <a:lnTo>
                    <a:pt x="11137" y="14361"/>
                  </a:lnTo>
                  <a:lnTo>
                    <a:pt x="11235" y="14337"/>
                  </a:lnTo>
                  <a:lnTo>
                    <a:pt x="11333" y="14312"/>
                  </a:lnTo>
                  <a:lnTo>
                    <a:pt x="11406" y="14263"/>
                  </a:lnTo>
                  <a:lnTo>
                    <a:pt x="11479" y="14215"/>
                  </a:lnTo>
                  <a:lnTo>
                    <a:pt x="11553" y="14141"/>
                  </a:lnTo>
                  <a:lnTo>
                    <a:pt x="11577" y="14068"/>
                  </a:lnTo>
                  <a:lnTo>
                    <a:pt x="11626" y="13970"/>
                  </a:lnTo>
                  <a:lnTo>
                    <a:pt x="11626" y="13873"/>
                  </a:lnTo>
                  <a:lnTo>
                    <a:pt x="11626"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78" name="Shape 433">
            <a:extLst>
              <a:ext uri="{FF2B5EF4-FFF2-40B4-BE49-F238E27FC236}">
                <a16:creationId xmlns:a16="http://schemas.microsoft.com/office/drawing/2014/main" id="{040A3850-62A3-4ECF-98E4-0F531D4A6D88}"/>
              </a:ext>
            </a:extLst>
          </p:cNvPr>
          <p:cNvGrpSpPr/>
          <p:nvPr userDrawn="1"/>
        </p:nvGrpSpPr>
        <p:grpSpPr>
          <a:xfrm>
            <a:off x="5910370" y="4432883"/>
            <a:ext cx="376743" cy="253204"/>
            <a:chOff x="1241275" y="3718400"/>
            <a:chExt cx="450650" cy="302875"/>
          </a:xfrm>
          <a:solidFill>
            <a:schemeClr val="bg1">
              <a:lumMod val="50000"/>
            </a:schemeClr>
          </a:solidFill>
        </p:grpSpPr>
        <p:sp>
          <p:nvSpPr>
            <p:cNvPr id="179" name="Shape 434">
              <a:extLst>
                <a:ext uri="{FF2B5EF4-FFF2-40B4-BE49-F238E27FC236}">
                  <a16:creationId xmlns:a16="http://schemas.microsoft.com/office/drawing/2014/main" id="{849B60BD-96C0-4350-8137-9F80469669CD}"/>
                </a:ext>
              </a:extLst>
            </p:cNvPr>
            <p:cNvSpPr/>
            <p:nvPr/>
          </p:nvSpPr>
          <p:spPr>
            <a:xfrm>
              <a:off x="1241275" y="3718400"/>
              <a:ext cx="450650" cy="302875"/>
            </a:xfrm>
            <a:custGeom>
              <a:avLst/>
              <a:gdLst/>
              <a:ahLst/>
              <a:cxnLst/>
              <a:rect l="0" t="0" r="0" b="0"/>
              <a:pathLst>
                <a:path w="18026" h="12115" extrusionOk="0">
                  <a:moveTo>
                    <a:pt x="17048" y="977"/>
                  </a:moveTo>
                  <a:lnTo>
                    <a:pt x="17048" y="3127"/>
                  </a:lnTo>
                  <a:lnTo>
                    <a:pt x="978" y="3127"/>
                  </a:lnTo>
                  <a:lnTo>
                    <a:pt x="978" y="977"/>
                  </a:lnTo>
                  <a:close/>
                  <a:moveTo>
                    <a:pt x="17048" y="5447"/>
                  </a:moveTo>
                  <a:lnTo>
                    <a:pt x="17048" y="11137"/>
                  </a:lnTo>
                  <a:lnTo>
                    <a:pt x="978" y="11137"/>
                  </a:lnTo>
                  <a:lnTo>
                    <a:pt x="978" y="5447"/>
                  </a:lnTo>
                  <a:close/>
                  <a:moveTo>
                    <a:pt x="978" y="1"/>
                  </a:moveTo>
                  <a:lnTo>
                    <a:pt x="782" y="25"/>
                  </a:lnTo>
                  <a:lnTo>
                    <a:pt x="587" y="74"/>
                  </a:lnTo>
                  <a:lnTo>
                    <a:pt x="416" y="172"/>
                  </a:lnTo>
                  <a:lnTo>
                    <a:pt x="294" y="294"/>
                  </a:lnTo>
                  <a:lnTo>
                    <a:pt x="172" y="440"/>
                  </a:lnTo>
                  <a:lnTo>
                    <a:pt x="74" y="611"/>
                  </a:lnTo>
                  <a:lnTo>
                    <a:pt x="25" y="782"/>
                  </a:lnTo>
                  <a:lnTo>
                    <a:pt x="1" y="977"/>
                  </a:lnTo>
                  <a:lnTo>
                    <a:pt x="1" y="11137"/>
                  </a:lnTo>
                  <a:lnTo>
                    <a:pt x="25" y="11333"/>
                  </a:lnTo>
                  <a:lnTo>
                    <a:pt x="74" y="11504"/>
                  </a:lnTo>
                  <a:lnTo>
                    <a:pt x="172" y="11675"/>
                  </a:lnTo>
                  <a:lnTo>
                    <a:pt x="294" y="11821"/>
                  </a:lnTo>
                  <a:lnTo>
                    <a:pt x="416" y="11943"/>
                  </a:lnTo>
                  <a:lnTo>
                    <a:pt x="587" y="12041"/>
                  </a:lnTo>
                  <a:lnTo>
                    <a:pt x="782" y="12090"/>
                  </a:lnTo>
                  <a:lnTo>
                    <a:pt x="978" y="12114"/>
                  </a:lnTo>
                  <a:lnTo>
                    <a:pt x="17048" y="12114"/>
                  </a:lnTo>
                  <a:lnTo>
                    <a:pt x="17243" y="12090"/>
                  </a:lnTo>
                  <a:lnTo>
                    <a:pt x="17439" y="12041"/>
                  </a:lnTo>
                  <a:lnTo>
                    <a:pt x="17610" y="11943"/>
                  </a:lnTo>
                  <a:lnTo>
                    <a:pt x="17732" y="11821"/>
                  </a:lnTo>
                  <a:lnTo>
                    <a:pt x="17854" y="11675"/>
                  </a:lnTo>
                  <a:lnTo>
                    <a:pt x="17952" y="11504"/>
                  </a:lnTo>
                  <a:lnTo>
                    <a:pt x="18001" y="11333"/>
                  </a:lnTo>
                  <a:lnTo>
                    <a:pt x="18025" y="11137"/>
                  </a:lnTo>
                  <a:lnTo>
                    <a:pt x="18025" y="977"/>
                  </a:lnTo>
                  <a:lnTo>
                    <a:pt x="18001" y="782"/>
                  </a:lnTo>
                  <a:lnTo>
                    <a:pt x="17952" y="611"/>
                  </a:lnTo>
                  <a:lnTo>
                    <a:pt x="17854" y="440"/>
                  </a:lnTo>
                  <a:lnTo>
                    <a:pt x="17732" y="294"/>
                  </a:lnTo>
                  <a:lnTo>
                    <a:pt x="17610" y="172"/>
                  </a:lnTo>
                  <a:lnTo>
                    <a:pt x="17439" y="74"/>
                  </a:lnTo>
                  <a:lnTo>
                    <a:pt x="17243" y="25"/>
                  </a:lnTo>
                  <a:lnTo>
                    <a:pt x="1704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0" name="Shape 435">
              <a:extLst>
                <a:ext uri="{FF2B5EF4-FFF2-40B4-BE49-F238E27FC236}">
                  <a16:creationId xmlns:a16="http://schemas.microsoft.com/office/drawing/2014/main" id="{64BA8215-58CB-4E4A-BFBF-4494142F9DD9}"/>
                </a:ext>
              </a:extLst>
            </p:cNvPr>
            <p:cNvSpPr/>
            <p:nvPr/>
          </p:nvSpPr>
          <p:spPr>
            <a:xfrm>
              <a:off x="1293175" y="3895475"/>
              <a:ext cx="174050" cy="12225"/>
            </a:xfrm>
            <a:custGeom>
              <a:avLst/>
              <a:gdLst/>
              <a:ahLst/>
              <a:cxnLst/>
              <a:rect l="0" t="0" r="0" b="0"/>
              <a:pathLst>
                <a:path w="6962" h="489" extrusionOk="0">
                  <a:moveTo>
                    <a:pt x="245" y="0"/>
                  </a:moveTo>
                  <a:lnTo>
                    <a:pt x="147" y="25"/>
                  </a:lnTo>
                  <a:lnTo>
                    <a:pt x="74" y="74"/>
                  </a:lnTo>
                  <a:lnTo>
                    <a:pt x="25" y="147"/>
                  </a:lnTo>
                  <a:lnTo>
                    <a:pt x="1" y="244"/>
                  </a:lnTo>
                  <a:lnTo>
                    <a:pt x="25" y="342"/>
                  </a:lnTo>
                  <a:lnTo>
                    <a:pt x="74" y="415"/>
                  </a:lnTo>
                  <a:lnTo>
                    <a:pt x="147" y="464"/>
                  </a:lnTo>
                  <a:lnTo>
                    <a:pt x="245" y="489"/>
                  </a:lnTo>
                  <a:lnTo>
                    <a:pt x="6717" y="489"/>
                  </a:lnTo>
                  <a:lnTo>
                    <a:pt x="6815" y="464"/>
                  </a:lnTo>
                  <a:lnTo>
                    <a:pt x="6888" y="415"/>
                  </a:lnTo>
                  <a:lnTo>
                    <a:pt x="6961" y="342"/>
                  </a:lnTo>
                  <a:lnTo>
                    <a:pt x="6961" y="244"/>
                  </a:lnTo>
                  <a:lnTo>
                    <a:pt x="6961" y="147"/>
                  </a:lnTo>
                  <a:lnTo>
                    <a:pt x="6888" y="74"/>
                  </a:lnTo>
                  <a:lnTo>
                    <a:pt x="6815" y="25"/>
                  </a:lnTo>
                  <a:lnTo>
                    <a:pt x="6717"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1" name="Shape 436">
              <a:extLst>
                <a:ext uri="{FF2B5EF4-FFF2-40B4-BE49-F238E27FC236}">
                  <a16:creationId xmlns:a16="http://schemas.microsoft.com/office/drawing/2014/main" id="{7F6CE63D-C262-4FE4-AB7A-7361A809A2A6}"/>
                </a:ext>
              </a:extLst>
            </p:cNvPr>
            <p:cNvSpPr/>
            <p:nvPr/>
          </p:nvSpPr>
          <p:spPr>
            <a:xfrm>
              <a:off x="1293175" y="3935775"/>
              <a:ext cx="122750" cy="12225"/>
            </a:xfrm>
            <a:custGeom>
              <a:avLst/>
              <a:gdLst/>
              <a:ahLst/>
              <a:cxnLst/>
              <a:rect l="0" t="0" r="0" b="0"/>
              <a:pathLst>
                <a:path w="4910" h="489" extrusionOk="0">
                  <a:moveTo>
                    <a:pt x="245" y="0"/>
                  </a:moveTo>
                  <a:lnTo>
                    <a:pt x="147" y="25"/>
                  </a:lnTo>
                  <a:lnTo>
                    <a:pt x="74" y="73"/>
                  </a:lnTo>
                  <a:lnTo>
                    <a:pt x="25" y="147"/>
                  </a:lnTo>
                  <a:lnTo>
                    <a:pt x="1" y="244"/>
                  </a:lnTo>
                  <a:lnTo>
                    <a:pt x="25" y="342"/>
                  </a:lnTo>
                  <a:lnTo>
                    <a:pt x="74" y="415"/>
                  </a:lnTo>
                  <a:lnTo>
                    <a:pt x="147" y="464"/>
                  </a:lnTo>
                  <a:lnTo>
                    <a:pt x="245" y="489"/>
                  </a:lnTo>
                  <a:lnTo>
                    <a:pt x="4666" y="489"/>
                  </a:lnTo>
                  <a:lnTo>
                    <a:pt x="4763" y="464"/>
                  </a:lnTo>
                  <a:lnTo>
                    <a:pt x="4837" y="415"/>
                  </a:lnTo>
                  <a:lnTo>
                    <a:pt x="4885" y="342"/>
                  </a:lnTo>
                  <a:lnTo>
                    <a:pt x="4910" y="244"/>
                  </a:lnTo>
                  <a:lnTo>
                    <a:pt x="4885" y="147"/>
                  </a:lnTo>
                  <a:lnTo>
                    <a:pt x="4837" y="73"/>
                  </a:lnTo>
                  <a:lnTo>
                    <a:pt x="4763" y="25"/>
                  </a:lnTo>
                  <a:lnTo>
                    <a:pt x="4666"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2" name="Shape 437">
              <a:extLst>
                <a:ext uri="{FF2B5EF4-FFF2-40B4-BE49-F238E27FC236}">
                  <a16:creationId xmlns:a16="http://schemas.microsoft.com/office/drawing/2014/main" id="{04282B9E-3F59-4422-B8EC-29FA4851A594}"/>
                </a:ext>
              </a:extLst>
            </p:cNvPr>
            <p:cNvSpPr/>
            <p:nvPr/>
          </p:nvSpPr>
          <p:spPr>
            <a:xfrm>
              <a:off x="1570375" y="3901575"/>
              <a:ext cx="62300" cy="40325"/>
            </a:xfrm>
            <a:custGeom>
              <a:avLst/>
              <a:gdLst/>
              <a:ahLst/>
              <a:cxnLst/>
              <a:rect l="0" t="0" r="0" b="0"/>
              <a:pathLst>
                <a:path w="2492" h="1613" extrusionOk="0">
                  <a:moveTo>
                    <a:pt x="392" y="0"/>
                  </a:moveTo>
                  <a:lnTo>
                    <a:pt x="294" y="25"/>
                  </a:lnTo>
                  <a:lnTo>
                    <a:pt x="221" y="74"/>
                  </a:lnTo>
                  <a:lnTo>
                    <a:pt x="147" y="147"/>
                  </a:lnTo>
                  <a:lnTo>
                    <a:pt x="99" y="220"/>
                  </a:lnTo>
                  <a:lnTo>
                    <a:pt x="50" y="294"/>
                  </a:lnTo>
                  <a:lnTo>
                    <a:pt x="25" y="391"/>
                  </a:lnTo>
                  <a:lnTo>
                    <a:pt x="1" y="489"/>
                  </a:lnTo>
                  <a:lnTo>
                    <a:pt x="1" y="1124"/>
                  </a:lnTo>
                  <a:lnTo>
                    <a:pt x="25" y="1222"/>
                  </a:lnTo>
                  <a:lnTo>
                    <a:pt x="50" y="1319"/>
                  </a:lnTo>
                  <a:lnTo>
                    <a:pt x="99" y="1393"/>
                  </a:lnTo>
                  <a:lnTo>
                    <a:pt x="147" y="1466"/>
                  </a:lnTo>
                  <a:lnTo>
                    <a:pt x="221" y="1515"/>
                  </a:lnTo>
                  <a:lnTo>
                    <a:pt x="294" y="1564"/>
                  </a:lnTo>
                  <a:lnTo>
                    <a:pt x="392" y="1588"/>
                  </a:lnTo>
                  <a:lnTo>
                    <a:pt x="489" y="1612"/>
                  </a:lnTo>
                  <a:lnTo>
                    <a:pt x="2004" y="1612"/>
                  </a:lnTo>
                  <a:lnTo>
                    <a:pt x="2101" y="1588"/>
                  </a:lnTo>
                  <a:lnTo>
                    <a:pt x="2199" y="1564"/>
                  </a:lnTo>
                  <a:lnTo>
                    <a:pt x="2272" y="1515"/>
                  </a:lnTo>
                  <a:lnTo>
                    <a:pt x="2345" y="1466"/>
                  </a:lnTo>
                  <a:lnTo>
                    <a:pt x="2394" y="1393"/>
                  </a:lnTo>
                  <a:lnTo>
                    <a:pt x="2443" y="1319"/>
                  </a:lnTo>
                  <a:lnTo>
                    <a:pt x="2492" y="1222"/>
                  </a:lnTo>
                  <a:lnTo>
                    <a:pt x="2492" y="1124"/>
                  </a:lnTo>
                  <a:lnTo>
                    <a:pt x="2492" y="489"/>
                  </a:lnTo>
                  <a:lnTo>
                    <a:pt x="2492" y="391"/>
                  </a:lnTo>
                  <a:lnTo>
                    <a:pt x="2443" y="294"/>
                  </a:lnTo>
                  <a:lnTo>
                    <a:pt x="2394" y="220"/>
                  </a:lnTo>
                  <a:lnTo>
                    <a:pt x="2345" y="147"/>
                  </a:lnTo>
                  <a:lnTo>
                    <a:pt x="2272" y="74"/>
                  </a:lnTo>
                  <a:lnTo>
                    <a:pt x="2199" y="25"/>
                  </a:lnTo>
                  <a:lnTo>
                    <a:pt x="2101"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83" name="Shape 438">
            <a:extLst>
              <a:ext uri="{FF2B5EF4-FFF2-40B4-BE49-F238E27FC236}">
                <a16:creationId xmlns:a16="http://schemas.microsoft.com/office/drawing/2014/main" id="{E566DEF6-C739-4E33-93F7-8117CCE15B72}"/>
              </a:ext>
            </a:extLst>
          </p:cNvPr>
          <p:cNvGrpSpPr/>
          <p:nvPr userDrawn="1"/>
        </p:nvGrpSpPr>
        <p:grpSpPr>
          <a:xfrm>
            <a:off x="6479017" y="4413488"/>
            <a:ext cx="366502" cy="292496"/>
            <a:chOff x="1921475" y="3695200"/>
            <a:chExt cx="438400" cy="349875"/>
          </a:xfrm>
          <a:solidFill>
            <a:schemeClr val="bg1">
              <a:lumMod val="50000"/>
            </a:schemeClr>
          </a:solidFill>
        </p:grpSpPr>
        <p:sp>
          <p:nvSpPr>
            <p:cNvPr id="184" name="Shape 439">
              <a:extLst>
                <a:ext uri="{FF2B5EF4-FFF2-40B4-BE49-F238E27FC236}">
                  <a16:creationId xmlns:a16="http://schemas.microsoft.com/office/drawing/2014/main" id="{CB4DEC77-9C9F-4D6F-AD46-28A420420E2E}"/>
                </a:ext>
              </a:extLst>
            </p:cNvPr>
            <p:cNvSpPr/>
            <p:nvPr/>
          </p:nvSpPr>
          <p:spPr>
            <a:xfrm>
              <a:off x="2246900" y="3992550"/>
              <a:ext cx="52525" cy="52525"/>
            </a:xfrm>
            <a:custGeom>
              <a:avLst/>
              <a:gdLst/>
              <a:ahLst/>
              <a:cxnLst/>
              <a:rect l="0" t="0" r="0" b="0"/>
              <a:pathLst>
                <a:path w="2101" h="2101" extrusionOk="0">
                  <a:moveTo>
                    <a:pt x="831" y="1"/>
                  </a:moveTo>
                  <a:lnTo>
                    <a:pt x="636" y="74"/>
                  </a:lnTo>
                  <a:lnTo>
                    <a:pt x="465" y="171"/>
                  </a:lnTo>
                  <a:lnTo>
                    <a:pt x="318" y="294"/>
                  </a:lnTo>
                  <a:lnTo>
                    <a:pt x="172" y="440"/>
                  </a:lnTo>
                  <a:lnTo>
                    <a:pt x="74" y="636"/>
                  </a:lnTo>
                  <a:lnTo>
                    <a:pt x="25" y="831"/>
                  </a:lnTo>
                  <a:lnTo>
                    <a:pt x="1" y="1051"/>
                  </a:lnTo>
                  <a:lnTo>
                    <a:pt x="25" y="1246"/>
                  </a:lnTo>
                  <a:lnTo>
                    <a:pt x="74" y="1441"/>
                  </a:lnTo>
                  <a:lnTo>
                    <a:pt x="172" y="1637"/>
                  </a:lnTo>
                  <a:lnTo>
                    <a:pt x="318" y="1783"/>
                  </a:lnTo>
                  <a:lnTo>
                    <a:pt x="465" y="1906"/>
                  </a:lnTo>
                  <a:lnTo>
                    <a:pt x="636" y="2003"/>
                  </a:lnTo>
                  <a:lnTo>
                    <a:pt x="831" y="2076"/>
                  </a:lnTo>
                  <a:lnTo>
                    <a:pt x="1051" y="2101"/>
                  </a:lnTo>
                  <a:lnTo>
                    <a:pt x="1271" y="2076"/>
                  </a:lnTo>
                  <a:lnTo>
                    <a:pt x="1466" y="2003"/>
                  </a:lnTo>
                  <a:lnTo>
                    <a:pt x="1637" y="1906"/>
                  </a:lnTo>
                  <a:lnTo>
                    <a:pt x="1783" y="1783"/>
                  </a:lnTo>
                  <a:lnTo>
                    <a:pt x="1930" y="1637"/>
                  </a:lnTo>
                  <a:lnTo>
                    <a:pt x="2028" y="1441"/>
                  </a:lnTo>
                  <a:lnTo>
                    <a:pt x="2077" y="1246"/>
                  </a:lnTo>
                  <a:lnTo>
                    <a:pt x="2101" y="1051"/>
                  </a:lnTo>
                  <a:lnTo>
                    <a:pt x="2077" y="831"/>
                  </a:lnTo>
                  <a:lnTo>
                    <a:pt x="2028" y="636"/>
                  </a:lnTo>
                  <a:lnTo>
                    <a:pt x="1930" y="440"/>
                  </a:lnTo>
                  <a:lnTo>
                    <a:pt x="1783" y="294"/>
                  </a:lnTo>
                  <a:lnTo>
                    <a:pt x="1637" y="171"/>
                  </a:lnTo>
                  <a:lnTo>
                    <a:pt x="1466" y="74"/>
                  </a:lnTo>
                  <a:lnTo>
                    <a:pt x="1271"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5" name="Shape 440">
              <a:extLst>
                <a:ext uri="{FF2B5EF4-FFF2-40B4-BE49-F238E27FC236}">
                  <a16:creationId xmlns:a16="http://schemas.microsoft.com/office/drawing/2014/main" id="{50DE9007-ECCE-4D9F-BC61-07C166D6CC79}"/>
                </a:ext>
              </a:extLst>
            </p:cNvPr>
            <p:cNvSpPr/>
            <p:nvPr/>
          </p:nvSpPr>
          <p:spPr>
            <a:xfrm>
              <a:off x="2033800" y="3992550"/>
              <a:ext cx="52550" cy="52525"/>
            </a:xfrm>
            <a:custGeom>
              <a:avLst/>
              <a:gdLst/>
              <a:ahLst/>
              <a:cxnLst/>
              <a:rect l="0" t="0" r="0" b="0"/>
              <a:pathLst>
                <a:path w="2102" h="2101" extrusionOk="0">
                  <a:moveTo>
                    <a:pt x="831" y="1"/>
                  </a:moveTo>
                  <a:lnTo>
                    <a:pt x="636" y="74"/>
                  </a:lnTo>
                  <a:lnTo>
                    <a:pt x="465" y="171"/>
                  </a:lnTo>
                  <a:lnTo>
                    <a:pt x="318" y="294"/>
                  </a:lnTo>
                  <a:lnTo>
                    <a:pt x="172" y="440"/>
                  </a:lnTo>
                  <a:lnTo>
                    <a:pt x="74" y="636"/>
                  </a:lnTo>
                  <a:lnTo>
                    <a:pt x="25" y="831"/>
                  </a:lnTo>
                  <a:lnTo>
                    <a:pt x="1" y="1051"/>
                  </a:lnTo>
                  <a:lnTo>
                    <a:pt x="25" y="1246"/>
                  </a:lnTo>
                  <a:lnTo>
                    <a:pt x="74" y="1441"/>
                  </a:lnTo>
                  <a:lnTo>
                    <a:pt x="172" y="1637"/>
                  </a:lnTo>
                  <a:lnTo>
                    <a:pt x="318" y="1783"/>
                  </a:lnTo>
                  <a:lnTo>
                    <a:pt x="465" y="1906"/>
                  </a:lnTo>
                  <a:lnTo>
                    <a:pt x="636" y="2003"/>
                  </a:lnTo>
                  <a:lnTo>
                    <a:pt x="831" y="2076"/>
                  </a:lnTo>
                  <a:lnTo>
                    <a:pt x="1051" y="2101"/>
                  </a:lnTo>
                  <a:lnTo>
                    <a:pt x="1271" y="2076"/>
                  </a:lnTo>
                  <a:lnTo>
                    <a:pt x="1466" y="2003"/>
                  </a:lnTo>
                  <a:lnTo>
                    <a:pt x="1637" y="1906"/>
                  </a:lnTo>
                  <a:lnTo>
                    <a:pt x="1784" y="1783"/>
                  </a:lnTo>
                  <a:lnTo>
                    <a:pt x="1930" y="1637"/>
                  </a:lnTo>
                  <a:lnTo>
                    <a:pt x="2028" y="1441"/>
                  </a:lnTo>
                  <a:lnTo>
                    <a:pt x="2077" y="1246"/>
                  </a:lnTo>
                  <a:lnTo>
                    <a:pt x="2101" y="1051"/>
                  </a:lnTo>
                  <a:lnTo>
                    <a:pt x="2077" y="831"/>
                  </a:lnTo>
                  <a:lnTo>
                    <a:pt x="2028" y="636"/>
                  </a:lnTo>
                  <a:lnTo>
                    <a:pt x="1930" y="440"/>
                  </a:lnTo>
                  <a:lnTo>
                    <a:pt x="1784" y="294"/>
                  </a:lnTo>
                  <a:lnTo>
                    <a:pt x="1637" y="171"/>
                  </a:lnTo>
                  <a:lnTo>
                    <a:pt x="1466" y="74"/>
                  </a:lnTo>
                  <a:lnTo>
                    <a:pt x="1271"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6" name="Shape 441">
              <a:extLst>
                <a:ext uri="{FF2B5EF4-FFF2-40B4-BE49-F238E27FC236}">
                  <a16:creationId xmlns:a16="http://schemas.microsoft.com/office/drawing/2014/main" id="{A75845AA-1196-4985-AE4E-E3F8D223EA00}"/>
                </a:ext>
              </a:extLst>
            </p:cNvPr>
            <p:cNvSpPr/>
            <p:nvPr/>
          </p:nvSpPr>
          <p:spPr>
            <a:xfrm>
              <a:off x="1921475" y="3695200"/>
              <a:ext cx="438400" cy="297975"/>
            </a:xfrm>
            <a:custGeom>
              <a:avLst/>
              <a:gdLst/>
              <a:ahLst/>
              <a:cxnLst/>
              <a:rect l="0" t="0" r="0" b="0"/>
              <a:pathLst>
                <a:path w="17536" h="11919" extrusionOk="0">
                  <a:moveTo>
                    <a:pt x="15729" y="3371"/>
                  </a:moveTo>
                  <a:lnTo>
                    <a:pt x="15826" y="3395"/>
                  </a:lnTo>
                  <a:lnTo>
                    <a:pt x="15899" y="3444"/>
                  </a:lnTo>
                  <a:lnTo>
                    <a:pt x="15948" y="3517"/>
                  </a:lnTo>
                  <a:lnTo>
                    <a:pt x="15973" y="3615"/>
                  </a:lnTo>
                  <a:lnTo>
                    <a:pt x="15948" y="3713"/>
                  </a:lnTo>
                  <a:lnTo>
                    <a:pt x="13994" y="8060"/>
                  </a:lnTo>
                  <a:lnTo>
                    <a:pt x="13946" y="8133"/>
                  </a:lnTo>
                  <a:lnTo>
                    <a:pt x="13897" y="8158"/>
                  </a:lnTo>
                  <a:lnTo>
                    <a:pt x="13848" y="8207"/>
                  </a:lnTo>
                  <a:lnTo>
                    <a:pt x="13775" y="8207"/>
                  </a:lnTo>
                  <a:lnTo>
                    <a:pt x="13677" y="8182"/>
                  </a:lnTo>
                  <a:lnTo>
                    <a:pt x="13604" y="8133"/>
                  </a:lnTo>
                  <a:lnTo>
                    <a:pt x="13555" y="8036"/>
                  </a:lnTo>
                  <a:lnTo>
                    <a:pt x="13530" y="7962"/>
                  </a:lnTo>
                  <a:lnTo>
                    <a:pt x="13555" y="7865"/>
                  </a:lnTo>
                  <a:lnTo>
                    <a:pt x="15509" y="3517"/>
                  </a:lnTo>
                  <a:lnTo>
                    <a:pt x="15558" y="3420"/>
                  </a:lnTo>
                  <a:lnTo>
                    <a:pt x="15631" y="3371"/>
                  </a:lnTo>
                  <a:close/>
                  <a:moveTo>
                    <a:pt x="13628" y="3273"/>
                  </a:moveTo>
                  <a:lnTo>
                    <a:pt x="13726" y="3298"/>
                  </a:lnTo>
                  <a:lnTo>
                    <a:pt x="13824" y="3322"/>
                  </a:lnTo>
                  <a:lnTo>
                    <a:pt x="13872" y="3395"/>
                  </a:lnTo>
                  <a:lnTo>
                    <a:pt x="13897" y="3493"/>
                  </a:lnTo>
                  <a:lnTo>
                    <a:pt x="13897" y="3591"/>
                  </a:lnTo>
                  <a:lnTo>
                    <a:pt x="12602" y="8158"/>
                  </a:lnTo>
                  <a:lnTo>
                    <a:pt x="12578" y="8231"/>
                  </a:lnTo>
                  <a:lnTo>
                    <a:pt x="12505" y="8304"/>
                  </a:lnTo>
                  <a:lnTo>
                    <a:pt x="12456" y="8329"/>
                  </a:lnTo>
                  <a:lnTo>
                    <a:pt x="12358" y="8353"/>
                  </a:lnTo>
                  <a:lnTo>
                    <a:pt x="12309" y="8329"/>
                  </a:lnTo>
                  <a:lnTo>
                    <a:pt x="12212" y="8304"/>
                  </a:lnTo>
                  <a:lnTo>
                    <a:pt x="12163" y="8231"/>
                  </a:lnTo>
                  <a:lnTo>
                    <a:pt x="12138" y="8133"/>
                  </a:lnTo>
                  <a:lnTo>
                    <a:pt x="12138" y="8036"/>
                  </a:lnTo>
                  <a:lnTo>
                    <a:pt x="13433" y="3469"/>
                  </a:lnTo>
                  <a:lnTo>
                    <a:pt x="13482" y="3371"/>
                  </a:lnTo>
                  <a:lnTo>
                    <a:pt x="13530" y="3298"/>
                  </a:lnTo>
                  <a:lnTo>
                    <a:pt x="13628" y="3273"/>
                  </a:lnTo>
                  <a:close/>
                  <a:moveTo>
                    <a:pt x="11625" y="3200"/>
                  </a:moveTo>
                  <a:lnTo>
                    <a:pt x="11723" y="3224"/>
                  </a:lnTo>
                  <a:lnTo>
                    <a:pt x="11796" y="3298"/>
                  </a:lnTo>
                  <a:lnTo>
                    <a:pt x="11821" y="3371"/>
                  </a:lnTo>
                  <a:lnTo>
                    <a:pt x="11845" y="3469"/>
                  </a:lnTo>
                  <a:lnTo>
                    <a:pt x="11210" y="8280"/>
                  </a:lnTo>
                  <a:lnTo>
                    <a:pt x="11186" y="8353"/>
                  </a:lnTo>
                  <a:lnTo>
                    <a:pt x="11137" y="8426"/>
                  </a:lnTo>
                  <a:lnTo>
                    <a:pt x="11064" y="8475"/>
                  </a:lnTo>
                  <a:lnTo>
                    <a:pt x="10966" y="8500"/>
                  </a:lnTo>
                  <a:lnTo>
                    <a:pt x="10942" y="8500"/>
                  </a:lnTo>
                  <a:lnTo>
                    <a:pt x="10844" y="8451"/>
                  </a:lnTo>
                  <a:lnTo>
                    <a:pt x="10771" y="8402"/>
                  </a:lnTo>
                  <a:lnTo>
                    <a:pt x="10722" y="8304"/>
                  </a:lnTo>
                  <a:lnTo>
                    <a:pt x="10722" y="8207"/>
                  </a:lnTo>
                  <a:lnTo>
                    <a:pt x="11357" y="3420"/>
                  </a:lnTo>
                  <a:lnTo>
                    <a:pt x="11381" y="3322"/>
                  </a:lnTo>
                  <a:lnTo>
                    <a:pt x="11454" y="3249"/>
                  </a:lnTo>
                  <a:lnTo>
                    <a:pt x="11528" y="3200"/>
                  </a:lnTo>
                  <a:close/>
                  <a:moveTo>
                    <a:pt x="9525" y="3102"/>
                  </a:moveTo>
                  <a:lnTo>
                    <a:pt x="9623" y="3127"/>
                  </a:lnTo>
                  <a:lnTo>
                    <a:pt x="9696" y="3175"/>
                  </a:lnTo>
                  <a:lnTo>
                    <a:pt x="9745" y="3249"/>
                  </a:lnTo>
                  <a:lnTo>
                    <a:pt x="9769" y="3346"/>
                  </a:lnTo>
                  <a:lnTo>
                    <a:pt x="9818" y="8378"/>
                  </a:lnTo>
                  <a:lnTo>
                    <a:pt x="9794" y="8475"/>
                  </a:lnTo>
                  <a:lnTo>
                    <a:pt x="9745" y="8573"/>
                  </a:lnTo>
                  <a:lnTo>
                    <a:pt x="9672" y="8622"/>
                  </a:lnTo>
                  <a:lnTo>
                    <a:pt x="9574" y="8646"/>
                  </a:lnTo>
                  <a:lnTo>
                    <a:pt x="9476" y="8622"/>
                  </a:lnTo>
                  <a:lnTo>
                    <a:pt x="9403" y="8573"/>
                  </a:lnTo>
                  <a:lnTo>
                    <a:pt x="9354" y="8475"/>
                  </a:lnTo>
                  <a:lnTo>
                    <a:pt x="9330" y="8402"/>
                  </a:lnTo>
                  <a:lnTo>
                    <a:pt x="9281" y="3346"/>
                  </a:lnTo>
                  <a:lnTo>
                    <a:pt x="9305" y="3273"/>
                  </a:lnTo>
                  <a:lnTo>
                    <a:pt x="9354" y="3175"/>
                  </a:lnTo>
                  <a:lnTo>
                    <a:pt x="9427" y="3127"/>
                  </a:lnTo>
                  <a:lnTo>
                    <a:pt x="9525" y="3102"/>
                  </a:lnTo>
                  <a:close/>
                  <a:moveTo>
                    <a:pt x="7522" y="3029"/>
                  </a:moveTo>
                  <a:lnTo>
                    <a:pt x="7620" y="3078"/>
                  </a:lnTo>
                  <a:lnTo>
                    <a:pt x="7669" y="3151"/>
                  </a:lnTo>
                  <a:lnTo>
                    <a:pt x="7693" y="3249"/>
                  </a:lnTo>
                  <a:lnTo>
                    <a:pt x="8402" y="8500"/>
                  </a:lnTo>
                  <a:lnTo>
                    <a:pt x="8402" y="8597"/>
                  </a:lnTo>
                  <a:lnTo>
                    <a:pt x="8353" y="8671"/>
                  </a:lnTo>
                  <a:lnTo>
                    <a:pt x="8279" y="8744"/>
                  </a:lnTo>
                  <a:lnTo>
                    <a:pt x="8206" y="8768"/>
                  </a:lnTo>
                  <a:lnTo>
                    <a:pt x="8084" y="8768"/>
                  </a:lnTo>
                  <a:lnTo>
                    <a:pt x="8011" y="8720"/>
                  </a:lnTo>
                  <a:lnTo>
                    <a:pt x="7962" y="8646"/>
                  </a:lnTo>
                  <a:lnTo>
                    <a:pt x="7913" y="8573"/>
                  </a:lnTo>
                  <a:lnTo>
                    <a:pt x="7229" y="3298"/>
                  </a:lnTo>
                  <a:lnTo>
                    <a:pt x="7229" y="3200"/>
                  </a:lnTo>
                  <a:lnTo>
                    <a:pt x="7278" y="3127"/>
                  </a:lnTo>
                  <a:lnTo>
                    <a:pt x="7327" y="3053"/>
                  </a:lnTo>
                  <a:lnTo>
                    <a:pt x="7425" y="3029"/>
                  </a:lnTo>
                  <a:close/>
                  <a:moveTo>
                    <a:pt x="5446" y="2956"/>
                  </a:moveTo>
                  <a:lnTo>
                    <a:pt x="5520" y="2980"/>
                  </a:lnTo>
                  <a:lnTo>
                    <a:pt x="5593" y="3053"/>
                  </a:lnTo>
                  <a:lnTo>
                    <a:pt x="5642" y="3127"/>
                  </a:lnTo>
                  <a:lnTo>
                    <a:pt x="7009" y="8622"/>
                  </a:lnTo>
                  <a:lnTo>
                    <a:pt x="7009" y="8720"/>
                  </a:lnTo>
                  <a:lnTo>
                    <a:pt x="6985" y="8793"/>
                  </a:lnTo>
                  <a:lnTo>
                    <a:pt x="6912" y="8866"/>
                  </a:lnTo>
                  <a:lnTo>
                    <a:pt x="6814" y="8915"/>
                  </a:lnTo>
                  <a:lnTo>
                    <a:pt x="6692" y="8915"/>
                  </a:lnTo>
                  <a:lnTo>
                    <a:pt x="6619" y="8866"/>
                  </a:lnTo>
                  <a:lnTo>
                    <a:pt x="6570" y="8817"/>
                  </a:lnTo>
                  <a:lnTo>
                    <a:pt x="6521" y="8744"/>
                  </a:lnTo>
                  <a:lnTo>
                    <a:pt x="5153" y="3249"/>
                  </a:lnTo>
                  <a:lnTo>
                    <a:pt x="5153" y="3151"/>
                  </a:lnTo>
                  <a:lnTo>
                    <a:pt x="5178" y="3053"/>
                  </a:lnTo>
                  <a:lnTo>
                    <a:pt x="5251" y="3005"/>
                  </a:lnTo>
                  <a:lnTo>
                    <a:pt x="5349" y="2956"/>
                  </a:lnTo>
                  <a:close/>
                  <a:moveTo>
                    <a:pt x="391" y="0"/>
                  </a:moveTo>
                  <a:lnTo>
                    <a:pt x="293" y="25"/>
                  </a:lnTo>
                  <a:lnTo>
                    <a:pt x="220" y="74"/>
                  </a:lnTo>
                  <a:lnTo>
                    <a:pt x="147" y="123"/>
                  </a:lnTo>
                  <a:lnTo>
                    <a:pt x="73" y="196"/>
                  </a:lnTo>
                  <a:lnTo>
                    <a:pt x="25" y="294"/>
                  </a:lnTo>
                  <a:lnTo>
                    <a:pt x="0" y="367"/>
                  </a:lnTo>
                  <a:lnTo>
                    <a:pt x="0" y="489"/>
                  </a:lnTo>
                  <a:lnTo>
                    <a:pt x="0" y="587"/>
                  </a:lnTo>
                  <a:lnTo>
                    <a:pt x="25" y="660"/>
                  </a:lnTo>
                  <a:lnTo>
                    <a:pt x="73" y="758"/>
                  </a:lnTo>
                  <a:lnTo>
                    <a:pt x="147" y="831"/>
                  </a:lnTo>
                  <a:lnTo>
                    <a:pt x="220" y="880"/>
                  </a:lnTo>
                  <a:lnTo>
                    <a:pt x="293" y="929"/>
                  </a:lnTo>
                  <a:lnTo>
                    <a:pt x="391" y="953"/>
                  </a:lnTo>
                  <a:lnTo>
                    <a:pt x="489" y="977"/>
                  </a:lnTo>
                  <a:lnTo>
                    <a:pt x="3346" y="977"/>
                  </a:lnTo>
                  <a:lnTo>
                    <a:pt x="5300" y="9281"/>
                  </a:lnTo>
                  <a:lnTo>
                    <a:pt x="4518" y="11235"/>
                  </a:lnTo>
                  <a:lnTo>
                    <a:pt x="4494" y="11357"/>
                  </a:lnTo>
                  <a:lnTo>
                    <a:pt x="4494" y="11479"/>
                  </a:lnTo>
                  <a:lnTo>
                    <a:pt x="4518" y="11577"/>
                  </a:lnTo>
                  <a:lnTo>
                    <a:pt x="4567" y="11699"/>
                  </a:lnTo>
                  <a:lnTo>
                    <a:pt x="4592" y="11724"/>
                  </a:lnTo>
                  <a:lnTo>
                    <a:pt x="4811" y="11577"/>
                  </a:lnTo>
                  <a:lnTo>
                    <a:pt x="5031" y="11479"/>
                  </a:lnTo>
                  <a:lnTo>
                    <a:pt x="5275" y="11406"/>
                  </a:lnTo>
                  <a:lnTo>
                    <a:pt x="5715" y="11406"/>
                  </a:lnTo>
                  <a:lnTo>
                    <a:pt x="5886" y="11430"/>
                  </a:lnTo>
                  <a:lnTo>
                    <a:pt x="6033" y="11479"/>
                  </a:lnTo>
                  <a:lnTo>
                    <a:pt x="6179" y="11528"/>
                  </a:lnTo>
                  <a:lnTo>
                    <a:pt x="6326" y="11601"/>
                  </a:lnTo>
                  <a:lnTo>
                    <a:pt x="6448" y="11699"/>
                  </a:lnTo>
                  <a:lnTo>
                    <a:pt x="6570" y="11797"/>
                  </a:lnTo>
                  <a:lnTo>
                    <a:pt x="6692" y="11919"/>
                  </a:lnTo>
                  <a:lnTo>
                    <a:pt x="12920" y="11919"/>
                  </a:lnTo>
                  <a:lnTo>
                    <a:pt x="13042" y="11797"/>
                  </a:lnTo>
                  <a:lnTo>
                    <a:pt x="13164" y="11699"/>
                  </a:lnTo>
                  <a:lnTo>
                    <a:pt x="13286" y="11601"/>
                  </a:lnTo>
                  <a:lnTo>
                    <a:pt x="13433" y="11528"/>
                  </a:lnTo>
                  <a:lnTo>
                    <a:pt x="13579" y="11479"/>
                  </a:lnTo>
                  <a:lnTo>
                    <a:pt x="13726" y="11430"/>
                  </a:lnTo>
                  <a:lnTo>
                    <a:pt x="13897" y="11406"/>
                  </a:lnTo>
                  <a:lnTo>
                    <a:pt x="14312" y="11406"/>
                  </a:lnTo>
                  <a:lnTo>
                    <a:pt x="14556" y="11479"/>
                  </a:lnTo>
                  <a:lnTo>
                    <a:pt x="14776" y="11553"/>
                  </a:lnTo>
                  <a:lnTo>
                    <a:pt x="14971" y="11699"/>
                  </a:lnTo>
                  <a:lnTo>
                    <a:pt x="15020" y="11553"/>
                  </a:lnTo>
                  <a:lnTo>
                    <a:pt x="15045" y="11430"/>
                  </a:lnTo>
                  <a:lnTo>
                    <a:pt x="15045" y="11308"/>
                  </a:lnTo>
                  <a:lnTo>
                    <a:pt x="15020" y="11235"/>
                  </a:lnTo>
                  <a:lnTo>
                    <a:pt x="14971" y="11137"/>
                  </a:lnTo>
                  <a:lnTo>
                    <a:pt x="14898" y="11064"/>
                  </a:lnTo>
                  <a:lnTo>
                    <a:pt x="14825" y="11015"/>
                  </a:lnTo>
                  <a:lnTo>
                    <a:pt x="14752" y="10966"/>
                  </a:lnTo>
                  <a:lnTo>
                    <a:pt x="14654" y="10942"/>
                  </a:lnTo>
                  <a:lnTo>
                    <a:pt x="5691" y="10942"/>
                  </a:lnTo>
                  <a:lnTo>
                    <a:pt x="6106" y="9916"/>
                  </a:lnTo>
                  <a:lnTo>
                    <a:pt x="6252" y="9941"/>
                  </a:lnTo>
                  <a:lnTo>
                    <a:pt x="6423" y="9941"/>
                  </a:lnTo>
                  <a:lnTo>
                    <a:pt x="13848" y="9257"/>
                  </a:lnTo>
                  <a:lnTo>
                    <a:pt x="14019" y="9232"/>
                  </a:lnTo>
                  <a:lnTo>
                    <a:pt x="14190" y="9159"/>
                  </a:lnTo>
                  <a:lnTo>
                    <a:pt x="14336" y="9086"/>
                  </a:lnTo>
                  <a:lnTo>
                    <a:pt x="14507" y="8988"/>
                  </a:lnTo>
                  <a:lnTo>
                    <a:pt x="14654" y="8890"/>
                  </a:lnTo>
                  <a:lnTo>
                    <a:pt x="14776" y="8768"/>
                  </a:lnTo>
                  <a:lnTo>
                    <a:pt x="14874" y="8622"/>
                  </a:lnTo>
                  <a:lnTo>
                    <a:pt x="14971" y="8475"/>
                  </a:lnTo>
                  <a:lnTo>
                    <a:pt x="17463" y="3151"/>
                  </a:lnTo>
                  <a:lnTo>
                    <a:pt x="17511" y="3005"/>
                  </a:lnTo>
                  <a:lnTo>
                    <a:pt x="17536" y="2882"/>
                  </a:lnTo>
                  <a:lnTo>
                    <a:pt x="17511" y="2760"/>
                  </a:lnTo>
                  <a:lnTo>
                    <a:pt x="17487" y="2638"/>
                  </a:lnTo>
                  <a:lnTo>
                    <a:pt x="17414" y="2565"/>
                  </a:lnTo>
                  <a:lnTo>
                    <a:pt x="17292" y="2492"/>
                  </a:lnTo>
                  <a:lnTo>
                    <a:pt x="17169" y="2443"/>
                  </a:lnTo>
                  <a:lnTo>
                    <a:pt x="17023" y="2418"/>
                  </a:lnTo>
                  <a:lnTo>
                    <a:pt x="4592" y="2003"/>
                  </a:lnTo>
                  <a:lnTo>
                    <a:pt x="4225" y="367"/>
                  </a:lnTo>
                  <a:lnTo>
                    <a:pt x="4152" y="220"/>
                  </a:lnTo>
                  <a:lnTo>
                    <a:pt x="4054" y="98"/>
                  </a:lnTo>
                  <a:lnTo>
                    <a:pt x="3908" y="25"/>
                  </a:lnTo>
                  <a:lnTo>
                    <a:pt x="3737"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87" name="Shape 442">
            <a:extLst>
              <a:ext uri="{FF2B5EF4-FFF2-40B4-BE49-F238E27FC236}">
                <a16:creationId xmlns:a16="http://schemas.microsoft.com/office/drawing/2014/main" id="{5E258978-5EC0-4EFE-8648-C2F7F910F05D}"/>
              </a:ext>
            </a:extLst>
          </p:cNvPr>
          <p:cNvGrpSpPr/>
          <p:nvPr userDrawn="1"/>
        </p:nvGrpSpPr>
        <p:grpSpPr>
          <a:xfrm>
            <a:off x="7046118" y="4408890"/>
            <a:ext cx="359355" cy="301190"/>
            <a:chOff x="2599825" y="3689700"/>
            <a:chExt cx="429850" cy="360275"/>
          </a:xfrm>
          <a:solidFill>
            <a:schemeClr val="bg1">
              <a:lumMod val="50000"/>
            </a:schemeClr>
          </a:solidFill>
        </p:grpSpPr>
        <p:sp>
          <p:nvSpPr>
            <p:cNvPr id="188" name="Shape 443">
              <a:extLst>
                <a:ext uri="{FF2B5EF4-FFF2-40B4-BE49-F238E27FC236}">
                  <a16:creationId xmlns:a16="http://schemas.microsoft.com/office/drawing/2014/main" id="{F04865EE-02AF-457A-A487-53DF0245E1CC}"/>
                </a:ext>
              </a:extLst>
            </p:cNvPr>
            <p:cNvSpPr/>
            <p:nvPr/>
          </p:nvSpPr>
          <p:spPr>
            <a:xfrm>
              <a:off x="2599825" y="3689700"/>
              <a:ext cx="429850" cy="169150"/>
            </a:xfrm>
            <a:custGeom>
              <a:avLst/>
              <a:gdLst/>
              <a:ahLst/>
              <a:cxnLst/>
              <a:rect l="0" t="0" r="0" b="0"/>
              <a:pathLst>
                <a:path w="17194" h="6766" extrusionOk="0">
                  <a:moveTo>
                    <a:pt x="10160" y="978"/>
                  </a:moveTo>
                  <a:lnTo>
                    <a:pt x="10258" y="1002"/>
                  </a:lnTo>
                  <a:lnTo>
                    <a:pt x="10355" y="1026"/>
                  </a:lnTo>
                  <a:lnTo>
                    <a:pt x="10429" y="1075"/>
                  </a:lnTo>
                  <a:lnTo>
                    <a:pt x="10502" y="1124"/>
                  </a:lnTo>
                  <a:lnTo>
                    <a:pt x="10575" y="1197"/>
                  </a:lnTo>
                  <a:lnTo>
                    <a:pt x="10600" y="1295"/>
                  </a:lnTo>
                  <a:lnTo>
                    <a:pt x="10649" y="1368"/>
                  </a:lnTo>
                  <a:lnTo>
                    <a:pt x="10649" y="1466"/>
                  </a:lnTo>
                  <a:lnTo>
                    <a:pt x="10649" y="1881"/>
                  </a:lnTo>
                  <a:lnTo>
                    <a:pt x="6545" y="1881"/>
                  </a:lnTo>
                  <a:lnTo>
                    <a:pt x="6545" y="1466"/>
                  </a:lnTo>
                  <a:lnTo>
                    <a:pt x="6545" y="1368"/>
                  </a:lnTo>
                  <a:lnTo>
                    <a:pt x="6594" y="1295"/>
                  </a:lnTo>
                  <a:lnTo>
                    <a:pt x="6619" y="1197"/>
                  </a:lnTo>
                  <a:lnTo>
                    <a:pt x="6692" y="1124"/>
                  </a:lnTo>
                  <a:lnTo>
                    <a:pt x="6765" y="1075"/>
                  </a:lnTo>
                  <a:lnTo>
                    <a:pt x="6839" y="1026"/>
                  </a:lnTo>
                  <a:lnTo>
                    <a:pt x="6936" y="1002"/>
                  </a:lnTo>
                  <a:lnTo>
                    <a:pt x="7034" y="978"/>
                  </a:lnTo>
                  <a:close/>
                  <a:moveTo>
                    <a:pt x="7034" y="1"/>
                  </a:moveTo>
                  <a:lnTo>
                    <a:pt x="6887" y="25"/>
                  </a:lnTo>
                  <a:lnTo>
                    <a:pt x="6741" y="50"/>
                  </a:lnTo>
                  <a:lnTo>
                    <a:pt x="6472" y="123"/>
                  </a:lnTo>
                  <a:lnTo>
                    <a:pt x="6204" y="269"/>
                  </a:lnTo>
                  <a:lnTo>
                    <a:pt x="6008" y="440"/>
                  </a:lnTo>
                  <a:lnTo>
                    <a:pt x="5813" y="660"/>
                  </a:lnTo>
                  <a:lnTo>
                    <a:pt x="5691" y="904"/>
                  </a:lnTo>
                  <a:lnTo>
                    <a:pt x="5593" y="1173"/>
                  </a:lnTo>
                  <a:lnTo>
                    <a:pt x="5569" y="1320"/>
                  </a:lnTo>
                  <a:lnTo>
                    <a:pt x="5569" y="1466"/>
                  </a:lnTo>
                  <a:lnTo>
                    <a:pt x="5569" y="1881"/>
                  </a:lnTo>
                  <a:lnTo>
                    <a:pt x="391" y="1881"/>
                  </a:lnTo>
                  <a:lnTo>
                    <a:pt x="293" y="1906"/>
                  </a:lnTo>
                  <a:lnTo>
                    <a:pt x="220" y="1955"/>
                  </a:lnTo>
                  <a:lnTo>
                    <a:pt x="147" y="2028"/>
                  </a:lnTo>
                  <a:lnTo>
                    <a:pt x="73" y="2077"/>
                  </a:lnTo>
                  <a:lnTo>
                    <a:pt x="49" y="2174"/>
                  </a:lnTo>
                  <a:lnTo>
                    <a:pt x="0" y="2272"/>
                  </a:lnTo>
                  <a:lnTo>
                    <a:pt x="0" y="2370"/>
                  </a:lnTo>
                  <a:lnTo>
                    <a:pt x="0" y="5789"/>
                  </a:lnTo>
                  <a:lnTo>
                    <a:pt x="24" y="5984"/>
                  </a:lnTo>
                  <a:lnTo>
                    <a:pt x="73" y="6155"/>
                  </a:lnTo>
                  <a:lnTo>
                    <a:pt x="171" y="6326"/>
                  </a:lnTo>
                  <a:lnTo>
                    <a:pt x="293" y="6473"/>
                  </a:lnTo>
                  <a:lnTo>
                    <a:pt x="440" y="6595"/>
                  </a:lnTo>
                  <a:lnTo>
                    <a:pt x="586" y="6693"/>
                  </a:lnTo>
                  <a:lnTo>
                    <a:pt x="782" y="6741"/>
                  </a:lnTo>
                  <a:lnTo>
                    <a:pt x="977" y="6766"/>
                  </a:lnTo>
                  <a:lnTo>
                    <a:pt x="7742" y="6766"/>
                  </a:lnTo>
                  <a:lnTo>
                    <a:pt x="7742" y="6155"/>
                  </a:lnTo>
                  <a:lnTo>
                    <a:pt x="7767" y="6058"/>
                  </a:lnTo>
                  <a:lnTo>
                    <a:pt x="7791" y="5984"/>
                  </a:lnTo>
                  <a:lnTo>
                    <a:pt x="7840" y="5887"/>
                  </a:lnTo>
                  <a:lnTo>
                    <a:pt x="7889" y="5813"/>
                  </a:lnTo>
                  <a:lnTo>
                    <a:pt x="7962" y="5765"/>
                  </a:lnTo>
                  <a:lnTo>
                    <a:pt x="8060" y="5716"/>
                  </a:lnTo>
                  <a:lnTo>
                    <a:pt x="8133" y="5691"/>
                  </a:lnTo>
                  <a:lnTo>
                    <a:pt x="8231" y="5667"/>
                  </a:lnTo>
                  <a:lnTo>
                    <a:pt x="8963" y="5667"/>
                  </a:lnTo>
                  <a:lnTo>
                    <a:pt x="9061" y="5691"/>
                  </a:lnTo>
                  <a:lnTo>
                    <a:pt x="9134" y="5716"/>
                  </a:lnTo>
                  <a:lnTo>
                    <a:pt x="9232" y="5765"/>
                  </a:lnTo>
                  <a:lnTo>
                    <a:pt x="9305" y="5813"/>
                  </a:lnTo>
                  <a:lnTo>
                    <a:pt x="9354" y="5887"/>
                  </a:lnTo>
                  <a:lnTo>
                    <a:pt x="9403" y="5984"/>
                  </a:lnTo>
                  <a:lnTo>
                    <a:pt x="9427" y="6058"/>
                  </a:lnTo>
                  <a:lnTo>
                    <a:pt x="9452" y="6155"/>
                  </a:lnTo>
                  <a:lnTo>
                    <a:pt x="9452" y="6766"/>
                  </a:lnTo>
                  <a:lnTo>
                    <a:pt x="16217" y="6766"/>
                  </a:lnTo>
                  <a:lnTo>
                    <a:pt x="16412" y="6741"/>
                  </a:lnTo>
                  <a:lnTo>
                    <a:pt x="16608" y="6693"/>
                  </a:lnTo>
                  <a:lnTo>
                    <a:pt x="16754" y="6595"/>
                  </a:lnTo>
                  <a:lnTo>
                    <a:pt x="16901" y="6473"/>
                  </a:lnTo>
                  <a:lnTo>
                    <a:pt x="17023" y="6326"/>
                  </a:lnTo>
                  <a:lnTo>
                    <a:pt x="17121" y="6155"/>
                  </a:lnTo>
                  <a:lnTo>
                    <a:pt x="17169" y="5984"/>
                  </a:lnTo>
                  <a:lnTo>
                    <a:pt x="17194" y="5789"/>
                  </a:lnTo>
                  <a:lnTo>
                    <a:pt x="17194" y="2370"/>
                  </a:lnTo>
                  <a:lnTo>
                    <a:pt x="17194" y="2272"/>
                  </a:lnTo>
                  <a:lnTo>
                    <a:pt x="17145" y="2174"/>
                  </a:lnTo>
                  <a:lnTo>
                    <a:pt x="17121" y="2077"/>
                  </a:lnTo>
                  <a:lnTo>
                    <a:pt x="17047" y="2028"/>
                  </a:lnTo>
                  <a:lnTo>
                    <a:pt x="16974" y="1955"/>
                  </a:lnTo>
                  <a:lnTo>
                    <a:pt x="16901" y="1906"/>
                  </a:lnTo>
                  <a:lnTo>
                    <a:pt x="16803" y="1881"/>
                  </a:lnTo>
                  <a:lnTo>
                    <a:pt x="11625" y="1881"/>
                  </a:lnTo>
                  <a:lnTo>
                    <a:pt x="11625" y="1466"/>
                  </a:lnTo>
                  <a:lnTo>
                    <a:pt x="11625" y="1320"/>
                  </a:lnTo>
                  <a:lnTo>
                    <a:pt x="11601" y="1173"/>
                  </a:lnTo>
                  <a:lnTo>
                    <a:pt x="11503" y="904"/>
                  </a:lnTo>
                  <a:lnTo>
                    <a:pt x="11381" y="660"/>
                  </a:lnTo>
                  <a:lnTo>
                    <a:pt x="11186" y="440"/>
                  </a:lnTo>
                  <a:lnTo>
                    <a:pt x="10990" y="269"/>
                  </a:lnTo>
                  <a:lnTo>
                    <a:pt x="10722" y="123"/>
                  </a:lnTo>
                  <a:lnTo>
                    <a:pt x="10453" y="50"/>
                  </a:lnTo>
                  <a:lnTo>
                    <a:pt x="10307" y="25"/>
                  </a:lnTo>
                  <a:lnTo>
                    <a:pt x="10160"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9" name="Shape 444">
              <a:extLst>
                <a:ext uri="{FF2B5EF4-FFF2-40B4-BE49-F238E27FC236}">
                  <a16:creationId xmlns:a16="http://schemas.microsoft.com/office/drawing/2014/main" id="{B80E3048-D7E4-466D-8F1D-0E8EDC9FCDD6}"/>
                </a:ext>
              </a:extLst>
            </p:cNvPr>
            <p:cNvSpPr/>
            <p:nvPr/>
          </p:nvSpPr>
          <p:spPr>
            <a:xfrm>
              <a:off x="2599825" y="3861275"/>
              <a:ext cx="429850" cy="188700"/>
            </a:xfrm>
            <a:custGeom>
              <a:avLst/>
              <a:gdLst/>
              <a:ahLst/>
              <a:cxnLst/>
              <a:rect l="0" t="0" r="0" b="0"/>
              <a:pathLst>
                <a:path w="17194" h="7548" extrusionOk="0">
                  <a:moveTo>
                    <a:pt x="0" y="1"/>
                  </a:moveTo>
                  <a:lnTo>
                    <a:pt x="0" y="7059"/>
                  </a:lnTo>
                  <a:lnTo>
                    <a:pt x="0" y="7157"/>
                  </a:lnTo>
                  <a:lnTo>
                    <a:pt x="49" y="7230"/>
                  </a:lnTo>
                  <a:lnTo>
                    <a:pt x="73" y="7327"/>
                  </a:lnTo>
                  <a:lnTo>
                    <a:pt x="147" y="7401"/>
                  </a:lnTo>
                  <a:lnTo>
                    <a:pt x="220" y="7450"/>
                  </a:lnTo>
                  <a:lnTo>
                    <a:pt x="293" y="7498"/>
                  </a:lnTo>
                  <a:lnTo>
                    <a:pt x="391" y="7523"/>
                  </a:lnTo>
                  <a:lnTo>
                    <a:pt x="489" y="7547"/>
                  </a:lnTo>
                  <a:lnTo>
                    <a:pt x="16705" y="7547"/>
                  </a:lnTo>
                  <a:lnTo>
                    <a:pt x="16803" y="7523"/>
                  </a:lnTo>
                  <a:lnTo>
                    <a:pt x="16901" y="7498"/>
                  </a:lnTo>
                  <a:lnTo>
                    <a:pt x="16974" y="7450"/>
                  </a:lnTo>
                  <a:lnTo>
                    <a:pt x="17047" y="7401"/>
                  </a:lnTo>
                  <a:lnTo>
                    <a:pt x="17121" y="7327"/>
                  </a:lnTo>
                  <a:lnTo>
                    <a:pt x="17145" y="7230"/>
                  </a:lnTo>
                  <a:lnTo>
                    <a:pt x="17194" y="7157"/>
                  </a:lnTo>
                  <a:lnTo>
                    <a:pt x="17194" y="7059"/>
                  </a:lnTo>
                  <a:lnTo>
                    <a:pt x="17194" y="1"/>
                  </a:lnTo>
                  <a:lnTo>
                    <a:pt x="16974" y="172"/>
                  </a:lnTo>
                  <a:lnTo>
                    <a:pt x="16754" y="294"/>
                  </a:lnTo>
                  <a:lnTo>
                    <a:pt x="16486" y="367"/>
                  </a:lnTo>
                  <a:lnTo>
                    <a:pt x="16217" y="391"/>
                  </a:lnTo>
                  <a:lnTo>
                    <a:pt x="9452" y="391"/>
                  </a:lnTo>
                  <a:lnTo>
                    <a:pt x="9452" y="855"/>
                  </a:lnTo>
                  <a:lnTo>
                    <a:pt x="9427" y="953"/>
                  </a:lnTo>
                  <a:lnTo>
                    <a:pt x="9403" y="1051"/>
                  </a:lnTo>
                  <a:lnTo>
                    <a:pt x="9354" y="1148"/>
                  </a:lnTo>
                  <a:lnTo>
                    <a:pt x="9305" y="1197"/>
                  </a:lnTo>
                  <a:lnTo>
                    <a:pt x="9232" y="1271"/>
                  </a:lnTo>
                  <a:lnTo>
                    <a:pt x="9134" y="1319"/>
                  </a:lnTo>
                  <a:lnTo>
                    <a:pt x="9061" y="1344"/>
                  </a:lnTo>
                  <a:lnTo>
                    <a:pt x="8133" y="1344"/>
                  </a:lnTo>
                  <a:lnTo>
                    <a:pt x="8060" y="1319"/>
                  </a:lnTo>
                  <a:lnTo>
                    <a:pt x="7962" y="1271"/>
                  </a:lnTo>
                  <a:lnTo>
                    <a:pt x="7889" y="1197"/>
                  </a:lnTo>
                  <a:lnTo>
                    <a:pt x="7840" y="1148"/>
                  </a:lnTo>
                  <a:lnTo>
                    <a:pt x="7791" y="1051"/>
                  </a:lnTo>
                  <a:lnTo>
                    <a:pt x="7767" y="953"/>
                  </a:lnTo>
                  <a:lnTo>
                    <a:pt x="7742" y="855"/>
                  </a:lnTo>
                  <a:lnTo>
                    <a:pt x="7742" y="391"/>
                  </a:lnTo>
                  <a:lnTo>
                    <a:pt x="977" y="391"/>
                  </a:lnTo>
                  <a:lnTo>
                    <a:pt x="708" y="367"/>
                  </a:lnTo>
                  <a:lnTo>
                    <a:pt x="440" y="294"/>
                  </a:lnTo>
                  <a:lnTo>
                    <a:pt x="220" y="172"/>
                  </a:lnTo>
                  <a:lnTo>
                    <a:pt x="0"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90" name="Shape 445">
            <a:extLst>
              <a:ext uri="{FF2B5EF4-FFF2-40B4-BE49-F238E27FC236}">
                <a16:creationId xmlns:a16="http://schemas.microsoft.com/office/drawing/2014/main" id="{8DDFA2D4-A3A2-4F4C-A9BC-AABA6AC01F88}"/>
              </a:ext>
            </a:extLst>
          </p:cNvPr>
          <p:cNvGrpSpPr/>
          <p:nvPr userDrawn="1"/>
        </p:nvGrpSpPr>
        <p:grpSpPr>
          <a:xfrm>
            <a:off x="7626992" y="4377749"/>
            <a:ext cx="324661" cy="338956"/>
            <a:chOff x="3294650" y="3652450"/>
            <a:chExt cx="388350" cy="405450"/>
          </a:xfrm>
          <a:solidFill>
            <a:schemeClr val="bg1">
              <a:lumMod val="50000"/>
            </a:schemeClr>
          </a:solidFill>
        </p:grpSpPr>
        <p:sp>
          <p:nvSpPr>
            <p:cNvPr id="191" name="Shape 446">
              <a:extLst>
                <a:ext uri="{FF2B5EF4-FFF2-40B4-BE49-F238E27FC236}">
                  <a16:creationId xmlns:a16="http://schemas.microsoft.com/office/drawing/2014/main" id="{EDD7052E-475F-418C-A2A9-33E91584A39B}"/>
                </a:ext>
              </a:extLst>
            </p:cNvPr>
            <p:cNvSpPr/>
            <p:nvPr/>
          </p:nvSpPr>
          <p:spPr>
            <a:xfrm>
              <a:off x="3294650" y="3681775"/>
              <a:ext cx="376150" cy="376125"/>
            </a:xfrm>
            <a:custGeom>
              <a:avLst/>
              <a:gdLst/>
              <a:ahLst/>
              <a:cxnLst/>
              <a:rect l="0" t="0" r="0" b="0"/>
              <a:pathLst>
                <a:path w="15046" h="15045" extrusionOk="0">
                  <a:moveTo>
                    <a:pt x="7132" y="0"/>
                  </a:moveTo>
                  <a:lnTo>
                    <a:pt x="6766" y="49"/>
                  </a:lnTo>
                  <a:lnTo>
                    <a:pt x="6375" y="98"/>
                  </a:lnTo>
                  <a:lnTo>
                    <a:pt x="6009" y="147"/>
                  </a:lnTo>
                  <a:lnTo>
                    <a:pt x="5642" y="244"/>
                  </a:lnTo>
                  <a:lnTo>
                    <a:pt x="5276" y="342"/>
                  </a:lnTo>
                  <a:lnTo>
                    <a:pt x="4934" y="464"/>
                  </a:lnTo>
                  <a:lnTo>
                    <a:pt x="4592" y="586"/>
                  </a:lnTo>
                  <a:lnTo>
                    <a:pt x="4250" y="733"/>
                  </a:lnTo>
                  <a:lnTo>
                    <a:pt x="3933" y="904"/>
                  </a:lnTo>
                  <a:lnTo>
                    <a:pt x="3615" y="1099"/>
                  </a:lnTo>
                  <a:lnTo>
                    <a:pt x="3322" y="1295"/>
                  </a:lnTo>
                  <a:lnTo>
                    <a:pt x="3029" y="1490"/>
                  </a:lnTo>
                  <a:lnTo>
                    <a:pt x="2736" y="1710"/>
                  </a:lnTo>
                  <a:lnTo>
                    <a:pt x="2467" y="1954"/>
                  </a:lnTo>
                  <a:lnTo>
                    <a:pt x="2199" y="2198"/>
                  </a:lnTo>
                  <a:lnTo>
                    <a:pt x="1954" y="2467"/>
                  </a:lnTo>
                  <a:lnTo>
                    <a:pt x="1710" y="2736"/>
                  </a:lnTo>
                  <a:lnTo>
                    <a:pt x="1490" y="3029"/>
                  </a:lnTo>
                  <a:lnTo>
                    <a:pt x="1295" y="3322"/>
                  </a:lnTo>
                  <a:lnTo>
                    <a:pt x="1100" y="3615"/>
                  </a:lnTo>
                  <a:lnTo>
                    <a:pt x="904" y="3932"/>
                  </a:lnTo>
                  <a:lnTo>
                    <a:pt x="733" y="4250"/>
                  </a:lnTo>
                  <a:lnTo>
                    <a:pt x="587" y="4592"/>
                  </a:lnTo>
                  <a:lnTo>
                    <a:pt x="465" y="4934"/>
                  </a:lnTo>
                  <a:lnTo>
                    <a:pt x="342" y="5276"/>
                  </a:lnTo>
                  <a:lnTo>
                    <a:pt x="245" y="5642"/>
                  </a:lnTo>
                  <a:lnTo>
                    <a:pt x="147" y="6008"/>
                  </a:lnTo>
                  <a:lnTo>
                    <a:pt x="98" y="6375"/>
                  </a:lnTo>
                  <a:lnTo>
                    <a:pt x="49" y="6765"/>
                  </a:lnTo>
                  <a:lnTo>
                    <a:pt x="0" y="7132"/>
                  </a:lnTo>
                  <a:lnTo>
                    <a:pt x="0" y="7522"/>
                  </a:lnTo>
                  <a:lnTo>
                    <a:pt x="0" y="7913"/>
                  </a:lnTo>
                  <a:lnTo>
                    <a:pt x="49" y="8280"/>
                  </a:lnTo>
                  <a:lnTo>
                    <a:pt x="98" y="8670"/>
                  </a:lnTo>
                  <a:lnTo>
                    <a:pt x="147" y="9037"/>
                  </a:lnTo>
                  <a:lnTo>
                    <a:pt x="245" y="9403"/>
                  </a:lnTo>
                  <a:lnTo>
                    <a:pt x="342" y="9769"/>
                  </a:lnTo>
                  <a:lnTo>
                    <a:pt x="465" y="10111"/>
                  </a:lnTo>
                  <a:lnTo>
                    <a:pt x="587" y="10453"/>
                  </a:lnTo>
                  <a:lnTo>
                    <a:pt x="733" y="10795"/>
                  </a:lnTo>
                  <a:lnTo>
                    <a:pt x="904" y="11113"/>
                  </a:lnTo>
                  <a:lnTo>
                    <a:pt x="1100" y="11430"/>
                  </a:lnTo>
                  <a:lnTo>
                    <a:pt x="1295" y="11723"/>
                  </a:lnTo>
                  <a:lnTo>
                    <a:pt x="1490" y="12016"/>
                  </a:lnTo>
                  <a:lnTo>
                    <a:pt x="1710" y="12309"/>
                  </a:lnTo>
                  <a:lnTo>
                    <a:pt x="1954" y="12578"/>
                  </a:lnTo>
                  <a:lnTo>
                    <a:pt x="2199" y="12847"/>
                  </a:lnTo>
                  <a:lnTo>
                    <a:pt x="2467" y="13091"/>
                  </a:lnTo>
                  <a:lnTo>
                    <a:pt x="2736" y="13335"/>
                  </a:lnTo>
                  <a:lnTo>
                    <a:pt x="3029" y="13555"/>
                  </a:lnTo>
                  <a:lnTo>
                    <a:pt x="3322" y="13750"/>
                  </a:lnTo>
                  <a:lnTo>
                    <a:pt x="3615" y="13946"/>
                  </a:lnTo>
                  <a:lnTo>
                    <a:pt x="3933" y="14141"/>
                  </a:lnTo>
                  <a:lnTo>
                    <a:pt x="4250" y="14312"/>
                  </a:lnTo>
                  <a:lnTo>
                    <a:pt x="4592" y="14459"/>
                  </a:lnTo>
                  <a:lnTo>
                    <a:pt x="4934" y="14581"/>
                  </a:lnTo>
                  <a:lnTo>
                    <a:pt x="5276" y="14703"/>
                  </a:lnTo>
                  <a:lnTo>
                    <a:pt x="5642" y="14801"/>
                  </a:lnTo>
                  <a:lnTo>
                    <a:pt x="6009" y="14898"/>
                  </a:lnTo>
                  <a:lnTo>
                    <a:pt x="6375" y="14947"/>
                  </a:lnTo>
                  <a:lnTo>
                    <a:pt x="6766" y="14996"/>
                  </a:lnTo>
                  <a:lnTo>
                    <a:pt x="7132" y="15045"/>
                  </a:lnTo>
                  <a:lnTo>
                    <a:pt x="7914" y="15045"/>
                  </a:lnTo>
                  <a:lnTo>
                    <a:pt x="8280" y="14996"/>
                  </a:lnTo>
                  <a:lnTo>
                    <a:pt x="8671" y="14947"/>
                  </a:lnTo>
                  <a:lnTo>
                    <a:pt x="9037" y="14898"/>
                  </a:lnTo>
                  <a:lnTo>
                    <a:pt x="9403" y="14801"/>
                  </a:lnTo>
                  <a:lnTo>
                    <a:pt x="9770" y="14703"/>
                  </a:lnTo>
                  <a:lnTo>
                    <a:pt x="10112" y="14581"/>
                  </a:lnTo>
                  <a:lnTo>
                    <a:pt x="10454" y="14459"/>
                  </a:lnTo>
                  <a:lnTo>
                    <a:pt x="10795" y="14312"/>
                  </a:lnTo>
                  <a:lnTo>
                    <a:pt x="11113" y="14141"/>
                  </a:lnTo>
                  <a:lnTo>
                    <a:pt x="11430" y="13946"/>
                  </a:lnTo>
                  <a:lnTo>
                    <a:pt x="11724" y="13750"/>
                  </a:lnTo>
                  <a:lnTo>
                    <a:pt x="12017" y="13555"/>
                  </a:lnTo>
                  <a:lnTo>
                    <a:pt x="12310" y="13335"/>
                  </a:lnTo>
                  <a:lnTo>
                    <a:pt x="12578" y="13091"/>
                  </a:lnTo>
                  <a:lnTo>
                    <a:pt x="12847" y="12847"/>
                  </a:lnTo>
                  <a:lnTo>
                    <a:pt x="13091" y="12578"/>
                  </a:lnTo>
                  <a:lnTo>
                    <a:pt x="13335" y="12309"/>
                  </a:lnTo>
                  <a:lnTo>
                    <a:pt x="13555" y="12016"/>
                  </a:lnTo>
                  <a:lnTo>
                    <a:pt x="13751" y="11723"/>
                  </a:lnTo>
                  <a:lnTo>
                    <a:pt x="13946" y="11430"/>
                  </a:lnTo>
                  <a:lnTo>
                    <a:pt x="14141" y="11113"/>
                  </a:lnTo>
                  <a:lnTo>
                    <a:pt x="14312" y="10795"/>
                  </a:lnTo>
                  <a:lnTo>
                    <a:pt x="14459" y="10453"/>
                  </a:lnTo>
                  <a:lnTo>
                    <a:pt x="14581" y="10111"/>
                  </a:lnTo>
                  <a:lnTo>
                    <a:pt x="14703" y="9769"/>
                  </a:lnTo>
                  <a:lnTo>
                    <a:pt x="14801" y="9403"/>
                  </a:lnTo>
                  <a:lnTo>
                    <a:pt x="14899" y="9037"/>
                  </a:lnTo>
                  <a:lnTo>
                    <a:pt x="14947" y="8670"/>
                  </a:lnTo>
                  <a:lnTo>
                    <a:pt x="14996" y="8280"/>
                  </a:lnTo>
                  <a:lnTo>
                    <a:pt x="15045" y="7913"/>
                  </a:lnTo>
                  <a:lnTo>
                    <a:pt x="15045" y="7522"/>
                  </a:lnTo>
                  <a:lnTo>
                    <a:pt x="7523" y="7522"/>
                  </a:lnTo>
                  <a:lnTo>
                    <a:pt x="7523"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2" name="Shape 447">
              <a:extLst>
                <a:ext uri="{FF2B5EF4-FFF2-40B4-BE49-F238E27FC236}">
                  <a16:creationId xmlns:a16="http://schemas.microsoft.com/office/drawing/2014/main" id="{32380C5E-68BC-4B2B-9387-767B350C0299}"/>
                </a:ext>
              </a:extLst>
            </p:cNvPr>
            <p:cNvSpPr/>
            <p:nvPr/>
          </p:nvSpPr>
          <p:spPr>
            <a:xfrm>
              <a:off x="3494925" y="3760525"/>
              <a:ext cx="188075" cy="97100"/>
            </a:xfrm>
            <a:custGeom>
              <a:avLst/>
              <a:gdLst/>
              <a:ahLst/>
              <a:cxnLst/>
              <a:rect l="0" t="0" r="0" b="0"/>
              <a:pathLst>
                <a:path w="7523" h="3884" extrusionOk="0">
                  <a:moveTo>
                    <a:pt x="2491" y="2956"/>
                  </a:moveTo>
                  <a:lnTo>
                    <a:pt x="2491" y="3396"/>
                  </a:lnTo>
                  <a:lnTo>
                    <a:pt x="1759" y="3396"/>
                  </a:lnTo>
                  <a:lnTo>
                    <a:pt x="2491" y="2956"/>
                  </a:lnTo>
                  <a:close/>
                  <a:moveTo>
                    <a:pt x="3346" y="2443"/>
                  </a:moveTo>
                  <a:lnTo>
                    <a:pt x="3346" y="3396"/>
                  </a:lnTo>
                  <a:lnTo>
                    <a:pt x="2980" y="3396"/>
                  </a:lnTo>
                  <a:lnTo>
                    <a:pt x="2980" y="2663"/>
                  </a:lnTo>
                  <a:lnTo>
                    <a:pt x="3346" y="2443"/>
                  </a:lnTo>
                  <a:close/>
                  <a:moveTo>
                    <a:pt x="4201" y="1930"/>
                  </a:moveTo>
                  <a:lnTo>
                    <a:pt x="4201" y="3396"/>
                  </a:lnTo>
                  <a:lnTo>
                    <a:pt x="3835" y="3396"/>
                  </a:lnTo>
                  <a:lnTo>
                    <a:pt x="3835" y="2150"/>
                  </a:lnTo>
                  <a:lnTo>
                    <a:pt x="3835" y="2150"/>
                  </a:lnTo>
                  <a:lnTo>
                    <a:pt x="4201" y="1930"/>
                  </a:lnTo>
                  <a:close/>
                  <a:moveTo>
                    <a:pt x="5056" y="1393"/>
                  </a:moveTo>
                  <a:lnTo>
                    <a:pt x="5056" y="3396"/>
                  </a:lnTo>
                  <a:lnTo>
                    <a:pt x="4689" y="3396"/>
                  </a:lnTo>
                  <a:lnTo>
                    <a:pt x="4689" y="1637"/>
                  </a:lnTo>
                  <a:lnTo>
                    <a:pt x="5056" y="1393"/>
                  </a:lnTo>
                  <a:close/>
                  <a:moveTo>
                    <a:pt x="5911" y="885"/>
                  </a:moveTo>
                  <a:lnTo>
                    <a:pt x="5911" y="3396"/>
                  </a:lnTo>
                  <a:lnTo>
                    <a:pt x="5544" y="3396"/>
                  </a:lnTo>
                  <a:lnTo>
                    <a:pt x="5544" y="1100"/>
                  </a:lnTo>
                  <a:lnTo>
                    <a:pt x="5911" y="885"/>
                  </a:lnTo>
                  <a:close/>
                  <a:moveTo>
                    <a:pt x="6399" y="978"/>
                  </a:moveTo>
                  <a:lnTo>
                    <a:pt x="6619" y="1539"/>
                  </a:lnTo>
                  <a:lnTo>
                    <a:pt x="6790" y="2031"/>
                  </a:lnTo>
                  <a:lnTo>
                    <a:pt x="6790" y="3396"/>
                  </a:lnTo>
                  <a:lnTo>
                    <a:pt x="6399" y="3396"/>
                  </a:lnTo>
                  <a:lnTo>
                    <a:pt x="6399" y="978"/>
                  </a:lnTo>
                  <a:close/>
                  <a:moveTo>
                    <a:pt x="6448" y="1"/>
                  </a:moveTo>
                  <a:lnTo>
                    <a:pt x="0" y="3884"/>
                  </a:lnTo>
                  <a:lnTo>
                    <a:pt x="7523" y="3884"/>
                  </a:lnTo>
                  <a:lnTo>
                    <a:pt x="7498" y="3347"/>
                  </a:lnTo>
                  <a:lnTo>
                    <a:pt x="7449" y="2834"/>
                  </a:lnTo>
                  <a:lnTo>
                    <a:pt x="7352" y="2321"/>
                  </a:lnTo>
                  <a:lnTo>
                    <a:pt x="7229" y="1832"/>
                  </a:lnTo>
                  <a:lnTo>
                    <a:pt x="7083" y="1344"/>
                  </a:lnTo>
                  <a:lnTo>
                    <a:pt x="6912" y="880"/>
                  </a:lnTo>
                  <a:lnTo>
                    <a:pt x="6692" y="440"/>
                  </a:lnTo>
                  <a:lnTo>
                    <a:pt x="644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3" name="Shape 448">
              <a:extLst>
                <a:ext uri="{FF2B5EF4-FFF2-40B4-BE49-F238E27FC236}">
                  <a16:creationId xmlns:a16="http://schemas.microsoft.com/office/drawing/2014/main" id="{3238F05D-F2FD-44D4-816D-7C9229C15BF6}"/>
                </a:ext>
              </a:extLst>
            </p:cNvPr>
            <p:cNvSpPr/>
            <p:nvPr/>
          </p:nvSpPr>
          <p:spPr>
            <a:xfrm>
              <a:off x="3494925" y="3652450"/>
              <a:ext cx="161200" cy="188100"/>
            </a:xfrm>
            <a:custGeom>
              <a:avLst/>
              <a:gdLst/>
              <a:ahLst/>
              <a:cxnLst/>
              <a:rect l="0" t="0" r="0" b="0"/>
              <a:pathLst>
                <a:path w="6448" h="7524" extrusionOk="0">
                  <a:moveTo>
                    <a:pt x="489" y="514"/>
                  </a:moveTo>
                  <a:lnTo>
                    <a:pt x="879" y="538"/>
                  </a:lnTo>
                  <a:lnTo>
                    <a:pt x="1270" y="611"/>
                  </a:lnTo>
                  <a:lnTo>
                    <a:pt x="1661" y="685"/>
                  </a:lnTo>
                  <a:lnTo>
                    <a:pt x="2052" y="782"/>
                  </a:lnTo>
                  <a:lnTo>
                    <a:pt x="2418" y="929"/>
                  </a:lnTo>
                  <a:lnTo>
                    <a:pt x="2809" y="1075"/>
                  </a:lnTo>
                  <a:lnTo>
                    <a:pt x="3151" y="1246"/>
                  </a:lnTo>
                  <a:lnTo>
                    <a:pt x="3517" y="1417"/>
                  </a:lnTo>
                  <a:lnTo>
                    <a:pt x="3835" y="1637"/>
                  </a:lnTo>
                  <a:lnTo>
                    <a:pt x="4152" y="1857"/>
                  </a:lnTo>
                  <a:lnTo>
                    <a:pt x="4445" y="2077"/>
                  </a:lnTo>
                  <a:lnTo>
                    <a:pt x="4738" y="2321"/>
                  </a:lnTo>
                  <a:lnTo>
                    <a:pt x="5031" y="2590"/>
                  </a:lnTo>
                  <a:lnTo>
                    <a:pt x="5276" y="2883"/>
                  </a:lnTo>
                  <a:lnTo>
                    <a:pt x="5520" y="3176"/>
                  </a:lnTo>
                  <a:lnTo>
                    <a:pt x="5764" y="3493"/>
                  </a:lnTo>
                  <a:lnTo>
                    <a:pt x="489" y="6668"/>
                  </a:lnTo>
                  <a:lnTo>
                    <a:pt x="489" y="514"/>
                  </a:lnTo>
                  <a:close/>
                  <a:moveTo>
                    <a:pt x="0" y="1"/>
                  </a:moveTo>
                  <a:lnTo>
                    <a:pt x="0" y="7523"/>
                  </a:lnTo>
                  <a:lnTo>
                    <a:pt x="6448" y="3640"/>
                  </a:lnTo>
                  <a:lnTo>
                    <a:pt x="6179" y="3249"/>
                  </a:lnTo>
                  <a:lnTo>
                    <a:pt x="5911" y="2858"/>
                  </a:lnTo>
                  <a:lnTo>
                    <a:pt x="5593" y="2492"/>
                  </a:lnTo>
                  <a:lnTo>
                    <a:pt x="5276" y="2150"/>
                  </a:lnTo>
                  <a:lnTo>
                    <a:pt x="4909" y="1833"/>
                  </a:lnTo>
                  <a:lnTo>
                    <a:pt x="4543" y="1540"/>
                  </a:lnTo>
                  <a:lnTo>
                    <a:pt x="4152" y="1246"/>
                  </a:lnTo>
                  <a:lnTo>
                    <a:pt x="3761" y="1002"/>
                  </a:lnTo>
                  <a:lnTo>
                    <a:pt x="3322" y="782"/>
                  </a:lnTo>
                  <a:lnTo>
                    <a:pt x="2882" y="587"/>
                  </a:lnTo>
                  <a:lnTo>
                    <a:pt x="2443" y="416"/>
                  </a:lnTo>
                  <a:lnTo>
                    <a:pt x="1978" y="270"/>
                  </a:lnTo>
                  <a:lnTo>
                    <a:pt x="1490" y="147"/>
                  </a:lnTo>
                  <a:lnTo>
                    <a:pt x="1002" y="74"/>
                  </a:lnTo>
                  <a:lnTo>
                    <a:pt x="513" y="25"/>
                  </a:lnTo>
                  <a:lnTo>
                    <a:pt x="0"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194" name="Shape 449">
            <a:extLst>
              <a:ext uri="{FF2B5EF4-FFF2-40B4-BE49-F238E27FC236}">
                <a16:creationId xmlns:a16="http://schemas.microsoft.com/office/drawing/2014/main" id="{6400BF03-0FB0-4384-8A5B-00E7A11ACCD1}"/>
              </a:ext>
            </a:extLst>
          </p:cNvPr>
          <p:cNvGrpSpPr/>
          <p:nvPr userDrawn="1"/>
        </p:nvGrpSpPr>
        <p:grpSpPr>
          <a:xfrm>
            <a:off x="8163474" y="4420636"/>
            <a:ext cx="378750" cy="277698"/>
            <a:chOff x="3936375" y="3703750"/>
            <a:chExt cx="453050" cy="332175"/>
          </a:xfrm>
          <a:solidFill>
            <a:schemeClr val="bg1">
              <a:lumMod val="50000"/>
            </a:schemeClr>
          </a:solidFill>
        </p:grpSpPr>
        <p:sp>
          <p:nvSpPr>
            <p:cNvPr id="195" name="Shape 450">
              <a:extLst>
                <a:ext uri="{FF2B5EF4-FFF2-40B4-BE49-F238E27FC236}">
                  <a16:creationId xmlns:a16="http://schemas.microsoft.com/office/drawing/2014/main" id="{AE9DB444-B93E-4503-A796-A25F60C6E2C9}"/>
                </a:ext>
              </a:extLst>
            </p:cNvPr>
            <p:cNvSpPr/>
            <p:nvPr/>
          </p:nvSpPr>
          <p:spPr>
            <a:xfrm>
              <a:off x="3936375" y="3703750"/>
              <a:ext cx="453050" cy="332175"/>
            </a:xfrm>
            <a:custGeom>
              <a:avLst/>
              <a:gdLst/>
              <a:ahLst/>
              <a:cxnLst/>
              <a:rect l="0" t="0" r="0" b="0"/>
              <a:pathLst>
                <a:path w="18122" h="13287" extrusionOk="0">
                  <a:moveTo>
                    <a:pt x="366" y="0"/>
                  </a:moveTo>
                  <a:lnTo>
                    <a:pt x="293" y="49"/>
                  </a:lnTo>
                  <a:lnTo>
                    <a:pt x="195" y="74"/>
                  </a:lnTo>
                  <a:lnTo>
                    <a:pt x="122" y="147"/>
                  </a:lnTo>
                  <a:lnTo>
                    <a:pt x="73" y="220"/>
                  </a:lnTo>
                  <a:lnTo>
                    <a:pt x="24" y="293"/>
                  </a:lnTo>
                  <a:lnTo>
                    <a:pt x="0" y="391"/>
                  </a:lnTo>
                  <a:lnTo>
                    <a:pt x="0" y="489"/>
                  </a:lnTo>
                  <a:lnTo>
                    <a:pt x="0" y="12798"/>
                  </a:lnTo>
                  <a:lnTo>
                    <a:pt x="0" y="12896"/>
                  </a:lnTo>
                  <a:lnTo>
                    <a:pt x="24" y="12993"/>
                  </a:lnTo>
                  <a:lnTo>
                    <a:pt x="73" y="13067"/>
                  </a:lnTo>
                  <a:lnTo>
                    <a:pt x="122" y="13140"/>
                  </a:lnTo>
                  <a:lnTo>
                    <a:pt x="195" y="13213"/>
                  </a:lnTo>
                  <a:lnTo>
                    <a:pt x="293" y="13238"/>
                  </a:lnTo>
                  <a:lnTo>
                    <a:pt x="366" y="13287"/>
                  </a:lnTo>
                  <a:lnTo>
                    <a:pt x="17756" y="13287"/>
                  </a:lnTo>
                  <a:lnTo>
                    <a:pt x="17829" y="13238"/>
                  </a:lnTo>
                  <a:lnTo>
                    <a:pt x="17927" y="13213"/>
                  </a:lnTo>
                  <a:lnTo>
                    <a:pt x="18000" y="13140"/>
                  </a:lnTo>
                  <a:lnTo>
                    <a:pt x="18049" y="13067"/>
                  </a:lnTo>
                  <a:lnTo>
                    <a:pt x="18098" y="12993"/>
                  </a:lnTo>
                  <a:lnTo>
                    <a:pt x="18122" y="12896"/>
                  </a:lnTo>
                  <a:lnTo>
                    <a:pt x="18122" y="12798"/>
                  </a:lnTo>
                  <a:lnTo>
                    <a:pt x="18122" y="12700"/>
                  </a:lnTo>
                  <a:lnTo>
                    <a:pt x="18098" y="12603"/>
                  </a:lnTo>
                  <a:lnTo>
                    <a:pt x="18049" y="12529"/>
                  </a:lnTo>
                  <a:lnTo>
                    <a:pt x="18000" y="12456"/>
                  </a:lnTo>
                  <a:lnTo>
                    <a:pt x="17927" y="12383"/>
                  </a:lnTo>
                  <a:lnTo>
                    <a:pt x="17829" y="12358"/>
                  </a:lnTo>
                  <a:lnTo>
                    <a:pt x="17756" y="12310"/>
                  </a:lnTo>
                  <a:lnTo>
                    <a:pt x="977" y="12310"/>
                  </a:lnTo>
                  <a:lnTo>
                    <a:pt x="977" y="489"/>
                  </a:lnTo>
                  <a:lnTo>
                    <a:pt x="953" y="391"/>
                  </a:lnTo>
                  <a:lnTo>
                    <a:pt x="928" y="293"/>
                  </a:lnTo>
                  <a:lnTo>
                    <a:pt x="879" y="220"/>
                  </a:lnTo>
                  <a:lnTo>
                    <a:pt x="830" y="147"/>
                  </a:lnTo>
                  <a:lnTo>
                    <a:pt x="757" y="74"/>
                  </a:lnTo>
                  <a:lnTo>
                    <a:pt x="659" y="49"/>
                  </a:lnTo>
                  <a:lnTo>
                    <a:pt x="586"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6" name="Shape 451">
              <a:extLst>
                <a:ext uri="{FF2B5EF4-FFF2-40B4-BE49-F238E27FC236}">
                  <a16:creationId xmlns:a16="http://schemas.microsoft.com/office/drawing/2014/main" id="{7DD26B4B-4545-4C91-BCF7-CF3254FCBE7D}"/>
                </a:ext>
              </a:extLst>
            </p:cNvPr>
            <p:cNvSpPr/>
            <p:nvPr/>
          </p:nvSpPr>
          <p:spPr>
            <a:xfrm>
              <a:off x="3988875" y="3864325"/>
              <a:ext cx="77575" cy="133125"/>
            </a:xfrm>
            <a:custGeom>
              <a:avLst/>
              <a:gdLst/>
              <a:ahLst/>
              <a:cxnLst/>
              <a:rect l="0" t="0" r="0" b="0"/>
              <a:pathLst>
                <a:path w="3103" h="5325" extrusionOk="0">
                  <a:moveTo>
                    <a:pt x="489" y="1"/>
                  </a:moveTo>
                  <a:lnTo>
                    <a:pt x="391" y="25"/>
                  </a:lnTo>
                  <a:lnTo>
                    <a:pt x="294" y="50"/>
                  </a:lnTo>
                  <a:lnTo>
                    <a:pt x="196" y="98"/>
                  </a:lnTo>
                  <a:lnTo>
                    <a:pt x="147" y="147"/>
                  </a:lnTo>
                  <a:lnTo>
                    <a:pt x="74" y="220"/>
                  </a:lnTo>
                  <a:lnTo>
                    <a:pt x="25" y="294"/>
                  </a:lnTo>
                  <a:lnTo>
                    <a:pt x="0" y="391"/>
                  </a:lnTo>
                  <a:lnTo>
                    <a:pt x="0" y="489"/>
                  </a:lnTo>
                  <a:lnTo>
                    <a:pt x="0" y="5325"/>
                  </a:lnTo>
                  <a:lnTo>
                    <a:pt x="3102" y="5325"/>
                  </a:lnTo>
                  <a:lnTo>
                    <a:pt x="3102" y="489"/>
                  </a:lnTo>
                  <a:lnTo>
                    <a:pt x="3102" y="391"/>
                  </a:lnTo>
                  <a:lnTo>
                    <a:pt x="3053" y="294"/>
                  </a:lnTo>
                  <a:lnTo>
                    <a:pt x="3029" y="220"/>
                  </a:lnTo>
                  <a:lnTo>
                    <a:pt x="2956" y="147"/>
                  </a:lnTo>
                  <a:lnTo>
                    <a:pt x="2882" y="98"/>
                  </a:lnTo>
                  <a:lnTo>
                    <a:pt x="2809" y="50"/>
                  </a:lnTo>
                  <a:lnTo>
                    <a:pt x="2711" y="25"/>
                  </a:lnTo>
                  <a:lnTo>
                    <a:pt x="2614"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7" name="Shape 452">
              <a:extLst>
                <a:ext uri="{FF2B5EF4-FFF2-40B4-BE49-F238E27FC236}">
                  <a16:creationId xmlns:a16="http://schemas.microsoft.com/office/drawing/2014/main" id="{2C282C0C-F298-406C-8E80-B9520B59AF96}"/>
                </a:ext>
              </a:extLst>
            </p:cNvPr>
            <p:cNvSpPr/>
            <p:nvPr/>
          </p:nvSpPr>
          <p:spPr>
            <a:xfrm>
              <a:off x="4259350" y="3864325"/>
              <a:ext cx="77575" cy="133125"/>
            </a:xfrm>
            <a:custGeom>
              <a:avLst/>
              <a:gdLst/>
              <a:ahLst/>
              <a:cxnLst/>
              <a:rect l="0" t="0" r="0" b="0"/>
              <a:pathLst>
                <a:path w="3103" h="5325" extrusionOk="0">
                  <a:moveTo>
                    <a:pt x="489" y="1"/>
                  </a:moveTo>
                  <a:lnTo>
                    <a:pt x="392" y="25"/>
                  </a:lnTo>
                  <a:lnTo>
                    <a:pt x="294" y="50"/>
                  </a:lnTo>
                  <a:lnTo>
                    <a:pt x="221" y="98"/>
                  </a:lnTo>
                  <a:lnTo>
                    <a:pt x="147" y="147"/>
                  </a:lnTo>
                  <a:lnTo>
                    <a:pt x="74" y="220"/>
                  </a:lnTo>
                  <a:lnTo>
                    <a:pt x="50" y="294"/>
                  </a:lnTo>
                  <a:lnTo>
                    <a:pt x="1" y="391"/>
                  </a:lnTo>
                  <a:lnTo>
                    <a:pt x="1" y="489"/>
                  </a:lnTo>
                  <a:lnTo>
                    <a:pt x="1" y="5325"/>
                  </a:lnTo>
                  <a:lnTo>
                    <a:pt x="3103" y="5325"/>
                  </a:lnTo>
                  <a:lnTo>
                    <a:pt x="3103" y="489"/>
                  </a:lnTo>
                  <a:lnTo>
                    <a:pt x="3103" y="391"/>
                  </a:lnTo>
                  <a:lnTo>
                    <a:pt x="3078" y="294"/>
                  </a:lnTo>
                  <a:lnTo>
                    <a:pt x="3029" y="220"/>
                  </a:lnTo>
                  <a:lnTo>
                    <a:pt x="2956" y="147"/>
                  </a:lnTo>
                  <a:lnTo>
                    <a:pt x="2907" y="98"/>
                  </a:lnTo>
                  <a:lnTo>
                    <a:pt x="2810" y="50"/>
                  </a:lnTo>
                  <a:lnTo>
                    <a:pt x="2712" y="25"/>
                  </a:lnTo>
                  <a:lnTo>
                    <a:pt x="2614"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8" name="Shape 453">
              <a:extLst>
                <a:ext uri="{FF2B5EF4-FFF2-40B4-BE49-F238E27FC236}">
                  <a16:creationId xmlns:a16="http://schemas.microsoft.com/office/drawing/2014/main" id="{A1AB1169-78B2-4506-AD8B-D92DE8EC65A0}"/>
                </a:ext>
              </a:extLst>
            </p:cNvPr>
            <p:cNvSpPr/>
            <p:nvPr/>
          </p:nvSpPr>
          <p:spPr>
            <a:xfrm>
              <a:off x="4078625" y="3717800"/>
              <a:ext cx="77575" cy="279650"/>
            </a:xfrm>
            <a:custGeom>
              <a:avLst/>
              <a:gdLst/>
              <a:ahLst/>
              <a:cxnLst/>
              <a:rect l="0" t="0" r="0" b="0"/>
              <a:pathLst>
                <a:path w="3103" h="11186" extrusionOk="0">
                  <a:moveTo>
                    <a:pt x="489" y="0"/>
                  </a:moveTo>
                  <a:lnTo>
                    <a:pt x="391" y="25"/>
                  </a:lnTo>
                  <a:lnTo>
                    <a:pt x="294" y="49"/>
                  </a:lnTo>
                  <a:lnTo>
                    <a:pt x="220" y="98"/>
                  </a:lnTo>
                  <a:lnTo>
                    <a:pt x="147" y="147"/>
                  </a:lnTo>
                  <a:lnTo>
                    <a:pt x="74" y="220"/>
                  </a:lnTo>
                  <a:lnTo>
                    <a:pt x="49" y="293"/>
                  </a:lnTo>
                  <a:lnTo>
                    <a:pt x="1" y="391"/>
                  </a:lnTo>
                  <a:lnTo>
                    <a:pt x="1" y="489"/>
                  </a:lnTo>
                  <a:lnTo>
                    <a:pt x="1" y="11186"/>
                  </a:lnTo>
                  <a:lnTo>
                    <a:pt x="3102" y="11186"/>
                  </a:lnTo>
                  <a:lnTo>
                    <a:pt x="3102" y="489"/>
                  </a:lnTo>
                  <a:lnTo>
                    <a:pt x="3102" y="391"/>
                  </a:lnTo>
                  <a:lnTo>
                    <a:pt x="3078" y="293"/>
                  </a:lnTo>
                  <a:lnTo>
                    <a:pt x="3029" y="220"/>
                  </a:lnTo>
                  <a:lnTo>
                    <a:pt x="2956" y="147"/>
                  </a:lnTo>
                  <a:lnTo>
                    <a:pt x="2907" y="98"/>
                  </a:lnTo>
                  <a:lnTo>
                    <a:pt x="2809" y="49"/>
                  </a:lnTo>
                  <a:lnTo>
                    <a:pt x="2712" y="25"/>
                  </a:lnTo>
                  <a:lnTo>
                    <a:pt x="2614"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99" name="Shape 454">
              <a:extLst>
                <a:ext uri="{FF2B5EF4-FFF2-40B4-BE49-F238E27FC236}">
                  <a16:creationId xmlns:a16="http://schemas.microsoft.com/office/drawing/2014/main" id="{816B73B3-CC9B-43B8-8234-47F88B5EDCEC}"/>
                </a:ext>
              </a:extLst>
            </p:cNvPr>
            <p:cNvSpPr/>
            <p:nvPr/>
          </p:nvSpPr>
          <p:spPr>
            <a:xfrm>
              <a:off x="4168375" y="3788625"/>
              <a:ext cx="78175" cy="208825"/>
            </a:xfrm>
            <a:custGeom>
              <a:avLst/>
              <a:gdLst/>
              <a:ahLst/>
              <a:cxnLst/>
              <a:rect l="0" t="0" r="0" b="0"/>
              <a:pathLst>
                <a:path w="3127" h="8353" extrusionOk="0">
                  <a:moveTo>
                    <a:pt x="489" y="0"/>
                  </a:moveTo>
                  <a:lnTo>
                    <a:pt x="392" y="25"/>
                  </a:lnTo>
                  <a:lnTo>
                    <a:pt x="318" y="49"/>
                  </a:lnTo>
                  <a:lnTo>
                    <a:pt x="221" y="98"/>
                  </a:lnTo>
                  <a:lnTo>
                    <a:pt x="147" y="147"/>
                  </a:lnTo>
                  <a:lnTo>
                    <a:pt x="99" y="220"/>
                  </a:lnTo>
                  <a:lnTo>
                    <a:pt x="50" y="293"/>
                  </a:lnTo>
                  <a:lnTo>
                    <a:pt x="25" y="391"/>
                  </a:lnTo>
                  <a:lnTo>
                    <a:pt x="1" y="489"/>
                  </a:lnTo>
                  <a:lnTo>
                    <a:pt x="1" y="8353"/>
                  </a:lnTo>
                  <a:lnTo>
                    <a:pt x="3127" y="8353"/>
                  </a:lnTo>
                  <a:lnTo>
                    <a:pt x="3127" y="489"/>
                  </a:lnTo>
                  <a:lnTo>
                    <a:pt x="3103" y="391"/>
                  </a:lnTo>
                  <a:lnTo>
                    <a:pt x="3078" y="293"/>
                  </a:lnTo>
                  <a:lnTo>
                    <a:pt x="3029" y="220"/>
                  </a:lnTo>
                  <a:lnTo>
                    <a:pt x="2980" y="147"/>
                  </a:lnTo>
                  <a:lnTo>
                    <a:pt x="2907" y="98"/>
                  </a:lnTo>
                  <a:lnTo>
                    <a:pt x="2809" y="49"/>
                  </a:lnTo>
                  <a:lnTo>
                    <a:pt x="2736" y="25"/>
                  </a:lnTo>
                  <a:lnTo>
                    <a:pt x="2639"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200" name="Shape 455">
            <a:extLst>
              <a:ext uri="{FF2B5EF4-FFF2-40B4-BE49-F238E27FC236}">
                <a16:creationId xmlns:a16="http://schemas.microsoft.com/office/drawing/2014/main" id="{C93B9DED-2985-4F27-A6CD-1758A3541E06}"/>
              </a:ext>
            </a:extLst>
          </p:cNvPr>
          <p:cNvGrpSpPr/>
          <p:nvPr userDrawn="1"/>
        </p:nvGrpSpPr>
        <p:grpSpPr>
          <a:xfrm>
            <a:off x="8727000" y="4420636"/>
            <a:ext cx="378750" cy="277698"/>
            <a:chOff x="4610450" y="3703750"/>
            <a:chExt cx="453050" cy="332175"/>
          </a:xfrm>
          <a:solidFill>
            <a:schemeClr val="bg1">
              <a:lumMod val="50000"/>
            </a:schemeClr>
          </a:solidFill>
        </p:grpSpPr>
        <p:sp>
          <p:nvSpPr>
            <p:cNvPr id="201" name="Shape 456">
              <a:extLst>
                <a:ext uri="{FF2B5EF4-FFF2-40B4-BE49-F238E27FC236}">
                  <a16:creationId xmlns:a16="http://schemas.microsoft.com/office/drawing/2014/main" id="{3D80BC48-26AA-404B-AE99-B261A7B1771A}"/>
                </a:ext>
              </a:extLst>
            </p:cNvPr>
            <p:cNvSpPr/>
            <p:nvPr/>
          </p:nvSpPr>
          <p:spPr>
            <a:xfrm>
              <a:off x="4610450" y="3703750"/>
              <a:ext cx="453050" cy="332175"/>
            </a:xfrm>
            <a:custGeom>
              <a:avLst/>
              <a:gdLst/>
              <a:ahLst/>
              <a:cxnLst/>
              <a:rect l="0" t="0" r="0" b="0"/>
              <a:pathLst>
                <a:path w="18122" h="13287" extrusionOk="0">
                  <a:moveTo>
                    <a:pt x="366" y="0"/>
                  </a:moveTo>
                  <a:lnTo>
                    <a:pt x="293" y="49"/>
                  </a:lnTo>
                  <a:lnTo>
                    <a:pt x="195" y="74"/>
                  </a:lnTo>
                  <a:lnTo>
                    <a:pt x="122" y="147"/>
                  </a:lnTo>
                  <a:lnTo>
                    <a:pt x="73" y="220"/>
                  </a:lnTo>
                  <a:lnTo>
                    <a:pt x="25" y="293"/>
                  </a:lnTo>
                  <a:lnTo>
                    <a:pt x="0" y="391"/>
                  </a:lnTo>
                  <a:lnTo>
                    <a:pt x="0" y="489"/>
                  </a:lnTo>
                  <a:lnTo>
                    <a:pt x="0" y="12798"/>
                  </a:lnTo>
                  <a:lnTo>
                    <a:pt x="0" y="12896"/>
                  </a:lnTo>
                  <a:lnTo>
                    <a:pt x="25" y="12993"/>
                  </a:lnTo>
                  <a:lnTo>
                    <a:pt x="73" y="13067"/>
                  </a:lnTo>
                  <a:lnTo>
                    <a:pt x="122" y="13140"/>
                  </a:lnTo>
                  <a:lnTo>
                    <a:pt x="195" y="13213"/>
                  </a:lnTo>
                  <a:lnTo>
                    <a:pt x="293" y="13238"/>
                  </a:lnTo>
                  <a:lnTo>
                    <a:pt x="366" y="13287"/>
                  </a:lnTo>
                  <a:lnTo>
                    <a:pt x="17756" y="13287"/>
                  </a:lnTo>
                  <a:lnTo>
                    <a:pt x="17829" y="13238"/>
                  </a:lnTo>
                  <a:lnTo>
                    <a:pt x="17927" y="13213"/>
                  </a:lnTo>
                  <a:lnTo>
                    <a:pt x="18000" y="13140"/>
                  </a:lnTo>
                  <a:lnTo>
                    <a:pt x="18049" y="13067"/>
                  </a:lnTo>
                  <a:lnTo>
                    <a:pt x="18098" y="12993"/>
                  </a:lnTo>
                  <a:lnTo>
                    <a:pt x="18122" y="12896"/>
                  </a:lnTo>
                  <a:lnTo>
                    <a:pt x="18122" y="12798"/>
                  </a:lnTo>
                  <a:lnTo>
                    <a:pt x="18122" y="12700"/>
                  </a:lnTo>
                  <a:lnTo>
                    <a:pt x="18098" y="12603"/>
                  </a:lnTo>
                  <a:lnTo>
                    <a:pt x="18049" y="12529"/>
                  </a:lnTo>
                  <a:lnTo>
                    <a:pt x="18000" y="12456"/>
                  </a:lnTo>
                  <a:lnTo>
                    <a:pt x="17927" y="12383"/>
                  </a:lnTo>
                  <a:lnTo>
                    <a:pt x="17829" y="12358"/>
                  </a:lnTo>
                  <a:lnTo>
                    <a:pt x="17756" y="12310"/>
                  </a:lnTo>
                  <a:lnTo>
                    <a:pt x="977" y="12310"/>
                  </a:lnTo>
                  <a:lnTo>
                    <a:pt x="977" y="489"/>
                  </a:lnTo>
                  <a:lnTo>
                    <a:pt x="953" y="391"/>
                  </a:lnTo>
                  <a:lnTo>
                    <a:pt x="928" y="293"/>
                  </a:lnTo>
                  <a:lnTo>
                    <a:pt x="879" y="220"/>
                  </a:lnTo>
                  <a:lnTo>
                    <a:pt x="830" y="147"/>
                  </a:lnTo>
                  <a:lnTo>
                    <a:pt x="757" y="74"/>
                  </a:lnTo>
                  <a:lnTo>
                    <a:pt x="660" y="49"/>
                  </a:lnTo>
                  <a:lnTo>
                    <a:pt x="586"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2" name="Shape 457">
              <a:extLst>
                <a:ext uri="{FF2B5EF4-FFF2-40B4-BE49-F238E27FC236}">
                  <a16:creationId xmlns:a16="http://schemas.microsoft.com/office/drawing/2014/main" id="{64A67962-13E4-4A51-8AB2-C110A7229EF2}"/>
                </a:ext>
              </a:extLst>
            </p:cNvPr>
            <p:cNvSpPr/>
            <p:nvPr/>
          </p:nvSpPr>
          <p:spPr>
            <a:xfrm>
              <a:off x="4642200" y="3730000"/>
              <a:ext cx="389550" cy="249150"/>
            </a:xfrm>
            <a:custGeom>
              <a:avLst/>
              <a:gdLst/>
              <a:ahLst/>
              <a:cxnLst/>
              <a:rect l="0" t="0" r="0" b="0"/>
              <a:pathLst>
                <a:path w="15582" h="9966" extrusionOk="0">
                  <a:moveTo>
                    <a:pt x="14752" y="1"/>
                  </a:moveTo>
                  <a:lnTo>
                    <a:pt x="14629" y="49"/>
                  </a:lnTo>
                  <a:lnTo>
                    <a:pt x="14507" y="98"/>
                  </a:lnTo>
                  <a:lnTo>
                    <a:pt x="14410" y="196"/>
                  </a:lnTo>
                  <a:lnTo>
                    <a:pt x="14336" y="294"/>
                  </a:lnTo>
                  <a:lnTo>
                    <a:pt x="14263" y="416"/>
                  </a:lnTo>
                  <a:lnTo>
                    <a:pt x="14239" y="538"/>
                  </a:lnTo>
                  <a:lnTo>
                    <a:pt x="14214" y="684"/>
                  </a:lnTo>
                  <a:lnTo>
                    <a:pt x="14239" y="831"/>
                  </a:lnTo>
                  <a:lnTo>
                    <a:pt x="14288" y="1002"/>
                  </a:lnTo>
                  <a:lnTo>
                    <a:pt x="11308" y="4372"/>
                  </a:lnTo>
                  <a:lnTo>
                    <a:pt x="11161" y="4323"/>
                  </a:lnTo>
                  <a:lnTo>
                    <a:pt x="11015" y="4299"/>
                  </a:lnTo>
                  <a:lnTo>
                    <a:pt x="10844" y="4323"/>
                  </a:lnTo>
                  <a:lnTo>
                    <a:pt x="10087" y="3005"/>
                  </a:lnTo>
                  <a:lnTo>
                    <a:pt x="10160" y="2907"/>
                  </a:lnTo>
                  <a:lnTo>
                    <a:pt x="10209" y="2809"/>
                  </a:lnTo>
                  <a:lnTo>
                    <a:pt x="10233" y="2687"/>
                  </a:lnTo>
                  <a:lnTo>
                    <a:pt x="10233" y="2565"/>
                  </a:lnTo>
                  <a:lnTo>
                    <a:pt x="10233" y="2418"/>
                  </a:lnTo>
                  <a:lnTo>
                    <a:pt x="10184" y="2296"/>
                  </a:lnTo>
                  <a:lnTo>
                    <a:pt x="10136" y="2174"/>
                  </a:lnTo>
                  <a:lnTo>
                    <a:pt x="10038" y="2077"/>
                  </a:lnTo>
                  <a:lnTo>
                    <a:pt x="9940" y="2003"/>
                  </a:lnTo>
                  <a:lnTo>
                    <a:pt x="9818" y="1930"/>
                  </a:lnTo>
                  <a:lnTo>
                    <a:pt x="9696" y="1906"/>
                  </a:lnTo>
                  <a:lnTo>
                    <a:pt x="9549" y="1881"/>
                  </a:lnTo>
                  <a:lnTo>
                    <a:pt x="9427" y="1906"/>
                  </a:lnTo>
                  <a:lnTo>
                    <a:pt x="9281" y="1930"/>
                  </a:lnTo>
                  <a:lnTo>
                    <a:pt x="9183" y="2003"/>
                  </a:lnTo>
                  <a:lnTo>
                    <a:pt x="9085" y="2077"/>
                  </a:lnTo>
                  <a:lnTo>
                    <a:pt x="8988" y="2174"/>
                  </a:lnTo>
                  <a:lnTo>
                    <a:pt x="8939" y="2296"/>
                  </a:lnTo>
                  <a:lnTo>
                    <a:pt x="8890" y="2418"/>
                  </a:lnTo>
                  <a:lnTo>
                    <a:pt x="8866" y="2565"/>
                  </a:lnTo>
                  <a:lnTo>
                    <a:pt x="8890" y="2663"/>
                  </a:lnTo>
                  <a:lnTo>
                    <a:pt x="8914" y="2785"/>
                  </a:lnTo>
                  <a:lnTo>
                    <a:pt x="8939" y="2883"/>
                  </a:lnTo>
                  <a:lnTo>
                    <a:pt x="8988" y="2956"/>
                  </a:lnTo>
                  <a:lnTo>
                    <a:pt x="6521" y="6668"/>
                  </a:lnTo>
                  <a:lnTo>
                    <a:pt x="6399" y="6644"/>
                  </a:lnTo>
                  <a:lnTo>
                    <a:pt x="6130" y="6644"/>
                  </a:lnTo>
                  <a:lnTo>
                    <a:pt x="5959" y="6717"/>
                  </a:lnTo>
                  <a:lnTo>
                    <a:pt x="4714" y="5398"/>
                  </a:lnTo>
                  <a:lnTo>
                    <a:pt x="4763" y="5252"/>
                  </a:lnTo>
                  <a:lnTo>
                    <a:pt x="4763" y="5105"/>
                  </a:lnTo>
                  <a:lnTo>
                    <a:pt x="4763" y="4958"/>
                  </a:lnTo>
                  <a:lnTo>
                    <a:pt x="4714" y="4836"/>
                  </a:lnTo>
                  <a:lnTo>
                    <a:pt x="4665" y="4714"/>
                  </a:lnTo>
                  <a:lnTo>
                    <a:pt x="4567" y="4617"/>
                  </a:lnTo>
                  <a:lnTo>
                    <a:pt x="4470" y="4543"/>
                  </a:lnTo>
                  <a:lnTo>
                    <a:pt x="4347" y="4470"/>
                  </a:lnTo>
                  <a:lnTo>
                    <a:pt x="4225" y="4446"/>
                  </a:lnTo>
                  <a:lnTo>
                    <a:pt x="4079" y="4421"/>
                  </a:lnTo>
                  <a:lnTo>
                    <a:pt x="3957" y="4446"/>
                  </a:lnTo>
                  <a:lnTo>
                    <a:pt x="3810" y="4470"/>
                  </a:lnTo>
                  <a:lnTo>
                    <a:pt x="3712" y="4543"/>
                  </a:lnTo>
                  <a:lnTo>
                    <a:pt x="3615" y="4617"/>
                  </a:lnTo>
                  <a:lnTo>
                    <a:pt x="3517" y="4714"/>
                  </a:lnTo>
                  <a:lnTo>
                    <a:pt x="3468" y="4836"/>
                  </a:lnTo>
                  <a:lnTo>
                    <a:pt x="3419" y="4958"/>
                  </a:lnTo>
                  <a:lnTo>
                    <a:pt x="3395" y="5105"/>
                  </a:lnTo>
                  <a:lnTo>
                    <a:pt x="3419" y="5276"/>
                  </a:lnTo>
                  <a:lnTo>
                    <a:pt x="3493" y="5447"/>
                  </a:lnTo>
                  <a:lnTo>
                    <a:pt x="49" y="9574"/>
                  </a:lnTo>
                  <a:lnTo>
                    <a:pt x="0" y="9648"/>
                  </a:lnTo>
                  <a:lnTo>
                    <a:pt x="0" y="9745"/>
                  </a:lnTo>
                  <a:lnTo>
                    <a:pt x="25" y="9843"/>
                  </a:lnTo>
                  <a:lnTo>
                    <a:pt x="98" y="9916"/>
                  </a:lnTo>
                  <a:lnTo>
                    <a:pt x="171" y="9965"/>
                  </a:lnTo>
                  <a:lnTo>
                    <a:pt x="244" y="9965"/>
                  </a:lnTo>
                  <a:lnTo>
                    <a:pt x="342" y="9941"/>
                  </a:lnTo>
                  <a:lnTo>
                    <a:pt x="440" y="9892"/>
                  </a:lnTo>
                  <a:lnTo>
                    <a:pt x="3859" y="5740"/>
                  </a:lnTo>
                  <a:lnTo>
                    <a:pt x="3981" y="5789"/>
                  </a:lnTo>
                  <a:lnTo>
                    <a:pt x="4079" y="5789"/>
                  </a:lnTo>
                  <a:lnTo>
                    <a:pt x="4225" y="5764"/>
                  </a:lnTo>
                  <a:lnTo>
                    <a:pt x="4347" y="5740"/>
                  </a:lnTo>
                  <a:lnTo>
                    <a:pt x="5642" y="7083"/>
                  </a:lnTo>
                  <a:lnTo>
                    <a:pt x="5617" y="7205"/>
                  </a:lnTo>
                  <a:lnTo>
                    <a:pt x="5617" y="7328"/>
                  </a:lnTo>
                  <a:lnTo>
                    <a:pt x="5617" y="7450"/>
                  </a:lnTo>
                  <a:lnTo>
                    <a:pt x="5666" y="7572"/>
                  </a:lnTo>
                  <a:lnTo>
                    <a:pt x="5740" y="7694"/>
                  </a:lnTo>
                  <a:lnTo>
                    <a:pt x="5813" y="7792"/>
                  </a:lnTo>
                  <a:lnTo>
                    <a:pt x="5910" y="7889"/>
                  </a:lnTo>
                  <a:lnTo>
                    <a:pt x="6033" y="7938"/>
                  </a:lnTo>
                  <a:lnTo>
                    <a:pt x="6155" y="7987"/>
                  </a:lnTo>
                  <a:lnTo>
                    <a:pt x="6301" y="8011"/>
                  </a:lnTo>
                  <a:lnTo>
                    <a:pt x="6448" y="7987"/>
                  </a:lnTo>
                  <a:lnTo>
                    <a:pt x="6570" y="7938"/>
                  </a:lnTo>
                  <a:lnTo>
                    <a:pt x="6692" y="7889"/>
                  </a:lnTo>
                  <a:lnTo>
                    <a:pt x="6790" y="7792"/>
                  </a:lnTo>
                  <a:lnTo>
                    <a:pt x="6863" y="7694"/>
                  </a:lnTo>
                  <a:lnTo>
                    <a:pt x="6936" y="7572"/>
                  </a:lnTo>
                  <a:lnTo>
                    <a:pt x="6961" y="7450"/>
                  </a:lnTo>
                  <a:lnTo>
                    <a:pt x="6985" y="7328"/>
                  </a:lnTo>
                  <a:lnTo>
                    <a:pt x="6961" y="7132"/>
                  </a:lnTo>
                  <a:lnTo>
                    <a:pt x="6887" y="6986"/>
                  </a:lnTo>
                  <a:lnTo>
                    <a:pt x="9403" y="3224"/>
                  </a:lnTo>
                  <a:lnTo>
                    <a:pt x="9549" y="3249"/>
                  </a:lnTo>
                  <a:lnTo>
                    <a:pt x="9647" y="3249"/>
                  </a:lnTo>
                  <a:lnTo>
                    <a:pt x="10429" y="4617"/>
                  </a:lnTo>
                  <a:lnTo>
                    <a:pt x="10355" y="4788"/>
                  </a:lnTo>
                  <a:lnTo>
                    <a:pt x="10331" y="4885"/>
                  </a:lnTo>
                  <a:lnTo>
                    <a:pt x="10331" y="4983"/>
                  </a:lnTo>
                  <a:lnTo>
                    <a:pt x="10331" y="5129"/>
                  </a:lnTo>
                  <a:lnTo>
                    <a:pt x="10380" y="5252"/>
                  </a:lnTo>
                  <a:lnTo>
                    <a:pt x="10429" y="5374"/>
                  </a:lnTo>
                  <a:lnTo>
                    <a:pt x="10526" y="5471"/>
                  </a:lnTo>
                  <a:lnTo>
                    <a:pt x="10624" y="5569"/>
                  </a:lnTo>
                  <a:lnTo>
                    <a:pt x="10746" y="5618"/>
                  </a:lnTo>
                  <a:lnTo>
                    <a:pt x="10868" y="5667"/>
                  </a:lnTo>
                  <a:lnTo>
                    <a:pt x="11137" y="5667"/>
                  </a:lnTo>
                  <a:lnTo>
                    <a:pt x="11284" y="5618"/>
                  </a:lnTo>
                  <a:lnTo>
                    <a:pt x="11381" y="5569"/>
                  </a:lnTo>
                  <a:lnTo>
                    <a:pt x="11479" y="5471"/>
                  </a:lnTo>
                  <a:lnTo>
                    <a:pt x="11577" y="5374"/>
                  </a:lnTo>
                  <a:lnTo>
                    <a:pt x="11625" y="5252"/>
                  </a:lnTo>
                  <a:lnTo>
                    <a:pt x="11674" y="5129"/>
                  </a:lnTo>
                  <a:lnTo>
                    <a:pt x="11699" y="4983"/>
                  </a:lnTo>
                  <a:lnTo>
                    <a:pt x="11674" y="4861"/>
                  </a:lnTo>
                  <a:lnTo>
                    <a:pt x="11650" y="4739"/>
                  </a:lnTo>
                  <a:lnTo>
                    <a:pt x="14654" y="1319"/>
                  </a:lnTo>
                  <a:lnTo>
                    <a:pt x="14776" y="1344"/>
                  </a:lnTo>
                  <a:lnTo>
                    <a:pt x="14898" y="1368"/>
                  </a:lnTo>
                  <a:lnTo>
                    <a:pt x="15045" y="1344"/>
                  </a:lnTo>
                  <a:lnTo>
                    <a:pt x="15167" y="1295"/>
                  </a:lnTo>
                  <a:lnTo>
                    <a:pt x="15289" y="1246"/>
                  </a:lnTo>
                  <a:lnTo>
                    <a:pt x="15387" y="1148"/>
                  </a:lnTo>
                  <a:lnTo>
                    <a:pt x="15460" y="1051"/>
                  </a:lnTo>
                  <a:lnTo>
                    <a:pt x="15533" y="953"/>
                  </a:lnTo>
                  <a:lnTo>
                    <a:pt x="15558" y="807"/>
                  </a:lnTo>
                  <a:lnTo>
                    <a:pt x="15582" y="684"/>
                  </a:lnTo>
                  <a:lnTo>
                    <a:pt x="15558" y="538"/>
                  </a:lnTo>
                  <a:lnTo>
                    <a:pt x="15533" y="416"/>
                  </a:lnTo>
                  <a:lnTo>
                    <a:pt x="15460" y="294"/>
                  </a:lnTo>
                  <a:lnTo>
                    <a:pt x="15387" y="196"/>
                  </a:lnTo>
                  <a:lnTo>
                    <a:pt x="15289" y="98"/>
                  </a:lnTo>
                  <a:lnTo>
                    <a:pt x="15167" y="49"/>
                  </a:lnTo>
                  <a:lnTo>
                    <a:pt x="15045"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203" name="Shape 458">
            <a:extLst>
              <a:ext uri="{FF2B5EF4-FFF2-40B4-BE49-F238E27FC236}">
                <a16:creationId xmlns:a16="http://schemas.microsoft.com/office/drawing/2014/main" id="{E1989507-8147-4ED4-908C-E6A4524BAE81}"/>
              </a:ext>
            </a:extLst>
          </p:cNvPr>
          <p:cNvGrpSpPr/>
          <p:nvPr userDrawn="1"/>
        </p:nvGrpSpPr>
        <p:grpSpPr>
          <a:xfrm>
            <a:off x="9303799" y="4392567"/>
            <a:ext cx="352207" cy="333836"/>
            <a:chOff x="5300400" y="3670175"/>
            <a:chExt cx="421300" cy="399325"/>
          </a:xfrm>
          <a:solidFill>
            <a:schemeClr val="bg1">
              <a:lumMod val="50000"/>
            </a:schemeClr>
          </a:solidFill>
        </p:grpSpPr>
        <p:sp>
          <p:nvSpPr>
            <p:cNvPr id="204" name="Shape 459">
              <a:extLst>
                <a:ext uri="{FF2B5EF4-FFF2-40B4-BE49-F238E27FC236}">
                  <a16:creationId xmlns:a16="http://schemas.microsoft.com/office/drawing/2014/main" id="{C52EE33C-938B-4979-AB10-6A29061AEA34}"/>
                </a:ext>
              </a:extLst>
            </p:cNvPr>
            <p:cNvSpPr/>
            <p:nvPr/>
          </p:nvSpPr>
          <p:spPr>
            <a:xfrm>
              <a:off x="5300400" y="3708025"/>
              <a:ext cx="421300" cy="267450"/>
            </a:xfrm>
            <a:custGeom>
              <a:avLst/>
              <a:gdLst/>
              <a:ahLst/>
              <a:cxnLst/>
              <a:rect l="0" t="0" r="0" b="0"/>
              <a:pathLst>
                <a:path w="16852" h="10698" extrusionOk="0">
                  <a:moveTo>
                    <a:pt x="16364" y="489"/>
                  </a:moveTo>
                  <a:lnTo>
                    <a:pt x="16364" y="10209"/>
                  </a:lnTo>
                  <a:lnTo>
                    <a:pt x="489" y="10209"/>
                  </a:lnTo>
                  <a:lnTo>
                    <a:pt x="489" y="489"/>
                  </a:lnTo>
                  <a:close/>
                  <a:moveTo>
                    <a:pt x="391" y="0"/>
                  </a:moveTo>
                  <a:lnTo>
                    <a:pt x="293" y="25"/>
                  </a:lnTo>
                  <a:lnTo>
                    <a:pt x="196" y="74"/>
                  </a:lnTo>
                  <a:lnTo>
                    <a:pt x="122" y="147"/>
                  </a:lnTo>
                  <a:lnTo>
                    <a:pt x="73" y="220"/>
                  </a:lnTo>
                  <a:lnTo>
                    <a:pt x="25" y="293"/>
                  </a:lnTo>
                  <a:lnTo>
                    <a:pt x="0" y="391"/>
                  </a:lnTo>
                  <a:lnTo>
                    <a:pt x="0" y="489"/>
                  </a:lnTo>
                  <a:lnTo>
                    <a:pt x="0" y="10209"/>
                  </a:lnTo>
                  <a:lnTo>
                    <a:pt x="0" y="10307"/>
                  </a:lnTo>
                  <a:lnTo>
                    <a:pt x="25" y="10405"/>
                  </a:lnTo>
                  <a:lnTo>
                    <a:pt x="73" y="10478"/>
                  </a:lnTo>
                  <a:lnTo>
                    <a:pt x="122" y="10551"/>
                  </a:lnTo>
                  <a:lnTo>
                    <a:pt x="196" y="10600"/>
                  </a:lnTo>
                  <a:lnTo>
                    <a:pt x="293" y="10649"/>
                  </a:lnTo>
                  <a:lnTo>
                    <a:pt x="391" y="10673"/>
                  </a:lnTo>
                  <a:lnTo>
                    <a:pt x="489" y="10698"/>
                  </a:lnTo>
                  <a:lnTo>
                    <a:pt x="16364" y="10698"/>
                  </a:lnTo>
                  <a:lnTo>
                    <a:pt x="16461" y="10673"/>
                  </a:lnTo>
                  <a:lnTo>
                    <a:pt x="16559" y="10649"/>
                  </a:lnTo>
                  <a:lnTo>
                    <a:pt x="16657" y="10600"/>
                  </a:lnTo>
                  <a:lnTo>
                    <a:pt x="16730" y="10551"/>
                  </a:lnTo>
                  <a:lnTo>
                    <a:pt x="16779" y="10478"/>
                  </a:lnTo>
                  <a:lnTo>
                    <a:pt x="16828" y="10405"/>
                  </a:lnTo>
                  <a:lnTo>
                    <a:pt x="16852" y="10307"/>
                  </a:lnTo>
                  <a:lnTo>
                    <a:pt x="16852" y="10209"/>
                  </a:lnTo>
                  <a:lnTo>
                    <a:pt x="16852" y="489"/>
                  </a:lnTo>
                  <a:lnTo>
                    <a:pt x="16852" y="391"/>
                  </a:lnTo>
                  <a:lnTo>
                    <a:pt x="16828" y="293"/>
                  </a:lnTo>
                  <a:lnTo>
                    <a:pt x="16779" y="220"/>
                  </a:lnTo>
                  <a:lnTo>
                    <a:pt x="16730" y="147"/>
                  </a:lnTo>
                  <a:lnTo>
                    <a:pt x="16657" y="74"/>
                  </a:lnTo>
                  <a:lnTo>
                    <a:pt x="16559" y="25"/>
                  </a:lnTo>
                  <a:lnTo>
                    <a:pt x="16461"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5" name="Shape 460">
              <a:extLst>
                <a:ext uri="{FF2B5EF4-FFF2-40B4-BE49-F238E27FC236}">
                  <a16:creationId xmlns:a16="http://schemas.microsoft.com/office/drawing/2014/main" id="{1C2C00A0-C264-4CD1-9886-883FAF6E7939}"/>
                </a:ext>
              </a:extLst>
            </p:cNvPr>
            <p:cNvSpPr/>
            <p:nvPr/>
          </p:nvSpPr>
          <p:spPr>
            <a:xfrm>
              <a:off x="5498825" y="3670175"/>
              <a:ext cx="24450" cy="25650"/>
            </a:xfrm>
            <a:custGeom>
              <a:avLst/>
              <a:gdLst/>
              <a:ahLst/>
              <a:cxnLst/>
              <a:rect l="0" t="0" r="0" b="0"/>
              <a:pathLst>
                <a:path w="978" h="1026" extrusionOk="0">
                  <a:moveTo>
                    <a:pt x="489" y="0"/>
                  </a:moveTo>
                  <a:lnTo>
                    <a:pt x="391" y="25"/>
                  </a:lnTo>
                  <a:lnTo>
                    <a:pt x="294" y="49"/>
                  </a:lnTo>
                  <a:lnTo>
                    <a:pt x="220" y="98"/>
                  </a:lnTo>
                  <a:lnTo>
                    <a:pt x="147" y="147"/>
                  </a:lnTo>
                  <a:lnTo>
                    <a:pt x="74" y="220"/>
                  </a:lnTo>
                  <a:lnTo>
                    <a:pt x="49" y="318"/>
                  </a:lnTo>
                  <a:lnTo>
                    <a:pt x="1" y="391"/>
                  </a:lnTo>
                  <a:lnTo>
                    <a:pt x="1" y="489"/>
                  </a:lnTo>
                  <a:lnTo>
                    <a:pt x="1" y="1026"/>
                  </a:lnTo>
                  <a:lnTo>
                    <a:pt x="978" y="1026"/>
                  </a:lnTo>
                  <a:lnTo>
                    <a:pt x="978" y="489"/>
                  </a:lnTo>
                  <a:lnTo>
                    <a:pt x="978" y="391"/>
                  </a:lnTo>
                  <a:lnTo>
                    <a:pt x="929" y="318"/>
                  </a:lnTo>
                  <a:lnTo>
                    <a:pt x="904" y="220"/>
                  </a:lnTo>
                  <a:lnTo>
                    <a:pt x="831" y="147"/>
                  </a:lnTo>
                  <a:lnTo>
                    <a:pt x="758" y="98"/>
                  </a:lnTo>
                  <a:lnTo>
                    <a:pt x="684" y="49"/>
                  </a:lnTo>
                  <a:lnTo>
                    <a:pt x="587" y="25"/>
                  </a:lnTo>
                  <a:lnTo>
                    <a:pt x="489"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6" name="Shape 461">
              <a:extLst>
                <a:ext uri="{FF2B5EF4-FFF2-40B4-BE49-F238E27FC236}">
                  <a16:creationId xmlns:a16="http://schemas.microsoft.com/office/drawing/2014/main" id="{6FCFF8A9-67FC-449E-B116-0D6B501686BB}"/>
                </a:ext>
              </a:extLst>
            </p:cNvPr>
            <p:cNvSpPr/>
            <p:nvPr/>
          </p:nvSpPr>
          <p:spPr>
            <a:xfrm>
              <a:off x="5366325" y="3987675"/>
              <a:ext cx="61100" cy="81825"/>
            </a:xfrm>
            <a:custGeom>
              <a:avLst/>
              <a:gdLst/>
              <a:ahLst/>
              <a:cxnLst/>
              <a:rect l="0" t="0" r="0" b="0"/>
              <a:pathLst>
                <a:path w="2444" h="3273" extrusionOk="0">
                  <a:moveTo>
                    <a:pt x="1344" y="0"/>
                  </a:moveTo>
                  <a:lnTo>
                    <a:pt x="50" y="2565"/>
                  </a:lnTo>
                  <a:lnTo>
                    <a:pt x="25" y="2638"/>
                  </a:lnTo>
                  <a:lnTo>
                    <a:pt x="1" y="2736"/>
                  </a:lnTo>
                  <a:lnTo>
                    <a:pt x="1" y="2833"/>
                  </a:lnTo>
                  <a:lnTo>
                    <a:pt x="25" y="2931"/>
                  </a:lnTo>
                  <a:lnTo>
                    <a:pt x="74" y="3004"/>
                  </a:lnTo>
                  <a:lnTo>
                    <a:pt x="123" y="3102"/>
                  </a:lnTo>
                  <a:lnTo>
                    <a:pt x="196" y="3151"/>
                  </a:lnTo>
                  <a:lnTo>
                    <a:pt x="269" y="3224"/>
                  </a:lnTo>
                  <a:lnTo>
                    <a:pt x="392" y="3248"/>
                  </a:lnTo>
                  <a:lnTo>
                    <a:pt x="489" y="3273"/>
                  </a:lnTo>
                  <a:lnTo>
                    <a:pt x="636" y="3248"/>
                  </a:lnTo>
                  <a:lnTo>
                    <a:pt x="758" y="3200"/>
                  </a:lnTo>
                  <a:lnTo>
                    <a:pt x="856" y="3102"/>
                  </a:lnTo>
                  <a:lnTo>
                    <a:pt x="929" y="3004"/>
                  </a:lnTo>
                  <a:lnTo>
                    <a:pt x="2443"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7" name="Shape 462">
              <a:extLst>
                <a:ext uri="{FF2B5EF4-FFF2-40B4-BE49-F238E27FC236}">
                  <a16:creationId xmlns:a16="http://schemas.microsoft.com/office/drawing/2014/main" id="{A7C80317-6FF9-4943-BDA1-BB387E5305D2}"/>
                </a:ext>
              </a:extLst>
            </p:cNvPr>
            <p:cNvSpPr/>
            <p:nvPr/>
          </p:nvSpPr>
          <p:spPr>
            <a:xfrm>
              <a:off x="5594700" y="3987675"/>
              <a:ext cx="61075" cy="81825"/>
            </a:xfrm>
            <a:custGeom>
              <a:avLst/>
              <a:gdLst/>
              <a:ahLst/>
              <a:cxnLst/>
              <a:rect l="0" t="0" r="0" b="0"/>
              <a:pathLst>
                <a:path w="2443" h="3273" extrusionOk="0">
                  <a:moveTo>
                    <a:pt x="0" y="0"/>
                  </a:moveTo>
                  <a:lnTo>
                    <a:pt x="1514" y="3004"/>
                  </a:lnTo>
                  <a:lnTo>
                    <a:pt x="1588" y="3102"/>
                  </a:lnTo>
                  <a:lnTo>
                    <a:pt x="1685" y="3200"/>
                  </a:lnTo>
                  <a:lnTo>
                    <a:pt x="1807" y="3248"/>
                  </a:lnTo>
                  <a:lnTo>
                    <a:pt x="1954" y="3273"/>
                  </a:lnTo>
                  <a:lnTo>
                    <a:pt x="2052" y="3248"/>
                  </a:lnTo>
                  <a:lnTo>
                    <a:pt x="2174" y="3224"/>
                  </a:lnTo>
                  <a:lnTo>
                    <a:pt x="2247" y="3151"/>
                  </a:lnTo>
                  <a:lnTo>
                    <a:pt x="2320" y="3102"/>
                  </a:lnTo>
                  <a:lnTo>
                    <a:pt x="2369" y="3004"/>
                  </a:lnTo>
                  <a:lnTo>
                    <a:pt x="2418" y="2931"/>
                  </a:lnTo>
                  <a:lnTo>
                    <a:pt x="2442" y="2833"/>
                  </a:lnTo>
                  <a:lnTo>
                    <a:pt x="2442" y="2736"/>
                  </a:lnTo>
                  <a:lnTo>
                    <a:pt x="2418" y="2638"/>
                  </a:lnTo>
                  <a:lnTo>
                    <a:pt x="2393" y="2565"/>
                  </a:lnTo>
                  <a:lnTo>
                    <a:pt x="1099"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8" name="Shape 463">
              <a:extLst>
                <a:ext uri="{FF2B5EF4-FFF2-40B4-BE49-F238E27FC236}">
                  <a16:creationId xmlns:a16="http://schemas.microsoft.com/office/drawing/2014/main" id="{482AF379-CBD6-42CA-B278-B53600361277}"/>
                </a:ext>
              </a:extLst>
            </p:cNvPr>
            <p:cNvSpPr/>
            <p:nvPr/>
          </p:nvSpPr>
          <p:spPr>
            <a:xfrm>
              <a:off x="5324825" y="3732450"/>
              <a:ext cx="372475" cy="218600"/>
            </a:xfrm>
            <a:custGeom>
              <a:avLst/>
              <a:gdLst/>
              <a:ahLst/>
              <a:cxnLst/>
              <a:rect l="0" t="0" r="0" b="0"/>
              <a:pathLst>
                <a:path w="14899" h="8744" extrusionOk="0">
                  <a:moveTo>
                    <a:pt x="12578" y="1319"/>
                  </a:moveTo>
                  <a:lnTo>
                    <a:pt x="12676" y="1344"/>
                  </a:lnTo>
                  <a:lnTo>
                    <a:pt x="12749" y="1392"/>
                  </a:lnTo>
                  <a:lnTo>
                    <a:pt x="12822" y="1441"/>
                  </a:lnTo>
                  <a:lnTo>
                    <a:pt x="12895" y="1515"/>
                  </a:lnTo>
                  <a:lnTo>
                    <a:pt x="12920" y="1612"/>
                  </a:lnTo>
                  <a:lnTo>
                    <a:pt x="12969" y="1710"/>
                  </a:lnTo>
                  <a:lnTo>
                    <a:pt x="12969" y="1808"/>
                  </a:lnTo>
                  <a:lnTo>
                    <a:pt x="12969" y="4079"/>
                  </a:lnTo>
                  <a:lnTo>
                    <a:pt x="12969" y="4177"/>
                  </a:lnTo>
                  <a:lnTo>
                    <a:pt x="12920" y="4274"/>
                  </a:lnTo>
                  <a:lnTo>
                    <a:pt x="12895" y="4348"/>
                  </a:lnTo>
                  <a:lnTo>
                    <a:pt x="12822" y="4421"/>
                  </a:lnTo>
                  <a:lnTo>
                    <a:pt x="12749" y="4470"/>
                  </a:lnTo>
                  <a:lnTo>
                    <a:pt x="12676" y="4519"/>
                  </a:lnTo>
                  <a:lnTo>
                    <a:pt x="12578" y="4543"/>
                  </a:lnTo>
                  <a:lnTo>
                    <a:pt x="12480" y="4567"/>
                  </a:lnTo>
                  <a:lnTo>
                    <a:pt x="12383" y="4543"/>
                  </a:lnTo>
                  <a:lnTo>
                    <a:pt x="12285" y="4519"/>
                  </a:lnTo>
                  <a:lnTo>
                    <a:pt x="12212" y="4470"/>
                  </a:lnTo>
                  <a:lnTo>
                    <a:pt x="12138" y="4421"/>
                  </a:lnTo>
                  <a:lnTo>
                    <a:pt x="12065" y="4348"/>
                  </a:lnTo>
                  <a:lnTo>
                    <a:pt x="12041" y="4274"/>
                  </a:lnTo>
                  <a:lnTo>
                    <a:pt x="11992" y="4177"/>
                  </a:lnTo>
                  <a:lnTo>
                    <a:pt x="11992" y="4079"/>
                  </a:lnTo>
                  <a:lnTo>
                    <a:pt x="11992" y="3004"/>
                  </a:lnTo>
                  <a:lnTo>
                    <a:pt x="7986" y="7010"/>
                  </a:lnTo>
                  <a:lnTo>
                    <a:pt x="7913" y="7059"/>
                  </a:lnTo>
                  <a:lnTo>
                    <a:pt x="7815" y="7107"/>
                  </a:lnTo>
                  <a:lnTo>
                    <a:pt x="7742" y="7132"/>
                  </a:lnTo>
                  <a:lnTo>
                    <a:pt x="7644" y="7156"/>
                  </a:lnTo>
                  <a:lnTo>
                    <a:pt x="7547" y="7132"/>
                  </a:lnTo>
                  <a:lnTo>
                    <a:pt x="7449" y="7107"/>
                  </a:lnTo>
                  <a:lnTo>
                    <a:pt x="7376" y="7059"/>
                  </a:lnTo>
                  <a:lnTo>
                    <a:pt x="7303" y="7010"/>
                  </a:lnTo>
                  <a:lnTo>
                    <a:pt x="5349" y="5056"/>
                  </a:lnTo>
                  <a:lnTo>
                    <a:pt x="2760" y="7620"/>
                  </a:lnTo>
                  <a:lnTo>
                    <a:pt x="2687" y="7694"/>
                  </a:lnTo>
                  <a:lnTo>
                    <a:pt x="2613" y="7742"/>
                  </a:lnTo>
                  <a:lnTo>
                    <a:pt x="2516" y="7767"/>
                  </a:lnTo>
                  <a:lnTo>
                    <a:pt x="2320" y="7767"/>
                  </a:lnTo>
                  <a:lnTo>
                    <a:pt x="2247" y="7742"/>
                  </a:lnTo>
                  <a:lnTo>
                    <a:pt x="2149" y="7694"/>
                  </a:lnTo>
                  <a:lnTo>
                    <a:pt x="2076" y="7620"/>
                  </a:lnTo>
                  <a:lnTo>
                    <a:pt x="2003" y="7547"/>
                  </a:lnTo>
                  <a:lnTo>
                    <a:pt x="1978" y="7474"/>
                  </a:lnTo>
                  <a:lnTo>
                    <a:pt x="1929" y="7376"/>
                  </a:lnTo>
                  <a:lnTo>
                    <a:pt x="1929" y="7278"/>
                  </a:lnTo>
                  <a:lnTo>
                    <a:pt x="1929" y="7205"/>
                  </a:lnTo>
                  <a:lnTo>
                    <a:pt x="1978" y="7107"/>
                  </a:lnTo>
                  <a:lnTo>
                    <a:pt x="2003" y="7010"/>
                  </a:lnTo>
                  <a:lnTo>
                    <a:pt x="2076" y="6936"/>
                  </a:lnTo>
                  <a:lnTo>
                    <a:pt x="5007" y="4006"/>
                  </a:lnTo>
                  <a:lnTo>
                    <a:pt x="5080" y="3957"/>
                  </a:lnTo>
                  <a:lnTo>
                    <a:pt x="5153" y="3908"/>
                  </a:lnTo>
                  <a:lnTo>
                    <a:pt x="5251" y="3884"/>
                  </a:lnTo>
                  <a:lnTo>
                    <a:pt x="5446" y="3884"/>
                  </a:lnTo>
                  <a:lnTo>
                    <a:pt x="5520" y="3908"/>
                  </a:lnTo>
                  <a:lnTo>
                    <a:pt x="5617" y="3957"/>
                  </a:lnTo>
                  <a:lnTo>
                    <a:pt x="5691" y="4006"/>
                  </a:lnTo>
                  <a:lnTo>
                    <a:pt x="7644" y="5960"/>
                  </a:lnTo>
                  <a:lnTo>
                    <a:pt x="11332" y="2296"/>
                  </a:lnTo>
                  <a:lnTo>
                    <a:pt x="10209" y="2296"/>
                  </a:lnTo>
                  <a:lnTo>
                    <a:pt x="10111" y="2272"/>
                  </a:lnTo>
                  <a:lnTo>
                    <a:pt x="10013" y="2247"/>
                  </a:lnTo>
                  <a:lnTo>
                    <a:pt x="9916" y="2198"/>
                  </a:lnTo>
                  <a:lnTo>
                    <a:pt x="9843" y="2150"/>
                  </a:lnTo>
                  <a:lnTo>
                    <a:pt x="9794" y="2076"/>
                  </a:lnTo>
                  <a:lnTo>
                    <a:pt x="9745" y="1979"/>
                  </a:lnTo>
                  <a:lnTo>
                    <a:pt x="9720" y="1905"/>
                  </a:lnTo>
                  <a:lnTo>
                    <a:pt x="9720" y="1808"/>
                  </a:lnTo>
                  <a:lnTo>
                    <a:pt x="9720" y="1710"/>
                  </a:lnTo>
                  <a:lnTo>
                    <a:pt x="9745" y="1612"/>
                  </a:lnTo>
                  <a:lnTo>
                    <a:pt x="9794" y="1515"/>
                  </a:lnTo>
                  <a:lnTo>
                    <a:pt x="9843" y="1441"/>
                  </a:lnTo>
                  <a:lnTo>
                    <a:pt x="9916" y="1392"/>
                  </a:lnTo>
                  <a:lnTo>
                    <a:pt x="10013" y="1344"/>
                  </a:lnTo>
                  <a:lnTo>
                    <a:pt x="10111" y="1319"/>
                  </a:lnTo>
                  <a:close/>
                  <a:moveTo>
                    <a:pt x="0" y="0"/>
                  </a:moveTo>
                  <a:lnTo>
                    <a:pt x="0" y="8744"/>
                  </a:lnTo>
                  <a:lnTo>
                    <a:pt x="14898" y="8744"/>
                  </a:lnTo>
                  <a:lnTo>
                    <a:pt x="14898"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209" name="Shape 464">
            <a:extLst>
              <a:ext uri="{FF2B5EF4-FFF2-40B4-BE49-F238E27FC236}">
                <a16:creationId xmlns:a16="http://schemas.microsoft.com/office/drawing/2014/main" id="{F6043AFE-C379-4B37-B3A0-8B73FFCE7832}"/>
              </a:ext>
            </a:extLst>
          </p:cNvPr>
          <p:cNvSpPr/>
          <p:nvPr userDrawn="1"/>
        </p:nvSpPr>
        <p:spPr>
          <a:xfrm>
            <a:off x="9847598" y="4363592"/>
            <a:ext cx="392042" cy="392021"/>
          </a:xfrm>
          <a:custGeom>
            <a:avLst/>
            <a:gdLst/>
            <a:ahLst/>
            <a:cxnLst/>
            <a:rect l="0" t="0" r="0" b="0"/>
            <a:pathLst>
              <a:path w="18758" h="18757" extrusionOk="0">
                <a:moveTo>
                  <a:pt x="10039" y="2467"/>
                </a:moveTo>
                <a:lnTo>
                  <a:pt x="10380" y="2491"/>
                </a:lnTo>
                <a:lnTo>
                  <a:pt x="10674" y="2516"/>
                </a:lnTo>
                <a:lnTo>
                  <a:pt x="10869" y="2540"/>
                </a:lnTo>
                <a:lnTo>
                  <a:pt x="10967" y="2564"/>
                </a:lnTo>
                <a:lnTo>
                  <a:pt x="10991" y="2589"/>
                </a:lnTo>
                <a:lnTo>
                  <a:pt x="10967" y="2638"/>
                </a:lnTo>
                <a:lnTo>
                  <a:pt x="10893" y="2784"/>
                </a:lnTo>
                <a:lnTo>
                  <a:pt x="10771" y="2955"/>
                </a:lnTo>
                <a:lnTo>
                  <a:pt x="10600" y="3151"/>
                </a:lnTo>
                <a:lnTo>
                  <a:pt x="10405" y="3322"/>
                </a:lnTo>
                <a:lnTo>
                  <a:pt x="10209" y="3468"/>
                </a:lnTo>
                <a:lnTo>
                  <a:pt x="10039" y="3590"/>
                </a:lnTo>
                <a:lnTo>
                  <a:pt x="9941" y="3615"/>
                </a:lnTo>
                <a:lnTo>
                  <a:pt x="9843" y="3639"/>
                </a:lnTo>
                <a:lnTo>
                  <a:pt x="9745" y="3663"/>
                </a:lnTo>
                <a:lnTo>
                  <a:pt x="9648" y="3737"/>
                </a:lnTo>
                <a:lnTo>
                  <a:pt x="9550" y="3810"/>
                </a:lnTo>
                <a:lnTo>
                  <a:pt x="9452" y="3883"/>
                </a:lnTo>
                <a:lnTo>
                  <a:pt x="9355" y="3957"/>
                </a:lnTo>
                <a:lnTo>
                  <a:pt x="9257" y="3981"/>
                </a:lnTo>
                <a:lnTo>
                  <a:pt x="9159" y="4005"/>
                </a:lnTo>
                <a:lnTo>
                  <a:pt x="9086" y="4005"/>
                </a:lnTo>
                <a:lnTo>
                  <a:pt x="8988" y="4054"/>
                </a:lnTo>
                <a:lnTo>
                  <a:pt x="8866" y="4128"/>
                </a:lnTo>
                <a:lnTo>
                  <a:pt x="8793" y="4201"/>
                </a:lnTo>
                <a:lnTo>
                  <a:pt x="8695" y="4274"/>
                </a:lnTo>
                <a:lnTo>
                  <a:pt x="8598" y="4323"/>
                </a:lnTo>
                <a:lnTo>
                  <a:pt x="8500" y="4372"/>
                </a:lnTo>
                <a:lnTo>
                  <a:pt x="8304" y="4372"/>
                </a:lnTo>
                <a:lnTo>
                  <a:pt x="8207" y="4323"/>
                </a:lnTo>
                <a:lnTo>
                  <a:pt x="8109" y="4274"/>
                </a:lnTo>
                <a:lnTo>
                  <a:pt x="8036" y="4201"/>
                </a:lnTo>
                <a:lnTo>
                  <a:pt x="7963" y="4103"/>
                </a:lnTo>
                <a:lnTo>
                  <a:pt x="7938" y="4005"/>
                </a:lnTo>
                <a:lnTo>
                  <a:pt x="7963" y="3908"/>
                </a:lnTo>
                <a:lnTo>
                  <a:pt x="8036" y="3810"/>
                </a:lnTo>
                <a:lnTo>
                  <a:pt x="8109" y="3712"/>
                </a:lnTo>
                <a:lnTo>
                  <a:pt x="8158" y="3615"/>
                </a:lnTo>
                <a:lnTo>
                  <a:pt x="8207" y="3517"/>
                </a:lnTo>
                <a:lnTo>
                  <a:pt x="8207" y="3419"/>
                </a:lnTo>
                <a:lnTo>
                  <a:pt x="8182" y="3273"/>
                </a:lnTo>
                <a:lnTo>
                  <a:pt x="8158" y="3199"/>
                </a:lnTo>
                <a:lnTo>
                  <a:pt x="8109" y="3151"/>
                </a:lnTo>
                <a:lnTo>
                  <a:pt x="8060" y="3102"/>
                </a:lnTo>
                <a:lnTo>
                  <a:pt x="7987" y="3077"/>
                </a:lnTo>
                <a:lnTo>
                  <a:pt x="7840" y="3053"/>
                </a:lnTo>
                <a:lnTo>
                  <a:pt x="7669" y="3028"/>
                </a:lnTo>
                <a:lnTo>
                  <a:pt x="7596" y="2980"/>
                </a:lnTo>
                <a:lnTo>
                  <a:pt x="7547" y="2955"/>
                </a:lnTo>
                <a:lnTo>
                  <a:pt x="7523" y="2906"/>
                </a:lnTo>
                <a:lnTo>
                  <a:pt x="7547" y="2833"/>
                </a:lnTo>
                <a:lnTo>
                  <a:pt x="7572" y="2760"/>
                </a:lnTo>
                <a:lnTo>
                  <a:pt x="7645" y="2662"/>
                </a:lnTo>
                <a:lnTo>
                  <a:pt x="7694" y="2638"/>
                </a:lnTo>
                <a:lnTo>
                  <a:pt x="7792" y="2589"/>
                </a:lnTo>
                <a:lnTo>
                  <a:pt x="8036" y="2540"/>
                </a:lnTo>
                <a:lnTo>
                  <a:pt x="8329" y="2491"/>
                </a:lnTo>
                <a:lnTo>
                  <a:pt x="8671" y="2467"/>
                </a:lnTo>
                <a:close/>
                <a:moveTo>
                  <a:pt x="11455" y="4763"/>
                </a:moveTo>
                <a:lnTo>
                  <a:pt x="11528" y="4787"/>
                </a:lnTo>
                <a:lnTo>
                  <a:pt x="11577" y="4811"/>
                </a:lnTo>
                <a:lnTo>
                  <a:pt x="11626" y="4885"/>
                </a:lnTo>
                <a:lnTo>
                  <a:pt x="11650" y="4958"/>
                </a:lnTo>
                <a:lnTo>
                  <a:pt x="11626" y="5031"/>
                </a:lnTo>
                <a:lnTo>
                  <a:pt x="11577" y="5153"/>
                </a:lnTo>
                <a:lnTo>
                  <a:pt x="11528" y="5251"/>
                </a:lnTo>
                <a:lnTo>
                  <a:pt x="11455" y="5324"/>
                </a:lnTo>
                <a:lnTo>
                  <a:pt x="11357" y="5398"/>
                </a:lnTo>
                <a:lnTo>
                  <a:pt x="11260" y="5471"/>
                </a:lnTo>
                <a:lnTo>
                  <a:pt x="11162" y="5520"/>
                </a:lnTo>
                <a:lnTo>
                  <a:pt x="10991" y="5520"/>
                </a:lnTo>
                <a:lnTo>
                  <a:pt x="10942" y="5471"/>
                </a:lnTo>
                <a:lnTo>
                  <a:pt x="10893" y="5398"/>
                </a:lnTo>
                <a:lnTo>
                  <a:pt x="10869" y="5324"/>
                </a:lnTo>
                <a:lnTo>
                  <a:pt x="10893" y="5251"/>
                </a:lnTo>
                <a:lnTo>
                  <a:pt x="10942" y="5153"/>
                </a:lnTo>
                <a:lnTo>
                  <a:pt x="10991" y="5031"/>
                </a:lnTo>
                <a:lnTo>
                  <a:pt x="11064" y="4958"/>
                </a:lnTo>
                <a:lnTo>
                  <a:pt x="11162" y="4885"/>
                </a:lnTo>
                <a:lnTo>
                  <a:pt x="11260" y="4811"/>
                </a:lnTo>
                <a:lnTo>
                  <a:pt x="11357" y="4787"/>
                </a:lnTo>
                <a:lnTo>
                  <a:pt x="11455" y="4763"/>
                </a:lnTo>
                <a:close/>
                <a:moveTo>
                  <a:pt x="16437" y="12260"/>
                </a:moveTo>
                <a:lnTo>
                  <a:pt x="16511" y="12285"/>
                </a:lnTo>
                <a:lnTo>
                  <a:pt x="16535" y="12334"/>
                </a:lnTo>
                <a:lnTo>
                  <a:pt x="16559" y="12407"/>
                </a:lnTo>
                <a:lnTo>
                  <a:pt x="16584" y="12578"/>
                </a:lnTo>
                <a:lnTo>
                  <a:pt x="16584" y="12651"/>
                </a:lnTo>
                <a:lnTo>
                  <a:pt x="16535" y="12749"/>
                </a:lnTo>
                <a:lnTo>
                  <a:pt x="16486" y="12871"/>
                </a:lnTo>
                <a:lnTo>
                  <a:pt x="16413" y="12944"/>
                </a:lnTo>
                <a:lnTo>
                  <a:pt x="16340" y="13042"/>
                </a:lnTo>
                <a:lnTo>
                  <a:pt x="16266" y="13140"/>
                </a:lnTo>
                <a:lnTo>
                  <a:pt x="16218" y="13237"/>
                </a:lnTo>
                <a:lnTo>
                  <a:pt x="16218" y="13335"/>
                </a:lnTo>
                <a:lnTo>
                  <a:pt x="16193" y="13482"/>
                </a:lnTo>
                <a:lnTo>
                  <a:pt x="16144" y="13555"/>
                </a:lnTo>
                <a:lnTo>
                  <a:pt x="16120" y="13628"/>
                </a:lnTo>
                <a:lnTo>
                  <a:pt x="16071" y="13653"/>
                </a:lnTo>
                <a:lnTo>
                  <a:pt x="15973" y="13653"/>
                </a:lnTo>
                <a:lnTo>
                  <a:pt x="15924" y="13628"/>
                </a:lnTo>
                <a:lnTo>
                  <a:pt x="15900" y="13555"/>
                </a:lnTo>
                <a:lnTo>
                  <a:pt x="15851" y="13433"/>
                </a:lnTo>
                <a:lnTo>
                  <a:pt x="15851" y="13286"/>
                </a:lnTo>
                <a:lnTo>
                  <a:pt x="15827" y="13140"/>
                </a:lnTo>
                <a:lnTo>
                  <a:pt x="15851" y="12969"/>
                </a:lnTo>
                <a:lnTo>
                  <a:pt x="15924" y="12798"/>
                </a:lnTo>
                <a:lnTo>
                  <a:pt x="15998" y="12627"/>
                </a:lnTo>
                <a:lnTo>
                  <a:pt x="16120" y="12480"/>
                </a:lnTo>
                <a:lnTo>
                  <a:pt x="16242" y="12383"/>
                </a:lnTo>
                <a:lnTo>
                  <a:pt x="16340" y="12309"/>
                </a:lnTo>
                <a:lnTo>
                  <a:pt x="16437" y="12260"/>
                </a:lnTo>
                <a:close/>
                <a:moveTo>
                  <a:pt x="13922" y="3615"/>
                </a:moveTo>
                <a:lnTo>
                  <a:pt x="14239" y="3639"/>
                </a:lnTo>
                <a:lnTo>
                  <a:pt x="14483" y="3639"/>
                </a:lnTo>
                <a:lnTo>
                  <a:pt x="14679" y="3688"/>
                </a:lnTo>
                <a:lnTo>
                  <a:pt x="14777" y="3712"/>
                </a:lnTo>
                <a:lnTo>
                  <a:pt x="14825" y="3737"/>
                </a:lnTo>
                <a:lnTo>
                  <a:pt x="14874" y="3761"/>
                </a:lnTo>
                <a:lnTo>
                  <a:pt x="14923" y="3737"/>
                </a:lnTo>
                <a:lnTo>
                  <a:pt x="14972" y="3712"/>
                </a:lnTo>
                <a:lnTo>
                  <a:pt x="15045" y="3688"/>
                </a:lnTo>
                <a:lnTo>
                  <a:pt x="15143" y="3663"/>
                </a:lnTo>
                <a:lnTo>
                  <a:pt x="15485" y="3639"/>
                </a:lnTo>
                <a:lnTo>
                  <a:pt x="15900" y="4103"/>
                </a:lnTo>
                <a:lnTo>
                  <a:pt x="16291" y="4616"/>
                </a:lnTo>
                <a:lnTo>
                  <a:pt x="16633" y="5153"/>
                </a:lnTo>
                <a:lnTo>
                  <a:pt x="16926" y="5715"/>
                </a:lnTo>
                <a:lnTo>
                  <a:pt x="17194" y="6301"/>
                </a:lnTo>
                <a:lnTo>
                  <a:pt x="17390" y="6912"/>
                </a:lnTo>
                <a:lnTo>
                  <a:pt x="17561" y="7547"/>
                </a:lnTo>
                <a:lnTo>
                  <a:pt x="17683" y="8182"/>
                </a:lnTo>
                <a:lnTo>
                  <a:pt x="17414" y="8157"/>
                </a:lnTo>
                <a:lnTo>
                  <a:pt x="17317" y="8133"/>
                </a:lnTo>
                <a:lnTo>
                  <a:pt x="17268" y="8084"/>
                </a:lnTo>
                <a:lnTo>
                  <a:pt x="17219" y="8060"/>
                </a:lnTo>
                <a:lnTo>
                  <a:pt x="17146" y="8035"/>
                </a:lnTo>
                <a:lnTo>
                  <a:pt x="16975" y="8011"/>
                </a:lnTo>
                <a:lnTo>
                  <a:pt x="16877" y="7986"/>
                </a:lnTo>
                <a:lnTo>
                  <a:pt x="16779" y="7938"/>
                </a:lnTo>
                <a:lnTo>
                  <a:pt x="16682" y="7889"/>
                </a:lnTo>
                <a:lnTo>
                  <a:pt x="16584" y="7815"/>
                </a:lnTo>
                <a:lnTo>
                  <a:pt x="16511" y="7742"/>
                </a:lnTo>
                <a:lnTo>
                  <a:pt x="16437" y="7693"/>
                </a:lnTo>
                <a:lnTo>
                  <a:pt x="16364" y="7693"/>
                </a:lnTo>
                <a:lnTo>
                  <a:pt x="16315" y="7718"/>
                </a:lnTo>
                <a:lnTo>
                  <a:pt x="16291" y="7767"/>
                </a:lnTo>
                <a:lnTo>
                  <a:pt x="16291" y="7840"/>
                </a:lnTo>
                <a:lnTo>
                  <a:pt x="16340" y="7913"/>
                </a:lnTo>
                <a:lnTo>
                  <a:pt x="16413" y="8011"/>
                </a:lnTo>
                <a:lnTo>
                  <a:pt x="16486" y="8084"/>
                </a:lnTo>
                <a:lnTo>
                  <a:pt x="16584" y="8133"/>
                </a:lnTo>
                <a:lnTo>
                  <a:pt x="16706" y="8182"/>
                </a:lnTo>
                <a:lnTo>
                  <a:pt x="16779" y="8182"/>
                </a:lnTo>
                <a:lnTo>
                  <a:pt x="16877" y="8206"/>
                </a:lnTo>
                <a:lnTo>
                  <a:pt x="16975" y="8255"/>
                </a:lnTo>
                <a:lnTo>
                  <a:pt x="17072" y="8304"/>
                </a:lnTo>
                <a:lnTo>
                  <a:pt x="17170" y="8377"/>
                </a:lnTo>
                <a:lnTo>
                  <a:pt x="17194" y="8426"/>
                </a:lnTo>
                <a:lnTo>
                  <a:pt x="17219" y="8475"/>
                </a:lnTo>
                <a:lnTo>
                  <a:pt x="17194" y="8621"/>
                </a:lnTo>
                <a:lnTo>
                  <a:pt x="17097" y="8792"/>
                </a:lnTo>
                <a:lnTo>
                  <a:pt x="16975" y="8963"/>
                </a:lnTo>
                <a:lnTo>
                  <a:pt x="16804" y="9110"/>
                </a:lnTo>
                <a:lnTo>
                  <a:pt x="16657" y="9232"/>
                </a:lnTo>
                <a:lnTo>
                  <a:pt x="16511" y="9305"/>
                </a:lnTo>
                <a:lnTo>
                  <a:pt x="16413" y="9330"/>
                </a:lnTo>
                <a:lnTo>
                  <a:pt x="16242" y="9354"/>
                </a:lnTo>
                <a:lnTo>
                  <a:pt x="16169" y="9378"/>
                </a:lnTo>
                <a:lnTo>
                  <a:pt x="16120" y="9427"/>
                </a:lnTo>
                <a:lnTo>
                  <a:pt x="16071" y="9452"/>
                </a:lnTo>
                <a:lnTo>
                  <a:pt x="16022" y="9476"/>
                </a:lnTo>
                <a:lnTo>
                  <a:pt x="15973" y="9452"/>
                </a:lnTo>
                <a:lnTo>
                  <a:pt x="15924" y="9427"/>
                </a:lnTo>
                <a:lnTo>
                  <a:pt x="15900" y="9378"/>
                </a:lnTo>
                <a:lnTo>
                  <a:pt x="15851" y="9305"/>
                </a:lnTo>
                <a:lnTo>
                  <a:pt x="15827" y="9134"/>
                </a:lnTo>
                <a:lnTo>
                  <a:pt x="15802" y="9037"/>
                </a:lnTo>
                <a:lnTo>
                  <a:pt x="15729" y="8890"/>
                </a:lnTo>
                <a:lnTo>
                  <a:pt x="15607" y="8743"/>
                </a:lnTo>
                <a:lnTo>
                  <a:pt x="15460" y="8573"/>
                </a:lnTo>
                <a:lnTo>
                  <a:pt x="15314" y="8402"/>
                </a:lnTo>
                <a:lnTo>
                  <a:pt x="15192" y="8255"/>
                </a:lnTo>
                <a:lnTo>
                  <a:pt x="15094" y="8108"/>
                </a:lnTo>
                <a:lnTo>
                  <a:pt x="15070" y="8011"/>
                </a:lnTo>
                <a:lnTo>
                  <a:pt x="15070" y="7938"/>
                </a:lnTo>
                <a:lnTo>
                  <a:pt x="15045" y="7889"/>
                </a:lnTo>
                <a:lnTo>
                  <a:pt x="15021" y="7889"/>
                </a:lnTo>
                <a:lnTo>
                  <a:pt x="14972" y="7913"/>
                </a:lnTo>
                <a:lnTo>
                  <a:pt x="14948" y="7962"/>
                </a:lnTo>
                <a:lnTo>
                  <a:pt x="14899" y="8035"/>
                </a:lnTo>
                <a:lnTo>
                  <a:pt x="14874" y="8182"/>
                </a:lnTo>
                <a:lnTo>
                  <a:pt x="14899" y="8279"/>
                </a:lnTo>
                <a:lnTo>
                  <a:pt x="14972" y="8402"/>
                </a:lnTo>
                <a:lnTo>
                  <a:pt x="15045" y="8548"/>
                </a:lnTo>
                <a:lnTo>
                  <a:pt x="15167" y="8670"/>
                </a:lnTo>
                <a:lnTo>
                  <a:pt x="15265" y="8792"/>
                </a:lnTo>
                <a:lnTo>
                  <a:pt x="15363" y="8914"/>
                </a:lnTo>
                <a:lnTo>
                  <a:pt x="15436" y="9037"/>
                </a:lnTo>
                <a:lnTo>
                  <a:pt x="15460" y="9134"/>
                </a:lnTo>
                <a:lnTo>
                  <a:pt x="15460" y="9232"/>
                </a:lnTo>
                <a:lnTo>
                  <a:pt x="15509" y="9330"/>
                </a:lnTo>
                <a:lnTo>
                  <a:pt x="15558" y="9427"/>
                </a:lnTo>
                <a:lnTo>
                  <a:pt x="15631" y="9525"/>
                </a:lnTo>
                <a:lnTo>
                  <a:pt x="15753" y="9598"/>
                </a:lnTo>
                <a:lnTo>
                  <a:pt x="15900" y="9647"/>
                </a:lnTo>
                <a:lnTo>
                  <a:pt x="16047" y="9696"/>
                </a:lnTo>
                <a:lnTo>
                  <a:pt x="16218" y="9720"/>
                </a:lnTo>
                <a:lnTo>
                  <a:pt x="16364" y="9720"/>
                </a:lnTo>
                <a:lnTo>
                  <a:pt x="16486" y="9769"/>
                </a:lnTo>
                <a:lnTo>
                  <a:pt x="16559" y="9818"/>
                </a:lnTo>
                <a:lnTo>
                  <a:pt x="16584" y="9867"/>
                </a:lnTo>
                <a:lnTo>
                  <a:pt x="16584" y="9916"/>
                </a:lnTo>
                <a:lnTo>
                  <a:pt x="16559" y="10013"/>
                </a:lnTo>
                <a:lnTo>
                  <a:pt x="16437" y="10209"/>
                </a:lnTo>
                <a:lnTo>
                  <a:pt x="16242" y="10429"/>
                </a:lnTo>
                <a:lnTo>
                  <a:pt x="16022" y="10673"/>
                </a:lnTo>
                <a:lnTo>
                  <a:pt x="15802" y="10917"/>
                </a:lnTo>
                <a:lnTo>
                  <a:pt x="15631" y="11186"/>
                </a:lnTo>
                <a:lnTo>
                  <a:pt x="15485" y="11430"/>
                </a:lnTo>
                <a:lnTo>
                  <a:pt x="15460" y="11528"/>
                </a:lnTo>
                <a:lnTo>
                  <a:pt x="15460" y="11625"/>
                </a:lnTo>
                <a:lnTo>
                  <a:pt x="15460" y="11772"/>
                </a:lnTo>
                <a:lnTo>
                  <a:pt x="15485" y="11918"/>
                </a:lnTo>
                <a:lnTo>
                  <a:pt x="15509" y="12016"/>
                </a:lnTo>
                <a:lnTo>
                  <a:pt x="15558" y="12089"/>
                </a:lnTo>
                <a:lnTo>
                  <a:pt x="15583" y="12138"/>
                </a:lnTo>
                <a:lnTo>
                  <a:pt x="15607" y="12212"/>
                </a:lnTo>
                <a:lnTo>
                  <a:pt x="15631" y="12383"/>
                </a:lnTo>
                <a:lnTo>
                  <a:pt x="15607" y="12480"/>
                </a:lnTo>
                <a:lnTo>
                  <a:pt x="15509" y="12651"/>
                </a:lnTo>
                <a:lnTo>
                  <a:pt x="15363" y="12847"/>
                </a:lnTo>
                <a:lnTo>
                  <a:pt x="15167" y="13042"/>
                </a:lnTo>
                <a:lnTo>
                  <a:pt x="14972" y="13237"/>
                </a:lnTo>
                <a:lnTo>
                  <a:pt x="14825" y="13433"/>
                </a:lnTo>
                <a:lnTo>
                  <a:pt x="14728" y="13604"/>
                </a:lnTo>
                <a:lnTo>
                  <a:pt x="14679" y="13701"/>
                </a:lnTo>
                <a:lnTo>
                  <a:pt x="14654" y="13823"/>
                </a:lnTo>
                <a:lnTo>
                  <a:pt x="14581" y="13970"/>
                </a:lnTo>
                <a:lnTo>
                  <a:pt x="14459" y="14117"/>
                </a:lnTo>
                <a:lnTo>
                  <a:pt x="14313" y="14288"/>
                </a:lnTo>
                <a:lnTo>
                  <a:pt x="14142" y="14434"/>
                </a:lnTo>
                <a:lnTo>
                  <a:pt x="13995" y="14556"/>
                </a:lnTo>
                <a:lnTo>
                  <a:pt x="13848" y="14629"/>
                </a:lnTo>
                <a:lnTo>
                  <a:pt x="13726" y="14654"/>
                </a:lnTo>
                <a:lnTo>
                  <a:pt x="13653" y="14654"/>
                </a:lnTo>
                <a:lnTo>
                  <a:pt x="13555" y="14605"/>
                </a:lnTo>
                <a:lnTo>
                  <a:pt x="13458" y="14556"/>
                </a:lnTo>
                <a:lnTo>
                  <a:pt x="13360" y="14483"/>
                </a:lnTo>
                <a:lnTo>
                  <a:pt x="13287" y="14385"/>
                </a:lnTo>
                <a:lnTo>
                  <a:pt x="13213" y="14288"/>
                </a:lnTo>
                <a:lnTo>
                  <a:pt x="13189" y="14190"/>
                </a:lnTo>
                <a:lnTo>
                  <a:pt x="13165" y="14092"/>
                </a:lnTo>
                <a:lnTo>
                  <a:pt x="13140" y="13921"/>
                </a:lnTo>
                <a:lnTo>
                  <a:pt x="13116" y="13848"/>
                </a:lnTo>
                <a:lnTo>
                  <a:pt x="13067" y="13799"/>
                </a:lnTo>
                <a:lnTo>
                  <a:pt x="13043" y="13750"/>
                </a:lnTo>
                <a:lnTo>
                  <a:pt x="12994" y="13677"/>
                </a:lnTo>
                <a:lnTo>
                  <a:pt x="12969" y="13530"/>
                </a:lnTo>
                <a:lnTo>
                  <a:pt x="12945" y="13359"/>
                </a:lnTo>
                <a:lnTo>
                  <a:pt x="12920" y="13286"/>
                </a:lnTo>
                <a:lnTo>
                  <a:pt x="12872" y="13237"/>
                </a:lnTo>
                <a:lnTo>
                  <a:pt x="12847" y="13164"/>
                </a:lnTo>
                <a:lnTo>
                  <a:pt x="12823" y="13066"/>
                </a:lnTo>
                <a:lnTo>
                  <a:pt x="12798" y="12920"/>
                </a:lnTo>
                <a:lnTo>
                  <a:pt x="12774" y="12749"/>
                </a:lnTo>
                <a:lnTo>
                  <a:pt x="12798" y="12602"/>
                </a:lnTo>
                <a:lnTo>
                  <a:pt x="12823" y="12456"/>
                </a:lnTo>
                <a:lnTo>
                  <a:pt x="12847" y="12358"/>
                </a:lnTo>
                <a:lnTo>
                  <a:pt x="12872" y="12285"/>
                </a:lnTo>
                <a:lnTo>
                  <a:pt x="12920" y="12236"/>
                </a:lnTo>
                <a:lnTo>
                  <a:pt x="12945" y="12163"/>
                </a:lnTo>
                <a:lnTo>
                  <a:pt x="12969" y="11992"/>
                </a:lnTo>
                <a:lnTo>
                  <a:pt x="12945" y="11894"/>
                </a:lnTo>
                <a:lnTo>
                  <a:pt x="12896" y="11772"/>
                </a:lnTo>
                <a:lnTo>
                  <a:pt x="12798" y="11650"/>
                </a:lnTo>
                <a:lnTo>
                  <a:pt x="12701" y="11528"/>
                </a:lnTo>
                <a:lnTo>
                  <a:pt x="12578" y="11381"/>
                </a:lnTo>
                <a:lnTo>
                  <a:pt x="12481" y="11210"/>
                </a:lnTo>
                <a:lnTo>
                  <a:pt x="12432" y="11015"/>
                </a:lnTo>
                <a:lnTo>
                  <a:pt x="12408" y="10844"/>
                </a:lnTo>
                <a:lnTo>
                  <a:pt x="12408" y="10697"/>
                </a:lnTo>
                <a:lnTo>
                  <a:pt x="12383" y="10551"/>
                </a:lnTo>
                <a:lnTo>
                  <a:pt x="12334" y="10453"/>
                </a:lnTo>
                <a:lnTo>
                  <a:pt x="12310" y="10380"/>
                </a:lnTo>
                <a:lnTo>
                  <a:pt x="12261" y="10331"/>
                </a:lnTo>
                <a:lnTo>
                  <a:pt x="12188" y="10307"/>
                </a:lnTo>
                <a:lnTo>
                  <a:pt x="12017" y="10282"/>
                </a:lnTo>
                <a:lnTo>
                  <a:pt x="11870" y="10307"/>
                </a:lnTo>
                <a:lnTo>
                  <a:pt x="11797" y="10331"/>
                </a:lnTo>
                <a:lnTo>
                  <a:pt x="11748" y="10380"/>
                </a:lnTo>
                <a:lnTo>
                  <a:pt x="11675" y="10429"/>
                </a:lnTo>
                <a:lnTo>
                  <a:pt x="11553" y="10453"/>
                </a:lnTo>
                <a:lnTo>
                  <a:pt x="11406" y="10478"/>
                </a:lnTo>
                <a:lnTo>
                  <a:pt x="11260" y="10478"/>
                </a:lnTo>
                <a:lnTo>
                  <a:pt x="11089" y="10453"/>
                </a:lnTo>
                <a:lnTo>
                  <a:pt x="10893" y="10355"/>
                </a:lnTo>
                <a:lnTo>
                  <a:pt x="10674" y="10233"/>
                </a:lnTo>
                <a:lnTo>
                  <a:pt x="10503" y="10087"/>
                </a:lnTo>
                <a:lnTo>
                  <a:pt x="10429" y="10013"/>
                </a:lnTo>
                <a:lnTo>
                  <a:pt x="10356" y="9891"/>
                </a:lnTo>
                <a:lnTo>
                  <a:pt x="10234" y="9598"/>
                </a:lnTo>
                <a:lnTo>
                  <a:pt x="10161" y="9281"/>
                </a:lnTo>
                <a:lnTo>
                  <a:pt x="10112" y="8963"/>
                </a:lnTo>
                <a:lnTo>
                  <a:pt x="10136" y="8792"/>
                </a:lnTo>
                <a:lnTo>
                  <a:pt x="10161" y="8621"/>
                </a:lnTo>
                <a:lnTo>
                  <a:pt x="10258" y="8279"/>
                </a:lnTo>
                <a:lnTo>
                  <a:pt x="10332" y="8108"/>
                </a:lnTo>
                <a:lnTo>
                  <a:pt x="10405" y="7962"/>
                </a:lnTo>
                <a:lnTo>
                  <a:pt x="10503" y="7815"/>
                </a:lnTo>
                <a:lnTo>
                  <a:pt x="10600" y="7718"/>
                </a:lnTo>
                <a:lnTo>
                  <a:pt x="10796" y="7522"/>
                </a:lnTo>
                <a:lnTo>
                  <a:pt x="10991" y="7376"/>
                </a:lnTo>
                <a:lnTo>
                  <a:pt x="11162" y="7278"/>
                </a:lnTo>
                <a:lnTo>
                  <a:pt x="11260" y="7229"/>
                </a:lnTo>
                <a:lnTo>
                  <a:pt x="11431" y="7205"/>
                </a:lnTo>
                <a:lnTo>
                  <a:pt x="11504" y="7180"/>
                </a:lnTo>
                <a:lnTo>
                  <a:pt x="11553" y="7132"/>
                </a:lnTo>
                <a:lnTo>
                  <a:pt x="11626" y="7107"/>
                </a:lnTo>
                <a:lnTo>
                  <a:pt x="11724" y="7083"/>
                </a:lnTo>
                <a:lnTo>
                  <a:pt x="11870" y="7058"/>
                </a:lnTo>
                <a:lnTo>
                  <a:pt x="12188" y="7058"/>
                </a:lnTo>
                <a:lnTo>
                  <a:pt x="12359" y="7107"/>
                </a:lnTo>
                <a:lnTo>
                  <a:pt x="12481" y="7156"/>
                </a:lnTo>
                <a:lnTo>
                  <a:pt x="12603" y="7229"/>
                </a:lnTo>
                <a:lnTo>
                  <a:pt x="12676" y="7303"/>
                </a:lnTo>
                <a:lnTo>
                  <a:pt x="12774" y="7376"/>
                </a:lnTo>
                <a:lnTo>
                  <a:pt x="12896" y="7425"/>
                </a:lnTo>
                <a:lnTo>
                  <a:pt x="12969" y="7425"/>
                </a:lnTo>
                <a:lnTo>
                  <a:pt x="13140" y="7449"/>
                </a:lnTo>
                <a:lnTo>
                  <a:pt x="13213" y="7498"/>
                </a:lnTo>
                <a:lnTo>
                  <a:pt x="13262" y="7522"/>
                </a:lnTo>
                <a:lnTo>
                  <a:pt x="13311" y="7547"/>
                </a:lnTo>
                <a:lnTo>
                  <a:pt x="13360" y="7571"/>
                </a:lnTo>
                <a:lnTo>
                  <a:pt x="13409" y="7547"/>
                </a:lnTo>
                <a:lnTo>
                  <a:pt x="13458" y="7522"/>
                </a:lnTo>
                <a:lnTo>
                  <a:pt x="13507" y="7498"/>
                </a:lnTo>
                <a:lnTo>
                  <a:pt x="13580" y="7449"/>
                </a:lnTo>
                <a:lnTo>
                  <a:pt x="13726" y="7425"/>
                </a:lnTo>
                <a:lnTo>
                  <a:pt x="13897" y="7449"/>
                </a:lnTo>
                <a:lnTo>
                  <a:pt x="13971" y="7498"/>
                </a:lnTo>
                <a:lnTo>
                  <a:pt x="14019" y="7522"/>
                </a:lnTo>
                <a:lnTo>
                  <a:pt x="14093" y="7571"/>
                </a:lnTo>
                <a:lnTo>
                  <a:pt x="14190" y="7596"/>
                </a:lnTo>
                <a:lnTo>
                  <a:pt x="14337" y="7620"/>
                </a:lnTo>
                <a:lnTo>
                  <a:pt x="14654" y="7620"/>
                </a:lnTo>
                <a:lnTo>
                  <a:pt x="14801" y="7596"/>
                </a:lnTo>
                <a:lnTo>
                  <a:pt x="14899" y="7571"/>
                </a:lnTo>
                <a:lnTo>
                  <a:pt x="14972" y="7522"/>
                </a:lnTo>
                <a:lnTo>
                  <a:pt x="15021" y="7473"/>
                </a:lnTo>
                <a:lnTo>
                  <a:pt x="15045" y="7400"/>
                </a:lnTo>
                <a:lnTo>
                  <a:pt x="15070" y="7229"/>
                </a:lnTo>
                <a:lnTo>
                  <a:pt x="15070" y="7205"/>
                </a:lnTo>
                <a:lnTo>
                  <a:pt x="15045" y="7156"/>
                </a:lnTo>
                <a:lnTo>
                  <a:pt x="14948" y="7107"/>
                </a:lnTo>
                <a:lnTo>
                  <a:pt x="14825" y="7058"/>
                </a:lnTo>
                <a:lnTo>
                  <a:pt x="14679" y="7058"/>
                </a:lnTo>
                <a:lnTo>
                  <a:pt x="14532" y="7034"/>
                </a:lnTo>
                <a:lnTo>
                  <a:pt x="14361" y="6985"/>
                </a:lnTo>
                <a:lnTo>
                  <a:pt x="14215" y="6936"/>
                </a:lnTo>
                <a:lnTo>
                  <a:pt x="14117" y="6863"/>
                </a:lnTo>
                <a:lnTo>
                  <a:pt x="14019" y="6790"/>
                </a:lnTo>
                <a:lnTo>
                  <a:pt x="13922" y="6716"/>
                </a:lnTo>
                <a:lnTo>
                  <a:pt x="13824" y="6692"/>
                </a:lnTo>
                <a:lnTo>
                  <a:pt x="13726" y="6668"/>
                </a:lnTo>
                <a:lnTo>
                  <a:pt x="13653" y="6643"/>
                </a:lnTo>
                <a:lnTo>
                  <a:pt x="13555" y="6619"/>
                </a:lnTo>
                <a:lnTo>
                  <a:pt x="13458" y="6545"/>
                </a:lnTo>
                <a:lnTo>
                  <a:pt x="13360" y="6472"/>
                </a:lnTo>
                <a:lnTo>
                  <a:pt x="13287" y="6399"/>
                </a:lnTo>
                <a:lnTo>
                  <a:pt x="13189" y="6374"/>
                </a:lnTo>
                <a:lnTo>
                  <a:pt x="13116" y="6350"/>
                </a:lnTo>
                <a:lnTo>
                  <a:pt x="13067" y="6374"/>
                </a:lnTo>
                <a:lnTo>
                  <a:pt x="13018" y="6399"/>
                </a:lnTo>
                <a:lnTo>
                  <a:pt x="12945" y="6399"/>
                </a:lnTo>
                <a:lnTo>
                  <a:pt x="12872" y="6350"/>
                </a:lnTo>
                <a:lnTo>
                  <a:pt x="12774" y="6277"/>
                </a:lnTo>
                <a:lnTo>
                  <a:pt x="12701" y="6228"/>
                </a:lnTo>
                <a:lnTo>
                  <a:pt x="12627" y="6179"/>
                </a:lnTo>
                <a:lnTo>
                  <a:pt x="12505" y="6179"/>
                </a:lnTo>
                <a:lnTo>
                  <a:pt x="12456" y="6228"/>
                </a:lnTo>
                <a:lnTo>
                  <a:pt x="12383" y="6252"/>
                </a:lnTo>
                <a:lnTo>
                  <a:pt x="12212" y="6277"/>
                </a:lnTo>
                <a:lnTo>
                  <a:pt x="12114" y="6326"/>
                </a:lnTo>
                <a:lnTo>
                  <a:pt x="11968" y="6399"/>
                </a:lnTo>
                <a:lnTo>
                  <a:pt x="11797" y="6521"/>
                </a:lnTo>
                <a:lnTo>
                  <a:pt x="11650" y="6668"/>
                </a:lnTo>
                <a:lnTo>
                  <a:pt x="11479" y="6814"/>
                </a:lnTo>
                <a:lnTo>
                  <a:pt x="11309" y="6936"/>
                </a:lnTo>
                <a:lnTo>
                  <a:pt x="11186" y="7009"/>
                </a:lnTo>
                <a:lnTo>
                  <a:pt x="11064" y="7058"/>
                </a:lnTo>
                <a:lnTo>
                  <a:pt x="10918" y="7009"/>
                </a:lnTo>
                <a:lnTo>
                  <a:pt x="10844" y="6985"/>
                </a:lnTo>
                <a:lnTo>
                  <a:pt x="10796" y="6961"/>
                </a:lnTo>
                <a:lnTo>
                  <a:pt x="10747" y="6912"/>
                </a:lnTo>
                <a:lnTo>
                  <a:pt x="10722" y="6838"/>
                </a:lnTo>
                <a:lnTo>
                  <a:pt x="10698" y="6668"/>
                </a:lnTo>
                <a:lnTo>
                  <a:pt x="10722" y="6497"/>
                </a:lnTo>
                <a:lnTo>
                  <a:pt x="10747" y="6423"/>
                </a:lnTo>
                <a:lnTo>
                  <a:pt x="10796" y="6374"/>
                </a:lnTo>
                <a:lnTo>
                  <a:pt x="10844" y="6350"/>
                </a:lnTo>
                <a:lnTo>
                  <a:pt x="10967" y="6326"/>
                </a:lnTo>
                <a:lnTo>
                  <a:pt x="11113" y="6301"/>
                </a:lnTo>
                <a:lnTo>
                  <a:pt x="11260" y="6277"/>
                </a:lnTo>
                <a:lnTo>
                  <a:pt x="11406" y="6277"/>
                </a:lnTo>
                <a:lnTo>
                  <a:pt x="11528" y="6228"/>
                </a:lnTo>
                <a:lnTo>
                  <a:pt x="11602" y="6179"/>
                </a:lnTo>
                <a:lnTo>
                  <a:pt x="11626" y="6130"/>
                </a:lnTo>
                <a:lnTo>
                  <a:pt x="11650" y="6106"/>
                </a:lnTo>
                <a:lnTo>
                  <a:pt x="11602" y="5935"/>
                </a:lnTo>
                <a:lnTo>
                  <a:pt x="11577" y="5862"/>
                </a:lnTo>
                <a:lnTo>
                  <a:pt x="11553" y="5813"/>
                </a:lnTo>
                <a:lnTo>
                  <a:pt x="11504" y="5764"/>
                </a:lnTo>
                <a:lnTo>
                  <a:pt x="11504" y="5715"/>
                </a:lnTo>
                <a:lnTo>
                  <a:pt x="11504" y="5666"/>
                </a:lnTo>
                <a:lnTo>
                  <a:pt x="11553" y="5617"/>
                </a:lnTo>
                <a:lnTo>
                  <a:pt x="11602" y="5593"/>
                </a:lnTo>
                <a:lnTo>
                  <a:pt x="11675" y="5544"/>
                </a:lnTo>
                <a:lnTo>
                  <a:pt x="11821" y="5520"/>
                </a:lnTo>
                <a:lnTo>
                  <a:pt x="11919" y="5520"/>
                </a:lnTo>
                <a:lnTo>
                  <a:pt x="12017" y="5471"/>
                </a:lnTo>
                <a:lnTo>
                  <a:pt x="12114" y="5398"/>
                </a:lnTo>
                <a:lnTo>
                  <a:pt x="12212" y="5324"/>
                </a:lnTo>
                <a:lnTo>
                  <a:pt x="12285" y="5251"/>
                </a:lnTo>
                <a:lnTo>
                  <a:pt x="12359" y="5153"/>
                </a:lnTo>
                <a:lnTo>
                  <a:pt x="12383" y="5031"/>
                </a:lnTo>
                <a:lnTo>
                  <a:pt x="12408" y="4958"/>
                </a:lnTo>
                <a:lnTo>
                  <a:pt x="12383" y="4787"/>
                </a:lnTo>
                <a:lnTo>
                  <a:pt x="12334" y="4714"/>
                </a:lnTo>
                <a:lnTo>
                  <a:pt x="12310" y="4665"/>
                </a:lnTo>
                <a:lnTo>
                  <a:pt x="12310" y="4640"/>
                </a:lnTo>
                <a:lnTo>
                  <a:pt x="12310" y="4592"/>
                </a:lnTo>
                <a:lnTo>
                  <a:pt x="12383" y="4469"/>
                </a:lnTo>
                <a:lnTo>
                  <a:pt x="12505" y="4298"/>
                </a:lnTo>
                <a:lnTo>
                  <a:pt x="12701" y="4103"/>
                </a:lnTo>
                <a:lnTo>
                  <a:pt x="12798" y="4005"/>
                </a:lnTo>
                <a:lnTo>
                  <a:pt x="12945" y="3908"/>
                </a:lnTo>
                <a:lnTo>
                  <a:pt x="13091" y="3834"/>
                </a:lnTo>
                <a:lnTo>
                  <a:pt x="13262" y="3761"/>
                </a:lnTo>
                <a:lnTo>
                  <a:pt x="13604" y="3663"/>
                </a:lnTo>
                <a:lnTo>
                  <a:pt x="13775" y="3639"/>
                </a:lnTo>
                <a:lnTo>
                  <a:pt x="13922" y="3615"/>
                </a:lnTo>
                <a:close/>
                <a:moveTo>
                  <a:pt x="6888" y="2467"/>
                </a:moveTo>
                <a:lnTo>
                  <a:pt x="6986" y="2491"/>
                </a:lnTo>
                <a:lnTo>
                  <a:pt x="7083" y="2516"/>
                </a:lnTo>
                <a:lnTo>
                  <a:pt x="7132" y="2540"/>
                </a:lnTo>
                <a:lnTo>
                  <a:pt x="7181" y="2589"/>
                </a:lnTo>
                <a:lnTo>
                  <a:pt x="7181" y="2638"/>
                </a:lnTo>
                <a:lnTo>
                  <a:pt x="7181" y="2711"/>
                </a:lnTo>
                <a:lnTo>
                  <a:pt x="7132" y="2784"/>
                </a:lnTo>
                <a:lnTo>
                  <a:pt x="7083" y="2858"/>
                </a:lnTo>
                <a:lnTo>
                  <a:pt x="6937" y="3028"/>
                </a:lnTo>
                <a:lnTo>
                  <a:pt x="6864" y="3175"/>
                </a:lnTo>
                <a:lnTo>
                  <a:pt x="6839" y="3322"/>
                </a:lnTo>
                <a:lnTo>
                  <a:pt x="6864" y="3395"/>
                </a:lnTo>
                <a:lnTo>
                  <a:pt x="6888" y="3419"/>
                </a:lnTo>
                <a:lnTo>
                  <a:pt x="6961" y="3517"/>
                </a:lnTo>
                <a:lnTo>
                  <a:pt x="7010" y="3615"/>
                </a:lnTo>
                <a:lnTo>
                  <a:pt x="7059" y="3712"/>
                </a:lnTo>
                <a:lnTo>
                  <a:pt x="7083" y="3810"/>
                </a:lnTo>
                <a:lnTo>
                  <a:pt x="7059" y="3908"/>
                </a:lnTo>
                <a:lnTo>
                  <a:pt x="7010" y="4005"/>
                </a:lnTo>
                <a:lnTo>
                  <a:pt x="6961" y="4103"/>
                </a:lnTo>
                <a:lnTo>
                  <a:pt x="6888" y="4201"/>
                </a:lnTo>
                <a:lnTo>
                  <a:pt x="6839" y="4225"/>
                </a:lnTo>
                <a:lnTo>
                  <a:pt x="6644" y="4225"/>
                </a:lnTo>
                <a:lnTo>
                  <a:pt x="6473" y="4128"/>
                </a:lnTo>
                <a:lnTo>
                  <a:pt x="6302" y="4005"/>
                </a:lnTo>
                <a:lnTo>
                  <a:pt x="6155" y="3859"/>
                </a:lnTo>
                <a:lnTo>
                  <a:pt x="5984" y="3786"/>
                </a:lnTo>
                <a:lnTo>
                  <a:pt x="5838" y="3761"/>
                </a:lnTo>
                <a:lnTo>
                  <a:pt x="5789" y="3786"/>
                </a:lnTo>
                <a:lnTo>
                  <a:pt x="5740" y="3810"/>
                </a:lnTo>
                <a:lnTo>
                  <a:pt x="5642" y="3883"/>
                </a:lnTo>
                <a:lnTo>
                  <a:pt x="5545" y="3957"/>
                </a:lnTo>
                <a:lnTo>
                  <a:pt x="5447" y="3981"/>
                </a:lnTo>
                <a:lnTo>
                  <a:pt x="5349" y="4005"/>
                </a:lnTo>
                <a:lnTo>
                  <a:pt x="5203" y="4030"/>
                </a:lnTo>
                <a:lnTo>
                  <a:pt x="5129" y="4054"/>
                </a:lnTo>
                <a:lnTo>
                  <a:pt x="5081" y="4103"/>
                </a:lnTo>
                <a:lnTo>
                  <a:pt x="5032" y="4128"/>
                </a:lnTo>
                <a:lnTo>
                  <a:pt x="4959" y="4152"/>
                </a:lnTo>
                <a:lnTo>
                  <a:pt x="4788" y="4201"/>
                </a:lnTo>
                <a:lnTo>
                  <a:pt x="4690" y="4201"/>
                </a:lnTo>
                <a:lnTo>
                  <a:pt x="4592" y="4250"/>
                </a:lnTo>
                <a:lnTo>
                  <a:pt x="4494" y="4298"/>
                </a:lnTo>
                <a:lnTo>
                  <a:pt x="4397" y="4372"/>
                </a:lnTo>
                <a:lnTo>
                  <a:pt x="4372" y="4421"/>
                </a:lnTo>
                <a:lnTo>
                  <a:pt x="4372" y="4494"/>
                </a:lnTo>
                <a:lnTo>
                  <a:pt x="4372" y="4616"/>
                </a:lnTo>
                <a:lnTo>
                  <a:pt x="4470" y="4787"/>
                </a:lnTo>
                <a:lnTo>
                  <a:pt x="4592" y="4958"/>
                </a:lnTo>
                <a:lnTo>
                  <a:pt x="4690" y="5031"/>
                </a:lnTo>
                <a:lnTo>
                  <a:pt x="4788" y="5056"/>
                </a:lnTo>
                <a:lnTo>
                  <a:pt x="4885" y="5080"/>
                </a:lnTo>
                <a:lnTo>
                  <a:pt x="5007" y="5080"/>
                </a:lnTo>
                <a:lnTo>
                  <a:pt x="5129" y="5056"/>
                </a:lnTo>
                <a:lnTo>
                  <a:pt x="5227" y="5007"/>
                </a:lnTo>
                <a:lnTo>
                  <a:pt x="5349" y="4933"/>
                </a:lnTo>
                <a:lnTo>
                  <a:pt x="5447" y="4860"/>
                </a:lnTo>
                <a:lnTo>
                  <a:pt x="5642" y="4665"/>
                </a:lnTo>
                <a:lnTo>
                  <a:pt x="5838" y="4518"/>
                </a:lnTo>
                <a:lnTo>
                  <a:pt x="6009" y="4421"/>
                </a:lnTo>
                <a:lnTo>
                  <a:pt x="6131" y="4372"/>
                </a:lnTo>
                <a:lnTo>
                  <a:pt x="6204" y="4396"/>
                </a:lnTo>
                <a:lnTo>
                  <a:pt x="6253" y="4445"/>
                </a:lnTo>
                <a:lnTo>
                  <a:pt x="6302" y="4494"/>
                </a:lnTo>
                <a:lnTo>
                  <a:pt x="6302" y="4567"/>
                </a:lnTo>
                <a:lnTo>
                  <a:pt x="6326" y="4640"/>
                </a:lnTo>
                <a:lnTo>
                  <a:pt x="6375" y="4714"/>
                </a:lnTo>
                <a:lnTo>
                  <a:pt x="6424" y="4738"/>
                </a:lnTo>
                <a:lnTo>
                  <a:pt x="6497" y="4763"/>
                </a:lnTo>
                <a:lnTo>
                  <a:pt x="6595" y="4787"/>
                </a:lnTo>
                <a:lnTo>
                  <a:pt x="6693" y="4811"/>
                </a:lnTo>
                <a:lnTo>
                  <a:pt x="6790" y="4885"/>
                </a:lnTo>
                <a:lnTo>
                  <a:pt x="6888" y="4958"/>
                </a:lnTo>
                <a:lnTo>
                  <a:pt x="6937" y="5031"/>
                </a:lnTo>
                <a:lnTo>
                  <a:pt x="6961" y="5153"/>
                </a:lnTo>
                <a:lnTo>
                  <a:pt x="6937" y="5251"/>
                </a:lnTo>
                <a:lnTo>
                  <a:pt x="6888" y="5324"/>
                </a:lnTo>
                <a:lnTo>
                  <a:pt x="6790" y="5398"/>
                </a:lnTo>
                <a:lnTo>
                  <a:pt x="6693" y="5471"/>
                </a:lnTo>
                <a:lnTo>
                  <a:pt x="6595" y="5520"/>
                </a:lnTo>
                <a:lnTo>
                  <a:pt x="6497" y="5520"/>
                </a:lnTo>
                <a:lnTo>
                  <a:pt x="6399" y="5544"/>
                </a:lnTo>
                <a:lnTo>
                  <a:pt x="6253" y="5642"/>
                </a:lnTo>
                <a:lnTo>
                  <a:pt x="6082" y="5764"/>
                </a:lnTo>
                <a:lnTo>
                  <a:pt x="5935" y="5910"/>
                </a:lnTo>
                <a:lnTo>
                  <a:pt x="5764" y="6057"/>
                </a:lnTo>
                <a:lnTo>
                  <a:pt x="5594" y="6179"/>
                </a:lnTo>
                <a:lnTo>
                  <a:pt x="5471" y="6252"/>
                </a:lnTo>
                <a:lnTo>
                  <a:pt x="5349" y="6277"/>
                </a:lnTo>
                <a:lnTo>
                  <a:pt x="5227" y="6326"/>
                </a:lnTo>
                <a:lnTo>
                  <a:pt x="5056" y="6448"/>
                </a:lnTo>
                <a:lnTo>
                  <a:pt x="4812" y="6643"/>
                </a:lnTo>
                <a:lnTo>
                  <a:pt x="4568" y="6887"/>
                </a:lnTo>
                <a:lnTo>
                  <a:pt x="4226" y="7229"/>
                </a:lnTo>
                <a:lnTo>
                  <a:pt x="4104" y="7327"/>
                </a:lnTo>
                <a:lnTo>
                  <a:pt x="3957" y="7449"/>
                </a:lnTo>
                <a:lnTo>
                  <a:pt x="3640" y="7644"/>
                </a:lnTo>
                <a:lnTo>
                  <a:pt x="3347" y="7767"/>
                </a:lnTo>
                <a:lnTo>
                  <a:pt x="3200" y="7791"/>
                </a:lnTo>
                <a:lnTo>
                  <a:pt x="3078" y="7815"/>
                </a:lnTo>
                <a:lnTo>
                  <a:pt x="2834" y="7815"/>
                </a:lnTo>
                <a:lnTo>
                  <a:pt x="2614" y="7864"/>
                </a:lnTo>
                <a:lnTo>
                  <a:pt x="2443" y="7938"/>
                </a:lnTo>
                <a:lnTo>
                  <a:pt x="2321" y="8011"/>
                </a:lnTo>
                <a:lnTo>
                  <a:pt x="2248" y="8084"/>
                </a:lnTo>
                <a:lnTo>
                  <a:pt x="2174" y="8182"/>
                </a:lnTo>
                <a:lnTo>
                  <a:pt x="2125" y="8279"/>
                </a:lnTo>
                <a:lnTo>
                  <a:pt x="2125" y="8377"/>
                </a:lnTo>
                <a:lnTo>
                  <a:pt x="2125" y="8475"/>
                </a:lnTo>
                <a:lnTo>
                  <a:pt x="2174" y="8573"/>
                </a:lnTo>
                <a:lnTo>
                  <a:pt x="2248" y="8670"/>
                </a:lnTo>
                <a:lnTo>
                  <a:pt x="2321" y="8768"/>
                </a:lnTo>
                <a:lnTo>
                  <a:pt x="2394" y="8841"/>
                </a:lnTo>
                <a:lnTo>
                  <a:pt x="2492" y="8890"/>
                </a:lnTo>
                <a:lnTo>
                  <a:pt x="2614" y="8939"/>
                </a:lnTo>
                <a:lnTo>
                  <a:pt x="2687" y="8939"/>
                </a:lnTo>
                <a:lnTo>
                  <a:pt x="2809" y="8988"/>
                </a:lnTo>
                <a:lnTo>
                  <a:pt x="2956" y="9085"/>
                </a:lnTo>
                <a:lnTo>
                  <a:pt x="3151" y="9232"/>
                </a:lnTo>
                <a:lnTo>
                  <a:pt x="3371" y="9427"/>
                </a:lnTo>
                <a:lnTo>
                  <a:pt x="3566" y="9623"/>
                </a:lnTo>
                <a:lnTo>
                  <a:pt x="3762" y="9769"/>
                </a:lnTo>
                <a:lnTo>
                  <a:pt x="3908" y="9867"/>
                </a:lnTo>
                <a:lnTo>
                  <a:pt x="4030" y="9891"/>
                </a:lnTo>
                <a:lnTo>
                  <a:pt x="4177" y="9867"/>
                </a:lnTo>
                <a:lnTo>
                  <a:pt x="4250" y="9843"/>
                </a:lnTo>
                <a:lnTo>
                  <a:pt x="4324" y="9818"/>
                </a:lnTo>
                <a:lnTo>
                  <a:pt x="4372" y="9769"/>
                </a:lnTo>
                <a:lnTo>
                  <a:pt x="4494" y="9745"/>
                </a:lnTo>
                <a:lnTo>
                  <a:pt x="4641" y="9720"/>
                </a:lnTo>
                <a:lnTo>
                  <a:pt x="4959" y="9720"/>
                </a:lnTo>
                <a:lnTo>
                  <a:pt x="5105" y="9769"/>
                </a:lnTo>
                <a:lnTo>
                  <a:pt x="5252" y="9818"/>
                </a:lnTo>
                <a:lnTo>
                  <a:pt x="5349" y="9916"/>
                </a:lnTo>
                <a:lnTo>
                  <a:pt x="5447" y="9989"/>
                </a:lnTo>
                <a:lnTo>
                  <a:pt x="5545" y="10038"/>
                </a:lnTo>
                <a:lnTo>
                  <a:pt x="5642" y="10087"/>
                </a:lnTo>
                <a:lnTo>
                  <a:pt x="5740" y="10087"/>
                </a:lnTo>
                <a:lnTo>
                  <a:pt x="5838" y="10136"/>
                </a:lnTo>
                <a:lnTo>
                  <a:pt x="5984" y="10209"/>
                </a:lnTo>
                <a:lnTo>
                  <a:pt x="6155" y="10331"/>
                </a:lnTo>
                <a:lnTo>
                  <a:pt x="6302" y="10478"/>
                </a:lnTo>
                <a:lnTo>
                  <a:pt x="6473" y="10624"/>
                </a:lnTo>
                <a:lnTo>
                  <a:pt x="6644" y="10746"/>
                </a:lnTo>
                <a:lnTo>
                  <a:pt x="6790" y="10819"/>
                </a:lnTo>
                <a:lnTo>
                  <a:pt x="6888" y="10844"/>
                </a:lnTo>
                <a:lnTo>
                  <a:pt x="6961" y="10868"/>
                </a:lnTo>
                <a:lnTo>
                  <a:pt x="7083" y="10917"/>
                </a:lnTo>
                <a:lnTo>
                  <a:pt x="7181" y="10966"/>
                </a:lnTo>
                <a:lnTo>
                  <a:pt x="7254" y="11039"/>
                </a:lnTo>
                <a:lnTo>
                  <a:pt x="7352" y="11113"/>
                </a:lnTo>
                <a:lnTo>
                  <a:pt x="7450" y="11186"/>
                </a:lnTo>
                <a:lnTo>
                  <a:pt x="7547" y="11210"/>
                </a:lnTo>
                <a:lnTo>
                  <a:pt x="7645" y="11235"/>
                </a:lnTo>
                <a:lnTo>
                  <a:pt x="7743" y="11259"/>
                </a:lnTo>
                <a:lnTo>
                  <a:pt x="7840" y="11283"/>
                </a:lnTo>
                <a:lnTo>
                  <a:pt x="7938" y="11357"/>
                </a:lnTo>
                <a:lnTo>
                  <a:pt x="8036" y="11430"/>
                </a:lnTo>
                <a:lnTo>
                  <a:pt x="8109" y="11528"/>
                </a:lnTo>
                <a:lnTo>
                  <a:pt x="8158" y="11625"/>
                </a:lnTo>
                <a:lnTo>
                  <a:pt x="8207" y="11723"/>
                </a:lnTo>
                <a:lnTo>
                  <a:pt x="8207" y="11796"/>
                </a:lnTo>
                <a:lnTo>
                  <a:pt x="8207" y="11894"/>
                </a:lnTo>
                <a:lnTo>
                  <a:pt x="8158" y="11992"/>
                </a:lnTo>
                <a:lnTo>
                  <a:pt x="8109" y="12089"/>
                </a:lnTo>
                <a:lnTo>
                  <a:pt x="8036" y="12187"/>
                </a:lnTo>
                <a:lnTo>
                  <a:pt x="7963" y="12285"/>
                </a:lnTo>
                <a:lnTo>
                  <a:pt x="7889" y="12383"/>
                </a:lnTo>
                <a:lnTo>
                  <a:pt x="7840" y="12480"/>
                </a:lnTo>
                <a:lnTo>
                  <a:pt x="7840" y="12578"/>
                </a:lnTo>
                <a:lnTo>
                  <a:pt x="7816" y="12676"/>
                </a:lnTo>
                <a:lnTo>
                  <a:pt x="7718" y="12822"/>
                </a:lnTo>
                <a:lnTo>
                  <a:pt x="7596" y="12969"/>
                </a:lnTo>
                <a:lnTo>
                  <a:pt x="7450" y="13140"/>
                </a:lnTo>
                <a:lnTo>
                  <a:pt x="7303" y="13311"/>
                </a:lnTo>
                <a:lnTo>
                  <a:pt x="7181" y="13457"/>
                </a:lnTo>
                <a:lnTo>
                  <a:pt x="7108" y="13604"/>
                </a:lnTo>
                <a:lnTo>
                  <a:pt x="7083" y="13701"/>
                </a:lnTo>
                <a:lnTo>
                  <a:pt x="7034" y="13823"/>
                </a:lnTo>
                <a:lnTo>
                  <a:pt x="6961" y="13970"/>
                </a:lnTo>
                <a:lnTo>
                  <a:pt x="6839" y="14117"/>
                </a:lnTo>
                <a:lnTo>
                  <a:pt x="6693" y="14288"/>
                </a:lnTo>
                <a:lnTo>
                  <a:pt x="6546" y="14434"/>
                </a:lnTo>
                <a:lnTo>
                  <a:pt x="6424" y="14605"/>
                </a:lnTo>
                <a:lnTo>
                  <a:pt x="6351" y="14752"/>
                </a:lnTo>
                <a:lnTo>
                  <a:pt x="6302" y="14849"/>
                </a:lnTo>
                <a:lnTo>
                  <a:pt x="6277" y="14947"/>
                </a:lnTo>
                <a:lnTo>
                  <a:pt x="6229" y="15069"/>
                </a:lnTo>
                <a:lnTo>
                  <a:pt x="6131" y="15216"/>
                </a:lnTo>
                <a:lnTo>
                  <a:pt x="6033" y="15338"/>
                </a:lnTo>
                <a:lnTo>
                  <a:pt x="5911" y="15460"/>
                </a:lnTo>
                <a:lnTo>
                  <a:pt x="5813" y="15582"/>
                </a:lnTo>
                <a:lnTo>
                  <a:pt x="5764" y="15704"/>
                </a:lnTo>
                <a:lnTo>
                  <a:pt x="5740" y="15802"/>
                </a:lnTo>
                <a:lnTo>
                  <a:pt x="5764" y="15973"/>
                </a:lnTo>
                <a:lnTo>
                  <a:pt x="5789" y="16046"/>
                </a:lnTo>
                <a:lnTo>
                  <a:pt x="5838" y="16095"/>
                </a:lnTo>
                <a:lnTo>
                  <a:pt x="5862" y="16144"/>
                </a:lnTo>
                <a:lnTo>
                  <a:pt x="5911" y="16217"/>
                </a:lnTo>
                <a:lnTo>
                  <a:pt x="5935" y="16388"/>
                </a:lnTo>
                <a:lnTo>
                  <a:pt x="5911" y="16461"/>
                </a:lnTo>
                <a:lnTo>
                  <a:pt x="5862" y="16510"/>
                </a:lnTo>
                <a:lnTo>
                  <a:pt x="5813" y="16559"/>
                </a:lnTo>
                <a:lnTo>
                  <a:pt x="5642" y="16559"/>
                </a:lnTo>
                <a:lnTo>
                  <a:pt x="5545" y="16510"/>
                </a:lnTo>
                <a:lnTo>
                  <a:pt x="5447" y="16461"/>
                </a:lnTo>
                <a:lnTo>
                  <a:pt x="5349" y="16388"/>
                </a:lnTo>
                <a:lnTo>
                  <a:pt x="5276" y="16266"/>
                </a:lnTo>
                <a:lnTo>
                  <a:pt x="5227" y="16119"/>
                </a:lnTo>
                <a:lnTo>
                  <a:pt x="5178" y="15973"/>
                </a:lnTo>
                <a:lnTo>
                  <a:pt x="5178" y="15802"/>
                </a:lnTo>
                <a:lnTo>
                  <a:pt x="5154" y="15655"/>
                </a:lnTo>
                <a:lnTo>
                  <a:pt x="5105" y="15484"/>
                </a:lnTo>
                <a:lnTo>
                  <a:pt x="5056" y="15338"/>
                </a:lnTo>
                <a:lnTo>
                  <a:pt x="4983" y="15240"/>
                </a:lnTo>
                <a:lnTo>
                  <a:pt x="4934" y="15191"/>
                </a:lnTo>
                <a:lnTo>
                  <a:pt x="4910" y="15093"/>
                </a:lnTo>
                <a:lnTo>
                  <a:pt x="4836" y="14849"/>
                </a:lnTo>
                <a:lnTo>
                  <a:pt x="4812" y="14556"/>
                </a:lnTo>
                <a:lnTo>
                  <a:pt x="4788" y="14214"/>
                </a:lnTo>
                <a:lnTo>
                  <a:pt x="4788" y="13970"/>
                </a:lnTo>
                <a:lnTo>
                  <a:pt x="4788" y="13799"/>
                </a:lnTo>
                <a:lnTo>
                  <a:pt x="4739" y="13604"/>
                </a:lnTo>
                <a:lnTo>
                  <a:pt x="4714" y="13433"/>
                </a:lnTo>
                <a:lnTo>
                  <a:pt x="4641" y="13237"/>
                </a:lnTo>
                <a:lnTo>
                  <a:pt x="4568" y="13066"/>
                </a:lnTo>
                <a:lnTo>
                  <a:pt x="4494" y="12920"/>
                </a:lnTo>
                <a:lnTo>
                  <a:pt x="4397" y="12773"/>
                </a:lnTo>
                <a:lnTo>
                  <a:pt x="4324" y="12676"/>
                </a:lnTo>
                <a:lnTo>
                  <a:pt x="4128" y="12456"/>
                </a:lnTo>
                <a:lnTo>
                  <a:pt x="3982" y="12260"/>
                </a:lnTo>
                <a:lnTo>
                  <a:pt x="3884" y="12114"/>
                </a:lnTo>
                <a:lnTo>
                  <a:pt x="3835" y="11992"/>
                </a:lnTo>
                <a:lnTo>
                  <a:pt x="3811" y="11845"/>
                </a:lnTo>
                <a:lnTo>
                  <a:pt x="3786" y="11772"/>
                </a:lnTo>
                <a:lnTo>
                  <a:pt x="3737" y="11723"/>
                </a:lnTo>
                <a:lnTo>
                  <a:pt x="3713" y="11650"/>
                </a:lnTo>
                <a:lnTo>
                  <a:pt x="3664" y="11528"/>
                </a:lnTo>
                <a:lnTo>
                  <a:pt x="3664" y="11381"/>
                </a:lnTo>
                <a:lnTo>
                  <a:pt x="3640" y="11235"/>
                </a:lnTo>
                <a:lnTo>
                  <a:pt x="3664" y="11088"/>
                </a:lnTo>
                <a:lnTo>
                  <a:pt x="3664" y="10942"/>
                </a:lnTo>
                <a:lnTo>
                  <a:pt x="3713" y="10819"/>
                </a:lnTo>
                <a:lnTo>
                  <a:pt x="3737" y="10771"/>
                </a:lnTo>
                <a:lnTo>
                  <a:pt x="3786" y="10697"/>
                </a:lnTo>
                <a:lnTo>
                  <a:pt x="3811" y="10648"/>
                </a:lnTo>
                <a:lnTo>
                  <a:pt x="3835" y="10478"/>
                </a:lnTo>
                <a:lnTo>
                  <a:pt x="3811" y="10307"/>
                </a:lnTo>
                <a:lnTo>
                  <a:pt x="3786" y="10233"/>
                </a:lnTo>
                <a:lnTo>
                  <a:pt x="3737" y="10184"/>
                </a:lnTo>
                <a:lnTo>
                  <a:pt x="3689" y="10160"/>
                </a:lnTo>
                <a:lnTo>
                  <a:pt x="3615" y="10111"/>
                </a:lnTo>
                <a:lnTo>
                  <a:pt x="3444" y="10087"/>
                </a:lnTo>
                <a:lnTo>
                  <a:pt x="3347" y="10062"/>
                </a:lnTo>
                <a:lnTo>
                  <a:pt x="3200" y="9989"/>
                </a:lnTo>
                <a:lnTo>
                  <a:pt x="3054" y="9867"/>
                </a:lnTo>
                <a:lnTo>
                  <a:pt x="2883" y="9720"/>
                </a:lnTo>
                <a:lnTo>
                  <a:pt x="2712" y="9574"/>
                </a:lnTo>
                <a:lnTo>
                  <a:pt x="2565" y="9452"/>
                </a:lnTo>
                <a:lnTo>
                  <a:pt x="2419" y="9354"/>
                </a:lnTo>
                <a:lnTo>
                  <a:pt x="2321" y="9330"/>
                </a:lnTo>
                <a:lnTo>
                  <a:pt x="2199" y="9281"/>
                </a:lnTo>
                <a:lnTo>
                  <a:pt x="2003" y="9159"/>
                </a:lnTo>
                <a:lnTo>
                  <a:pt x="1784" y="8988"/>
                </a:lnTo>
                <a:lnTo>
                  <a:pt x="1539" y="8768"/>
                </a:lnTo>
                <a:lnTo>
                  <a:pt x="1246" y="8402"/>
                </a:lnTo>
                <a:lnTo>
                  <a:pt x="1078" y="8185"/>
                </a:lnTo>
                <a:lnTo>
                  <a:pt x="1124" y="7840"/>
                </a:lnTo>
                <a:lnTo>
                  <a:pt x="1197" y="7473"/>
                </a:lnTo>
                <a:lnTo>
                  <a:pt x="1295" y="7132"/>
                </a:lnTo>
                <a:lnTo>
                  <a:pt x="1393" y="6790"/>
                </a:lnTo>
                <a:lnTo>
                  <a:pt x="1515" y="6448"/>
                </a:lnTo>
                <a:lnTo>
                  <a:pt x="1637" y="6106"/>
                </a:lnTo>
                <a:lnTo>
                  <a:pt x="1784" y="5788"/>
                </a:lnTo>
                <a:lnTo>
                  <a:pt x="1954" y="5471"/>
                </a:lnTo>
                <a:lnTo>
                  <a:pt x="2125" y="5153"/>
                </a:lnTo>
                <a:lnTo>
                  <a:pt x="2296" y="4860"/>
                </a:lnTo>
                <a:lnTo>
                  <a:pt x="2516" y="4567"/>
                </a:lnTo>
                <a:lnTo>
                  <a:pt x="2712" y="4298"/>
                </a:lnTo>
                <a:lnTo>
                  <a:pt x="3151" y="3737"/>
                </a:lnTo>
                <a:lnTo>
                  <a:pt x="3664" y="3248"/>
                </a:lnTo>
                <a:lnTo>
                  <a:pt x="4079" y="3248"/>
                </a:lnTo>
                <a:lnTo>
                  <a:pt x="4299" y="3297"/>
                </a:lnTo>
                <a:lnTo>
                  <a:pt x="4470" y="3346"/>
                </a:lnTo>
                <a:lnTo>
                  <a:pt x="4592" y="3419"/>
                </a:lnTo>
                <a:lnTo>
                  <a:pt x="4690" y="3493"/>
                </a:lnTo>
                <a:lnTo>
                  <a:pt x="4788" y="3517"/>
                </a:lnTo>
                <a:lnTo>
                  <a:pt x="4885" y="3493"/>
                </a:lnTo>
                <a:lnTo>
                  <a:pt x="4983" y="3419"/>
                </a:lnTo>
                <a:lnTo>
                  <a:pt x="5056" y="3346"/>
                </a:lnTo>
                <a:lnTo>
                  <a:pt x="5178" y="3297"/>
                </a:lnTo>
                <a:lnTo>
                  <a:pt x="5276" y="3248"/>
                </a:lnTo>
                <a:lnTo>
                  <a:pt x="5349" y="3248"/>
                </a:lnTo>
                <a:lnTo>
                  <a:pt x="5471" y="3199"/>
                </a:lnTo>
                <a:lnTo>
                  <a:pt x="5594" y="3126"/>
                </a:lnTo>
                <a:lnTo>
                  <a:pt x="5764" y="3004"/>
                </a:lnTo>
                <a:lnTo>
                  <a:pt x="5935" y="2858"/>
                </a:lnTo>
                <a:lnTo>
                  <a:pt x="6131" y="2711"/>
                </a:lnTo>
                <a:lnTo>
                  <a:pt x="6375" y="2589"/>
                </a:lnTo>
                <a:lnTo>
                  <a:pt x="6619" y="2516"/>
                </a:lnTo>
                <a:lnTo>
                  <a:pt x="6888" y="2467"/>
                </a:lnTo>
                <a:close/>
                <a:moveTo>
                  <a:pt x="9379" y="0"/>
                </a:moveTo>
                <a:lnTo>
                  <a:pt x="8891" y="24"/>
                </a:lnTo>
                <a:lnTo>
                  <a:pt x="8427" y="49"/>
                </a:lnTo>
                <a:lnTo>
                  <a:pt x="7963" y="122"/>
                </a:lnTo>
                <a:lnTo>
                  <a:pt x="7499" y="195"/>
                </a:lnTo>
                <a:lnTo>
                  <a:pt x="7034" y="293"/>
                </a:lnTo>
                <a:lnTo>
                  <a:pt x="6595" y="440"/>
                </a:lnTo>
                <a:lnTo>
                  <a:pt x="6155" y="586"/>
                </a:lnTo>
                <a:lnTo>
                  <a:pt x="5740" y="733"/>
                </a:lnTo>
                <a:lnTo>
                  <a:pt x="5325" y="928"/>
                </a:lnTo>
                <a:lnTo>
                  <a:pt x="4910" y="1148"/>
                </a:lnTo>
                <a:lnTo>
                  <a:pt x="4519" y="1368"/>
                </a:lnTo>
                <a:lnTo>
                  <a:pt x="4128" y="1612"/>
                </a:lnTo>
                <a:lnTo>
                  <a:pt x="3762" y="1881"/>
                </a:lnTo>
                <a:lnTo>
                  <a:pt x="3420" y="2149"/>
                </a:lnTo>
                <a:lnTo>
                  <a:pt x="3078" y="2442"/>
                </a:lnTo>
                <a:lnTo>
                  <a:pt x="2760" y="2760"/>
                </a:lnTo>
                <a:lnTo>
                  <a:pt x="2443" y="3077"/>
                </a:lnTo>
                <a:lnTo>
                  <a:pt x="2150" y="3419"/>
                </a:lnTo>
                <a:lnTo>
                  <a:pt x="1881" y="3761"/>
                </a:lnTo>
                <a:lnTo>
                  <a:pt x="1613" y="4128"/>
                </a:lnTo>
                <a:lnTo>
                  <a:pt x="1368" y="4518"/>
                </a:lnTo>
                <a:lnTo>
                  <a:pt x="1149" y="4909"/>
                </a:lnTo>
                <a:lnTo>
                  <a:pt x="929" y="5324"/>
                </a:lnTo>
                <a:lnTo>
                  <a:pt x="733" y="5739"/>
                </a:lnTo>
                <a:lnTo>
                  <a:pt x="587" y="6155"/>
                </a:lnTo>
                <a:lnTo>
                  <a:pt x="440" y="6594"/>
                </a:lnTo>
                <a:lnTo>
                  <a:pt x="294" y="7034"/>
                </a:lnTo>
                <a:lnTo>
                  <a:pt x="196" y="7498"/>
                </a:lnTo>
                <a:lnTo>
                  <a:pt x="123" y="7962"/>
                </a:lnTo>
                <a:lnTo>
                  <a:pt x="49" y="8426"/>
                </a:lnTo>
                <a:lnTo>
                  <a:pt x="25" y="8890"/>
                </a:lnTo>
                <a:lnTo>
                  <a:pt x="1" y="9378"/>
                </a:lnTo>
                <a:lnTo>
                  <a:pt x="25" y="9867"/>
                </a:lnTo>
                <a:lnTo>
                  <a:pt x="49" y="10331"/>
                </a:lnTo>
                <a:lnTo>
                  <a:pt x="123" y="10795"/>
                </a:lnTo>
                <a:lnTo>
                  <a:pt x="196" y="11259"/>
                </a:lnTo>
                <a:lnTo>
                  <a:pt x="294" y="11723"/>
                </a:lnTo>
                <a:lnTo>
                  <a:pt x="440" y="12163"/>
                </a:lnTo>
                <a:lnTo>
                  <a:pt x="587" y="12602"/>
                </a:lnTo>
                <a:lnTo>
                  <a:pt x="733" y="13018"/>
                </a:lnTo>
                <a:lnTo>
                  <a:pt x="929" y="13433"/>
                </a:lnTo>
                <a:lnTo>
                  <a:pt x="1149" y="13848"/>
                </a:lnTo>
                <a:lnTo>
                  <a:pt x="1368" y="14239"/>
                </a:lnTo>
                <a:lnTo>
                  <a:pt x="1613" y="14629"/>
                </a:lnTo>
                <a:lnTo>
                  <a:pt x="1881" y="14996"/>
                </a:lnTo>
                <a:lnTo>
                  <a:pt x="2150" y="15338"/>
                </a:lnTo>
                <a:lnTo>
                  <a:pt x="2443" y="15680"/>
                </a:lnTo>
                <a:lnTo>
                  <a:pt x="2760" y="15997"/>
                </a:lnTo>
                <a:lnTo>
                  <a:pt x="3078" y="16315"/>
                </a:lnTo>
                <a:lnTo>
                  <a:pt x="3420" y="16608"/>
                </a:lnTo>
                <a:lnTo>
                  <a:pt x="3762" y="16876"/>
                </a:lnTo>
                <a:lnTo>
                  <a:pt x="4128" y="17145"/>
                </a:lnTo>
                <a:lnTo>
                  <a:pt x="4519" y="17389"/>
                </a:lnTo>
                <a:lnTo>
                  <a:pt x="4910" y="17609"/>
                </a:lnTo>
                <a:lnTo>
                  <a:pt x="5325" y="17829"/>
                </a:lnTo>
                <a:lnTo>
                  <a:pt x="5740" y="18024"/>
                </a:lnTo>
                <a:lnTo>
                  <a:pt x="6155" y="18171"/>
                </a:lnTo>
                <a:lnTo>
                  <a:pt x="6595" y="18317"/>
                </a:lnTo>
                <a:lnTo>
                  <a:pt x="7034" y="18464"/>
                </a:lnTo>
                <a:lnTo>
                  <a:pt x="7499" y="18562"/>
                </a:lnTo>
                <a:lnTo>
                  <a:pt x="7963" y="18635"/>
                </a:lnTo>
                <a:lnTo>
                  <a:pt x="8427" y="18708"/>
                </a:lnTo>
                <a:lnTo>
                  <a:pt x="8891" y="18733"/>
                </a:lnTo>
                <a:lnTo>
                  <a:pt x="9379" y="18757"/>
                </a:lnTo>
                <a:lnTo>
                  <a:pt x="9868" y="18733"/>
                </a:lnTo>
                <a:lnTo>
                  <a:pt x="10332" y="18708"/>
                </a:lnTo>
                <a:lnTo>
                  <a:pt x="10796" y="18635"/>
                </a:lnTo>
                <a:lnTo>
                  <a:pt x="11260" y="18562"/>
                </a:lnTo>
                <a:lnTo>
                  <a:pt x="11724" y="18464"/>
                </a:lnTo>
                <a:lnTo>
                  <a:pt x="12163" y="18317"/>
                </a:lnTo>
                <a:lnTo>
                  <a:pt x="12603" y="18171"/>
                </a:lnTo>
                <a:lnTo>
                  <a:pt x="13018" y="18024"/>
                </a:lnTo>
                <a:lnTo>
                  <a:pt x="13433" y="17829"/>
                </a:lnTo>
                <a:lnTo>
                  <a:pt x="13848" y="17609"/>
                </a:lnTo>
                <a:lnTo>
                  <a:pt x="14239" y="17389"/>
                </a:lnTo>
                <a:lnTo>
                  <a:pt x="14630" y="17145"/>
                </a:lnTo>
                <a:lnTo>
                  <a:pt x="14996" y="16876"/>
                </a:lnTo>
                <a:lnTo>
                  <a:pt x="15338" y="16608"/>
                </a:lnTo>
                <a:lnTo>
                  <a:pt x="15680" y="16315"/>
                </a:lnTo>
                <a:lnTo>
                  <a:pt x="15998" y="15997"/>
                </a:lnTo>
                <a:lnTo>
                  <a:pt x="16315" y="15680"/>
                </a:lnTo>
                <a:lnTo>
                  <a:pt x="16608" y="15338"/>
                </a:lnTo>
                <a:lnTo>
                  <a:pt x="16877" y="14996"/>
                </a:lnTo>
                <a:lnTo>
                  <a:pt x="17146" y="14629"/>
                </a:lnTo>
                <a:lnTo>
                  <a:pt x="17390" y="14239"/>
                </a:lnTo>
                <a:lnTo>
                  <a:pt x="17610" y="13848"/>
                </a:lnTo>
                <a:lnTo>
                  <a:pt x="17829" y="13433"/>
                </a:lnTo>
                <a:lnTo>
                  <a:pt x="18025" y="13018"/>
                </a:lnTo>
                <a:lnTo>
                  <a:pt x="18171" y="12602"/>
                </a:lnTo>
                <a:lnTo>
                  <a:pt x="18318" y="12163"/>
                </a:lnTo>
                <a:lnTo>
                  <a:pt x="18464" y="11723"/>
                </a:lnTo>
                <a:lnTo>
                  <a:pt x="18562" y="11259"/>
                </a:lnTo>
                <a:lnTo>
                  <a:pt x="18635" y="10795"/>
                </a:lnTo>
                <a:lnTo>
                  <a:pt x="18709" y="10331"/>
                </a:lnTo>
                <a:lnTo>
                  <a:pt x="18733" y="9867"/>
                </a:lnTo>
                <a:lnTo>
                  <a:pt x="18758" y="9378"/>
                </a:lnTo>
                <a:lnTo>
                  <a:pt x="18733" y="8890"/>
                </a:lnTo>
                <a:lnTo>
                  <a:pt x="18709" y="8426"/>
                </a:lnTo>
                <a:lnTo>
                  <a:pt x="18635" y="7962"/>
                </a:lnTo>
                <a:lnTo>
                  <a:pt x="18562" y="7498"/>
                </a:lnTo>
                <a:lnTo>
                  <a:pt x="18464" y="7034"/>
                </a:lnTo>
                <a:lnTo>
                  <a:pt x="18318" y="6594"/>
                </a:lnTo>
                <a:lnTo>
                  <a:pt x="18171" y="6155"/>
                </a:lnTo>
                <a:lnTo>
                  <a:pt x="18025" y="5739"/>
                </a:lnTo>
                <a:lnTo>
                  <a:pt x="17829" y="5324"/>
                </a:lnTo>
                <a:lnTo>
                  <a:pt x="17610" y="4909"/>
                </a:lnTo>
                <a:lnTo>
                  <a:pt x="17390" y="4518"/>
                </a:lnTo>
                <a:lnTo>
                  <a:pt x="17146" y="4128"/>
                </a:lnTo>
                <a:lnTo>
                  <a:pt x="16877" y="3761"/>
                </a:lnTo>
                <a:lnTo>
                  <a:pt x="16608" y="3419"/>
                </a:lnTo>
                <a:lnTo>
                  <a:pt x="16315" y="3077"/>
                </a:lnTo>
                <a:lnTo>
                  <a:pt x="15998" y="2760"/>
                </a:lnTo>
                <a:lnTo>
                  <a:pt x="15680" y="2442"/>
                </a:lnTo>
                <a:lnTo>
                  <a:pt x="15338" y="2149"/>
                </a:lnTo>
                <a:lnTo>
                  <a:pt x="14996" y="1881"/>
                </a:lnTo>
                <a:lnTo>
                  <a:pt x="14630" y="1612"/>
                </a:lnTo>
                <a:lnTo>
                  <a:pt x="14239" y="1368"/>
                </a:lnTo>
                <a:lnTo>
                  <a:pt x="13848" y="1148"/>
                </a:lnTo>
                <a:lnTo>
                  <a:pt x="13433" y="928"/>
                </a:lnTo>
                <a:lnTo>
                  <a:pt x="13018" y="733"/>
                </a:lnTo>
                <a:lnTo>
                  <a:pt x="12603" y="586"/>
                </a:lnTo>
                <a:lnTo>
                  <a:pt x="12163" y="440"/>
                </a:lnTo>
                <a:lnTo>
                  <a:pt x="11724" y="293"/>
                </a:lnTo>
                <a:lnTo>
                  <a:pt x="11260" y="195"/>
                </a:lnTo>
                <a:lnTo>
                  <a:pt x="10796" y="122"/>
                </a:lnTo>
                <a:lnTo>
                  <a:pt x="10332" y="49"/>
                </a:lnTo>
                <a:lnTo>
                  <a:pt x="9868" y="24"/>
                </a:lnTo>
                <a:lnTo>
                  <a:pt x="9379" y="0"/>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210" name="Shape 465">
            <a:extLst>
              <a:ext uri="{FF2B5EF4-FFF2-40B4-BE49-F238E27FC236}">
                <a16:creationId xmlns:a16="http://schemas.microsoft.com/office/drawing/2014/main" id="{3FE515BD-2E03-45BD-AECC-85C5F96D0F06}"/>
              </a:ext>
            </a:extLst>
          </p:cNvPr>
          <p:cNvGrpSpPr/>
          <p:nvPr userDrawn="1"/>
        </p:nvGrpSpPr>
        <p:grpSpPr>
          <a:xfrm>
            <a:off x="10435952" y="4388470"/>
            <a:ext cx="342008" cy="342029"/>
            <a:chOff x="6654650" y="3665275"/>
            <a:chExt cx="409100" cy="409125"/>
          </a:xfrm>
          <a:solidFill>
            <a:schemeClr val="bg1">
              <a:lumMod val="50000"/>
            </a:schemeClr>
          </a:solidFill>
        </p:grpSpPr>
        <p:sp>
          <p:nvSpPr>
            <p:cNvPr id="211" name="Shape 466">
              <a:extLst>
                <a:ext uri="{FF2B5EF4-FFF2-40B4-BE49-F238E27FC236}">
                  <a16:creationId xmlns:a16="http://schemas.microsoft.com/office/drawing/2014/main" id="{208A1BA1-8086-4A00-B5FA-E11E0F587FC0}"/>
                </a:ext>
              </a:extLst>
            </p:cNvPr>
            <p:cNvSpPr/>
            <p:nvPr/>
          </p:nvSpPr>
          <p:spPr>
            <a:xfrm>
              <a:off x="6808525" y="3819150"/>
              <a:ext cx="211875" cy="211900"/>
            </a:xfrm>
            <a:custGeom>
              <a:avLst/>
              <a:gdLst/>
              <a:ahLst/>
              <a:cxnLst/>
              <a:rect l="0" t="0" r="0" b="0"/>
              <a:pathLst>
                <a:path w="8475" h="8476" extrusionOk="0">
                  <a:moveTo>
                    <a:pt x="8157" y="0"/>
                  </a:moveTo>
                  <a:lnTo>
                    <a:pt x="7327" y="1075"/>
                  </a:lnTo>
                  <a:lnTo>
                    <a:pt x="6399" y="2150"/>
                  </a:lnTo>
                  <a:lnTo>
                    <a:pt x="5422" y="3249"/>
                  </a:lnTo>
                  <a:lnTo>
                    <a:pt x="4347" y="4348"/>
                  </a:lnTo>
                  <a:lnTo>
                    <a:pt x="3248" y="5422"/>
                  </a:lnTo>
                  <a:lnTo>
                    <a:pt x="2149" y="6399"/>
                  </a:lnTo>
                  <a:lnTo>
                    <a:pt x="1075" y="7327"/>
                  </a:lnTo>
                  <a:lnTo>
                    <a:pt x="0" y="8158"/>
                  </a:lnTo>
                  <a:lnTo>
                    <a:pt x="440" y="8280"/>
                  </a:lnTo>
                  <a:lnTo>
                    <a:pt x="855" y="8377"/>
                  </a:lnTo>
                  <a:lnTo>
                    <a:pt x="1294" y="8426"/>
                  </a:lnTo>
                  <a:lnTo>
                    <a:pt x="1734" y="8475"/>
                  </a:lnTo>
                  <a:lnTo>
                    <a:pt x="2174" y="8475"/>
                  </a:lnTo>
                  <a:lnTo>
                    <a:pt x="2613" y="8451"/>
                  </a:lnTo>
                  <a:lnTo>
                    <a:pt x="3028" y="8402"/>
                  </a:lnTo>
                  <a:lnTo>
                    <a:pt x="3468" y="8304"/>
                  </a:lnTo>
                  <a:lnTo>
                    <a:pt x="3883" y="8207"/>
                  </a:lnTo>
                  <a:lnTo>
                    <a:pt x="4323" y="8060"/>
                  </a:lnTo>
                  <a:lnTo>
                    <a:pt x="4714" y="7889"/>
                  </a:lnTo>
                  <a:lnTo>
                    <a:pt x="5129" y="7694"/>
                  </a:lnTo>
                  <a:lnTo>
                    <a:pt x="5520" y="7449"/>
                  </a:lnTo>
                  <a:lnTo>
                    <a:pt x="5886" y="7205"/>
                  </a:lnTo>
                  <a:lnTo>
                    <a:pt x="6252" y="6912"/>
                  </a:lnTo>
                  <a:lnTo>
                    <a:pt x="6594" y="6595"/>
                  </a:lnTo>
                  <a:lnTo>
                    <a:pt x="6912" y="6253"/>
                  </a:lnTo>
                  <a:lnTo>
                    <a:pt x="7205" y="5886"/>
                  </a:lnTo>
                  <a:lnTo>
                    <a:pt x="7449" y="5520"/>
                  </a:lnTo>
                  <a:lnTo>
                    <a:pt x="7693" y="5129"/>
                  </a:lnTo>
                  <a:lnTo>
                    <a:pt x="7889" y="4714"/>
                  </a:lnTo>
                  <a:lnTo>
                    <a:pt x="8060" y="4323"/>
                  </a:lnTo>
                  <a:lnTo>
                    <a:pt x="8206" y="3884"/>
                  </a:lnTo>
                  <a:lnTo>
                    <a:pt x="8304" y="3468"/>
                  </a:lnTo>
                  <a:lnTo>
                    <a:pt x="8402" y="3029"/>
                  </a:lnTo>
                  <a:lnTo>
                    <a:pt x="8450" y="2614"/>
                  </a:lnTo>
                  <a:lnTo>
                    <a:pt x="8475" y="2174"/>
                  </a:lnTo>
                  <a:lnTo>
                    <a:pt x="8475" y="1734"/>
                  </a:lnTo>
                  <a:lnTo>
                    <a:pt x="8426" y="1295"/>
                  </a:lnTo>
                  <a:lnTo>
                    <a:pt x="8377" y="855"/>
                  </a:lnTo>
                  <a:lnTo>
                    <a:pt x="8279" y="440"/>
                  </a:lnTo>
                  <a:lnTo>
                    <a:pt x="8157"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2" name="Shape 467">
              <a:extLst>
                <a:ext uri="{FF2B5EF4-FFF2-40B4-BE49-F238E27FC236}">
                  <a16:creationId xmlns:a16="http://schemas.microsoft.com/office/drawing/2014/main" id="{4D223F59-136C-433B-95AD-7DF5F6D6D760}"/>
                </a:ext>
              </a:extLst>
            </p:cNvPr>
            <p:cNvSpPr/>
            <p:nvPr/>
          </p:nvSpPr>
          <p:spPr>
            <a:xfrm>
              <a:off x="6654650" y="3665275"/>
              <a:ext cx="409100" cy="409125"/>
            </a:xfrm>
            <a:custGeom>
              <a:avLst/>
              <a:gdLst/>
              <a:ahLst/>
              <a:cxnLst/>
              <a:rect l="0" t="0" r="0" b="0"/>
              <a:pathLst>
                <a:path w="16364" h="16365" extrusionOk="0">
                  <a:moveTo>
                    <a:pt x="13580" y="1686"/>
                  </a:moveTo>
                  <a:lnTo>
                    <a:pt x="13677" y="1735"/>
                  </a:lnTo>
                  <a:lnTo>
                    <a:pt x="13775" y="1759"/>
                  </a:lnTo>
                  <a:lnTo>
                    <a:pt x="13848" y="1832"/>
                  </a:lnTo>
                  <a:lnTo>
                    <a:pt x="13897" y="1906"/>
                  </a:lnTo>
                  <a:lnTo>
                    <a:pt x="13946" y="1979"/>
                  </a:lnTo>
                  <a:lnTo>
                    <a:pt x="13970" y="2077"/>
                  </a:lnTo>
                  <a:lnTo>
                    <a:pt x="13995" y="2174"/>
                  </a:lnTo>
                  <a:lnTo>
                    <a:pt x="13995" y="2419"/>
                  </a:lnTo>
                  <a:lnTo>
                    <a:pt x="13922" y="2687"/>
                  </a:lnTo>
                  <a:lnTo>
                    <a:pt x="13824" y="3029"/>
                  </a:lnTo>
                  <a:lnTo>
                    <a:pt x="13677" y="3371"/>
                  </a:lnTo>
                  <a:lnTo>
                    <a:pt x="13482" y="3762"/>
                  </a:lnTo>
                  <a:lnTo>
                    <a:pt x="13238" y="4177"/>
                  </a:lnTo>
                  <a:lnTo>
                    <a:pt x="12993" y="3908"/>
                  </a:lnTo>
                  <a:lnTo>
                    <a:pt x="12749" y="3615"/>
                  </a:lnTo>
                  <a:lnTo>
                    <a:pt x="12407" y="3298"/>
                  </a:lnTo>
                  <a:lnTo>
                    <a:pt x="12041" y="3029"/>
                  </a:lnTo>
                  <a:lnTo>
                    <a:pt x="11675" y="2761"/>
                  </a:lnTo>
                  <a:lnTo>
                    <a:pt x="11308" y="2541"/>
                  </a:lnTo>
                  <a:lnTo>
                    <a:pt x="11748" y="2272"/>
                  </a:lnTo>
                  <a:lnTo>
                    <a:pt x="12187" y="2052"/>
                  </a:lnTo>
                  <a:lnTo>
                    <a:pt x="12554" y="1881"/>
                  </a:lnTo>
                  <a:lnTo>
                    <a:pt x="12920" y="1759"/>
                  </a:lnTo>
                  <a:lnTo>
                    <a:pt x="13213" y="1686"/>
                  </a:lnTo>
                  <a:close/>
                  <a:moveTo>
                    <a:pt x="9721" y="3591"/>
                  </a:moveTo>
                  <a:lnTo>
                    <a:pt x="9794" y="3615"/>
                  </a:lnTo>
                  <a:lnTo>
                    <a:pt x="9916" y="3713"/>
                  </a:lnTo>
                  <a:lnTo>
                    <a:pt x="10014" y="3835"/>
                  </a:lnTo>
                  <a:lnTo>
                    <a:pt x="10038" y="3908"/>
                  </a:lnTo>
                  <a:lnTo>
                    <a:pt x="10038" y="3982"/>
                  </a:lnTo>
                  <a:lnTo>
                    <a:pt x="10038" y="4055"/>
                  </a:lnTo>
                  <a:lnTo>
                    <a:pt x="10014" y="4128"/>
                  </a:lnTo>
                  <a:lnTo>
                    <a:pt x="9916" y="4250"/>
                  </a:lnTo>
                  <a:lnTo>
                    <a:pt x="9794" y="4348"/>
                  </a:lnTo>
                  <a:lnTo>
                    <a:pt x="9721" y="4372"/>
                  </a:lnTo>
                  <a:lnTo>
                    <a:pt x="9574" y="4372"/>
                  </a:lnTo>
                  <a:lnTo>
                    <a:pt x="9501" y="4348"/>
                  </a:lnTo>
                  <a:lnTo>
                    <a:pt x="9379" y="4250"/>
                  </a:lnTo>
                  <a:lnTo>
                    <a:pt x="9281" y="4128"/>
                  </a:lnTo>
                  <a:lnTo>
                    <a:pt x="9257" y="4055"/>
                  </a:lnTo>
                  <a:lnTo>
                    <a:pt x="9257" y="3982"/>
                  </a:lnTo>
                  <a:lnTo>
                    <a:pt x="9257" y="3908"/>
                  </a:lnTo>
                  <a:lnTo>
                    <a:pt x="9281" y="3835"/>
                  </a:lnTo>
                  <a:lnTo>
                    <a:pt x="9379" y="3713"/>
                  </a:lnTo>
                  <a:lnTo>
                    <a:pt x="9501" y="3615"/>
                  </a:lnTo>
                  <a:lnTo>
                    <a:pt x="9574" y="3591"/>
                  </a:lnTo>
                  <a:close/>
                  <a:moveTo>
                    <a:pt x="8182" y="3322"/>
                  </a:moveTo>
                  <a:lnTo>
                    <a:pt x="8304" y="3347"/>
                  </a:lnTo>
                  <a:lnTo>
                    <a:pt x="8402" y="3371"/>
                  </a:lnTo>
                  <a:lnTo>
                    <a:pt x="8500" y="3420"/>
                  </a:lnTo>
                  <a:lnTo>
                    <a:pt x="8597" y="3493"/>
                  </a:lnTo>
                  <a:lnTo>
                    <a:pt x="8671" y="3591"/>
                  </a:lnTo>
                  <a:lnTo>
                    <a:pt x="8719" y="3689"/>
                  </a:lnTo>
                  <a:lnTo>
                    <a:pt x="8768" y="3786"/>
                  </a:lnTo>
                  <a:lnTo>
                    <a:pt x="8768" y="3908"/>
                  </a:lnTo>
                  <a:lnTo>
                    <a:pt x="8768" y="4031"/>
                  </a:lnTo>
                  <a:lnTo>
                    <a:pt x="8719" y="4153"/>
                  </a:lnTo>
                  <a:lnTo>
                    <a:pt x="8671" y="4250"/>
                  </a:lnTo>
                  <a:lnTo>
                    <a:pt x="8597" y="4324"/>
                  </a:lnTo>
                  <a:lnTo>
                    <a:pt x="8500" y="4397"/>
                  </a:lnTo>
                  <a:lnTo>
                    <a:pt x="8402" y="4446"/>
                  </a:lnTo>
                  <a:lnTo>
                    <a:pt x="8304" y="4495"/>
                  </a:lnTo>
                  <a:lnTo>
                    <a:pt x="8060" y="4495"/>
                  </a:lnTo>
                  <a:lnTo>
                    <a:pt x="7962" y="4446"/>
                  </a:lnTo>
                  <a:lnTo>
                    <a:pt x="7865" y="4397"/>
                  </a:lnTo>
                  <a:lnTo>
                    <a:pt x="7767" y="4324"/>
                  </a:lnTo>
                  <a:lnTo>
                    <a:pt x="7694" y="4250"/>
                  </a:lnTo>
                  <a:lnTo>
                    <a:pt x="7645" y="4153"/>
                  </a:lnTo>
                  <a:lnTo>
                    <a:pt x="7596" y="4031"/>
                  </a:lnTo>
                  <a:lnTo>
                    <a:pt x="7596" y="3908"/>
                  </a:lnTo>
                  <a:lnTo>
                    <a:pt x="7596" y="3786"/>
                  </a:lnTo>
                  <a:lnTo>
                    <a:pt x="7645" y="3689"/>
                  </a:lnTo>
                  <a:lnTo>
                    <a:pt x="7694" y="3591"/>
                  </a:lnTo>
                  <a:lnTo>
                    <a:pt x="7767" y="3493"/>
                  </a:lnTo>
                  <a:lnTo>
                    <a:pt x="7865" y="3420"/>
                  </a:lnTo>
                  <a:lnTo>
                    <a:pt x="7962" y="3371"/>
                  </a:lnTo>
                  <a:lnTo>
                    <a:pt x="8060" y="3347"/>
                  </a:lnTo>
                  <a:lnTo>
                    <a:pt x="8182" y="3322"/>
                  </a:lnTo>
                  <a:close/>
                  <a:moveTo>
                    <a:pt x="9086" y="4763"/>
                  </a:moveTo>
                  <a:lnTo>
                    <a:pt x="9159" y="4788"/>
                  </a:lnTo>
                  <a:lnTo>
                    <a:pt x="9281" y="4885"/>
                  </a:lnTo>
                  <a:lnTo>
                    <a:pt x="9354" y="5007"/>
                  </a:lnTo>
                  <a:lnTo>
                    <a:pt x="9379" y="5081"/>
                  </a:lnTo>
                  <a:lnTo>
                    <a:pt x="9379" y="5154"/>
                  </a:lnTo>
                  <a:lnTo>
                    <a:pt x="9379" y="5227"/>
                  </a:lnTo>
                  <a:lnTo>
                    <a:pt x="9354" y="5301"/>
                  </a:lnTo>
                  <a:lnTo>
                    <a:pt x="9281" y="5423"/>
                  </a:lnTo>
                  <a:lnTo>
                    <a:pt x="9159" y="5520"/>
                  </a:lnTo>
                  <a:lnTo>
                    <a:pt x="9086" y="5545"/>
                  </a:lnTo>
                  <a:lnTo>
                    <a:pt x="8915" y="5545"/>
                  </a:lnTo>
                  <a:lnTo>
                    <a:pt x="8842" y="5520"/>
                  </a:lnTo>
                  <a:lnTo>
                    <a:pt x="8719" y="5423"/>
                  </a:lnTo>
                  <a:lnTo>
                    <a:pt x="8646" y="5301"/>
                  </a:lnTo>
                  <a:lnTo>
                    <a:pt x="8622" y="5227"/>
                  </a:lnTo>
                  <a:lnTo>
                    <a:pt x="8597" y="5154"/>
                  </a:lnTo>
                  <a:lnTo>
                    <a:pt x="8622" y="5081"/>
                  </a:lnTo>
                  <a:lnTo>
                    <a:pt x="8646" y="5007"/>
                  </a:lnTo>
                  <a:lnTo>
                    <a:pt x="8719" y="4885"/>
                  </a:lnTo>
                  <a:lnTo>
                    <a:pt x="8842" y="4788"/>
                  </a:lnTo>
                  <a:lnTo>
                    <a:pt x="8915" y="4763"/>
                  </a:lnTo>
                  <a:close/>
                  <a:moveTo>
                    <a:pt x="2540" y="11309"/>
                  </a:moveTo>
                  <a:lnTo>
                    <a:pt x="2760" y="11675"/>
                  </a:lnTo>
                  <a:lnTo>
                    <a:pt x="3029" y="12041"/>
                  </a:lnTo>
                  <a:lnTo>
                    <a:pt x="3298" y="12408"/>
                  </a:lnTo>
                  <a:lnTo>
                    <a:pt x="3615" y="12750"/>
                  </a:lnTo>
                  <a:lnTo>
                    <a:pt x="3908" y="12994"/>
                  </a:lnTo>
                  <a:lnTo>
                    <a:pt x="4177" y="13238"/>
                  </a:lnTo>
                  <a:lnTo>
                    <a:pt x="3762" y="13482"/>
                  </a:lnTo>
                  <a:lnTo>
                    <a:pt x="3371" y="13678"/>
                  </a:lnTo>
                  <a:lnTo>
                    <a:pt x="3029" y="13824"/>
                  </a:lnTo>
                  <a:lnTo>
                    <a:pt x="2687" y="13922"/>
                  </a:lnTo>
                  <a:lnTo>
                    <a:pt x="2418" y="13995"/>
                  </a:lnTo>
                  <a:lnTo>
                    <a:pt x="2174" y="13995"/>
                  </a:lnTo>
                  <a:lnTo>
                    <a:pt x="2076" y="13971"/>
                  </a:lnTo>
                  <a:lnTo>
                    <a:pt x="1979" y="13946"/>
                  </a:lnTo>
                  <a:lnTo>
                    <a:pt x="1905" y="13897"/>
                  </a:lnTo>
                  <a:lnTo>
                    <a:pt x="1832" y="13849"/>
                  </a:lnTo>
                  <a:lnTo>
                    <a:pt x="1759" y="13775"/>
                  </a:lnTo>
                  <a:lnTo>
                    <a:pt x="1734" y="13678"/>
                  </a:lnTo>
                  <a:lnTo>
                    <a:pt x="1686" y="13580"/>
                  </a:lnTo>
                  <a:lnTo>
                    <a:pt x="1686" y="13482"/>
                  </a:lnTo>
                  <a:lnTo>
                    <a:pt x="1686" y="13214"/>
                  </a:lnTo>
                  <a:lnTo>
                    <a:pt x="1759" y="12921"/>
                  </a:lnTo>
                  <a:lnTo>
                    <a:pt x="1881" y="12554"/>
                  </a:lnTo>
                  <a:lnTo>
                    <a:pt x="2052" y="12188"/>
                  </a:lnTo>
                  <a:lnTo>
                    <a:pt x="2272" y="11748"/>
                  </a:lnTo>
                  <a:lnTo>
                    <a:pt x="2540" y="11309"/>
                  </a:lnTo>
                  <a:close/>
                  <a:moveTo>
                    <a:pt x="15362" y="1"/>
                  </a:moveTo>
                  <a:lnTo>
                    <a:pt x="15094" y="25"/>
                  </a:lnTo>
                  <a:lnTo>
                    <a:pt x="14801" y="74"/>
                  </a:lnTo>
                  <a:lnTo>
                    <a:pt x="14483" y="172"/>
                  </a:lnTo>
                  <a:lnTo>
                    <a:pt x="14141" y="294"/>
                  </a:lnTo>
                  <a:lnTo>
                    <a:pt x="13775" y="440"/>
                  </a:lnTo>
                  <a:lnTo>
                    <a:pt x="13384" y="611"/>
                  </a:lnTo>
                  <a:lnTo>
                    <a:pt x="12993" y="831"/>
                  </a:lnTo>
                  <a:lnTo>
                    <a:pt x="12578" y="1051"/>
                  </a:lnTo>
                  <a:lnTo>
                    <a:pt x="11699" y="1613"/>
                  </a:lnTo>
                  <a:lnTo>
                    <a:pt x="10747" y="2272"/>
                  </a:lnTo>
                  <a:lnTo>
                    <a:pt x="10307" y="2101"/>
                  </a:lnTo>
                  <a:lnTo>
                    <a:pt x="9843" y="1955"/>
                  </a:lnTo>
                  <a:lnTo>
                    <a:pt x="9379" y="1857"/>
                  </a:lnTo>
                  <a:lnTo>
                    <a:pt x="8915" y="1784"/>
                  </a:lnTo>
                  <a:lnTo>
                    <a:pt x="8451" y="1735"/>
                  </a:lnTo>
                  <a:lnTo>
                    <a:pt x="7962" y="1735"/>
                  </a:lnTo>
                  <a:lnTo>
                    <a:pt x="7498" y="1784"/>
                  </a:lnTo>
                  <a:lnTo>
                    <a:pt x="7034" y="1832"/>
                  </a:lnTo>
                  <a:lnTo>
                    <a:pt x="6570" y="1930"/>
                  </a:lnTo>
                  <a:lnTo>
                    <a:pt x="6106" y="2077"/>
                  </a:lnTo>
                  <a:lnTo>
                    <a:pt x="5667" y="2248"/>
                  </a:lnTo>
                  <a:lnTo>
                    <a:pt x="5227" y="2443"/>
                  </a:lnTo>
                  <a:lnTo>
                    <a:pt x="4787" y="2687"/>
                  </a:lnTo>
                  <a:lnTo>
                    <a:pt x="4397" y="2980"/>
                  </a:lnTo>
                  <a:lnTo>
                    <a:pt x="4006" y="3273"/>
                  </a:lnTo>
                  <a:lnTo>
                    <a:pt x="3615" y="3615"/>
                  </a:lnTo>
                  <a:lnTo>
                    <a:pt x="3273" y="4006"/>
                  </a:lnTo>
                  <a:lnTo>
                    <a:pt x="2980" y="4397"/>
                  </a:lnTo>
                  <a:lnTo>
                    <a:pt x="2687" y="4788"/>
                  </a:lnTo>
                  <a:lnTo>
                    <a:pt x="2443" y="5227"/>
                  </a:lnTo>
                  <a:lnTo>
                    <a:pt x="2247" y="5667"/>
                  </a:lnTo>
                  <a:lnTo>
                    <a:pt x="2076" y="6107"/>
                  </a:lnTo>
                  <a:lnTo>
                    <a:pt x="1930" y="6571"/>
                  </a:lnTo>
                  <a:lnTo>
                    <a:pt x="1832" y="7035"/>
                  </a:lnTo>
                  <a:lnTo>
                    <a:pt x="1783" y="7499"/>
                  </a:lnTo>
                  <a:lnTo>
                    <a:pt x="1734" y="7963"/>
                  </a:lnTo>
                  <a:lnTo>
                    <a:pt x="1734" y="8451"/>
                  </a:lnTo>
                  <a:lnTo>
                    <a:pt x="1783" y="8915"/>
                  </a:lnTo>
                  <a:lnTo>
                    <a:pt x="1857" y="9379"/>
                  </a:lnTo>
                  <a:lnTo>
                    <a:pt x="1954" y="9843"/>
                  </a:lnTo>
                  <a:lnTo>
                    <a:pt x="2101" y="10307"/>
                  </a:lnTo>
                  <a:lnTo>
                    <a:pt x="2272" y="10747"/>
                  </a:lnTo>
                  <a:lnTo>
                    <a:pt x="1612" y="11699"/>
                  </a:lnTo>
                  <a:lnTo>
                    <a:pt x="1051" y="12579"/>
                  </a:lnTo>
                  <a:lnTo>
                    <a:pt x="831" y="12994"/>
                  </a:lnTo>
                  <a:lnTo>
                    <a:pt x="611" y="13385"/>
                  </a:lnTo>
                  <a:lnTo>
                    <a:pt x="440" y="13775"/>
                  </a:lnTo>
                  <a:lnTo>
                    <a:pt x="293" y="14142"/>
                  </a:lnTo>
                  <a:lnTo>
                    <a:pt x="171" y="14484"/>
                  </a:lnTo>
                  <a:lnTo>
                    <a:pt x="74" y="14801"/>
                  </a:lnTo>
                  <a:lnTo>
                    <a:pt x="25" y="15094"/>
                  </a:lnTo>
                  <a:lnTo>
                    <a:pt x="0" y="15363"/>
                  </a:lnTo>
                  <a:lnTo>
                    <a:pt x="0" y="15583"/>
                  </a:lnTo>
                  <a:lnTo>
                    <a:pt x="49" y="15802"/>
                  </a:lnTo>
                  <a:lnTo>
                    <a:pt x="123" y="15973"/>
                  </a:lnTo>
                  <a:lnTo>
                    <a:pt x="245" y="16120"/>
                  </a:lnTo>
                  <a:lnTo>
                    <a:pt x="342" y="16218"/>
                  </a:lnTo>
                  <a:lnTo>
                    <a:pt x="489" y="16291"/>
                  </a:lnTo>
                  <a:lnTo>
                    <a:pt x="635" y="16340"/>
                  </a:lnTo>
                  <a:lnTo>
                    <a:pt x="806" y="16364"/>
                  </a:lnTo>
                  <a:lnTo>
                    <a:pt x="1173" y="16364"/>
                  </a:lnTo>
                  <a:lnTo>
                    <a:pt x="1393" y="16315"/>
                  </a:lnTo>
                  <a:lnTo>
                    <a:pt x="1637" y="16267"/>
                  </a:lnTo>
                  <a:lnTo>
                    <a:pt x="2150" y="16120"/>
                  </a:lnTo>
                  <a:lnTo>
                    <a:pt x="2711" y="15876"/>
                  </a:lnTo>
                  <a:lnTo>
                    <a:pt x="3322" y="15583"/>
                  </a:lnTo>
                  <a:lnTo>
                    <a:pt x="3957" y="15192"/>
                  </a:lnTo>
                  <a:lnTo>
                    <a:pt x="4665" y="14752"/>
                  </a:lnTo>
                  <a:lnTo>
                    <a:pt x="5373" y="14264"/>
                  </a:lnTo>
                  <a:lnTo>
                    <a:pt x="6131" y="13702"/>
                  </a:lnTo>
                  <a:lnTo>
                    <a:pt x="6912" y="13092"/>
                  </a:lnTo>
                  <a:lnTo>
                    <a:pt x="7718" y="12432"/>
                  </a:lnTo>
                  <a:lnTo>
                    <a:pt x="8524" y="11724"/>
                  </a:lnTo>
                  <a:lnTo>
                    <a:pt x="9330" y="10967"/>
                  </a:lnTo>
                  <a:lnTo>
                    <a:pt x="10160" y="10161"/>
                  </a:lnTo>
                  <a:lnTo>
                    <a:pt x="10966" y="9330"/>
                  </a:lnTo>
                  <a:lnTo>
                    <a:pt x="11723" y="8524"/>
                  </a:lnTo>
                  <a:lnTo>
                    <a:pt x="12432" y="7718"/>
                  </a:lnTo>
                  <a:lnTo>
                    <a:pt x="13091" y="6912"/>
                  </a:lnTo>
                  <a:lnTo>
                    <a:pt x="13702" y="6131"/>
                  </a:lnTo>
                  <a:lnTo>
                    <a:pt x="14263" y="5374"/>
                  </a:lnTo>
                  <a:lnTo>
                    <a:pt x="14752" y="4666"/>
                  </a:lnTo>
                  <a:lnTo>
                    <a:pt x="15192" y="3957"/>
                  </a:lnTo>
                  <a:lnTo>
                    <a:pt x="15582" y="3322"/>
                  </a:lnTo>
                  <a:lnTo>
                    <a:pt x="15875" y="2712"/>
                  </a:lnTo>
                  <a:lnTo>
                    <a:pt x="16120" y="2150"/>
                  </a:lnTo>
                  <a:lnTo>
                    <a:pt x="16266" y="1637"/>
                  </a:lnTo>
                  <a:lnTo>
                    <a:pt x="16315" y="1393"/>
                  </a:lnTo>
                  <a:lnTo>
                    <a:pt x="16364" y="1173"/>
                  </a:lnTo>
                  <a:lnTo>
                    <a:pt x="16364" y="978"/>
                  </a:lnTo>
                  <a:lnTo>
                    <a:pt x="16364" y="807"/>
                  </a:lnTo>
                  <a:lnTo>
                    <a:pt x="16339" y="636"/>
                  </a:lnTo>
                  <a:lnTo>
                    <a:pt x="16291" y="489"/>
                  </a:lnTo>
                  <a:lnTo>
                    <a:pt x="16217" y="343"/>
                  </a:lnTo>
                  <a:lnTo>
                    <a:pt x="16120" y="245"/>
                  </a:lnTo>
                  <a:lnTo>
                    <a:pt x="15973" y="123"/>
                  </a:lnTo>
                  <a:lnTo>
                    <a:pt x="15802" y="50"/>
                  </a:lnTo>
                  <a:lnTo>
                    <a:pt x="15582"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213" name="Shape 468">
            <a:extLst>
              <a:ext uri="{FF2B5EF4-FFF2-40B4-BE49-F238E27FC236}">
                <a16:creationId xmlns:a16="http://schemas.microsoft.com/office/drawing/2014/main" id="{699C9071-630C-4656-826F-5ECF792DD343}"/>
              </a:ext>
            </a:extLst>
          </p:cNvPr>
          <p:cNvGrpSpPr/>
          <p:nvPr userDrawn="1"/>
        </p:nvGrpSpPr>
        <p:grpSpPr>
          <a:xfrm>
            <a:off x="5349916" y="4937702"/>
            <a:ext cx="370599" cy="370620"/>
            <a:chOff x="570875" y="4322250"/>
            <a:chExt cx="443300" cy="443325"/>
          </a:xfrm>
          <a:solidFill>
            <a:schemeClr val="bg1">
              <a:lumMod val="50000"/>
            </a:schemeClr>
          </a:solidFill>
        </p:grpSpPr>
        <p:sp>
          <p:nvSpPr>
            <p:cNvPr id="214" name="Shape 469">
              <a:extLst>
                <a:ext uri="{FF2B5EF4-FFF2-40B4-BE49-F238E27FC236}">
                  <a16:creationId xmlns:a16="http://schemas.microsoft.com/office/drawing/2014/main" id="{BF88A48B-7F5A-44B9-84F7-9F2A09ACC3DD}"/>
                </a:ext>
              </a:extLst>
            </p:cNvPr>
            <p:cNvSpPr/>
            <p:nvPr/>
          </p:nvSpPr>
          <p:spPr>
            <a:xfrm>
              <a:off x="570875" y="4322250"/>
              <a:ext cx="443300" cy="443325"/>
            </a:xfrm>
            <a:custGeom>
              <a:avLst/>
              <a:gdLst/>
              <a:ahLst/>
              <a:cxnLst/>
              <a:rect l="0" t="0" r="0" b="0"/>
              <a:pathLst>
                <a:path w="17732" h="17733" extrusionOk="0">
                  <a:moveTo>
                    <a:pt x="13091" y="2712"/>
                  </a:moveTo>
                  <a:lnTo>
                    <a:pt x="13286" y="2736"/>
                  </a:lnTo>
                  <a:lnTo>
                    <a:pt x="13506" y="2785"/>
                  </a:lnTo>
                  <a:lnTo>
                    <a:pt x="13702" y="2858"/>
                  </a:lnTo>
                  <a:lnTo>
                    <a:pt x="13873" y="2956"/>
                  </a:lnTo>
                  <a:lnTo>
                    <a:pt x="14068" y="3054"/>
                  </a:lnTo>
                  <a:lnTo>
                    <a:pt x="14239" y="3176"/>
                  </a:lnTo>
                  <a:lnTo>
                    <a:pt x="14410" y="3323"/>
                  </a:lnTo>
                  <a:lnTo>
                    <a:pt x="14556" y="3493"/>
                  </a:lnTo>
                  <a:lnTo>
                    <a:pt x="14679" y="3664"/>
                  </a:lnTo>
                  <a:lnTo>
                    <a:pt x="14776" y="3860"/>
                  </a:lnTo>
                  <a:lnTo>
                    <a:pt x="14874" y="4031"/>
                  </a:lnTo>
                  <a:lnTo>
                    <a:pt x="14947" y="4226"/>
                  </a:lnTo>
                  <a:lnTo>
                    <a:pt x="14996" y="4446"/>
                  </a:lnTo>
                  <a:lnTo>
                    <a:pt x="15021" y="4641"/>
                  </a:lnTo>
                  <a:lnTo>
                    <a:pt x="15021" y="4861"/>
                  </a:lnTo>
                  <a:lnTo>
                    <a:pt x="15021" y="5057"/>
                  </a:lnTo>
                  <a:lnTo>
                    <a:pt x="14996" y="5252"/>
                  </a:lnTo>
                  <a:lnTo>
                    <a:pt x="14947" y="5472"/>
                  </a:lnTo>
                  <a:lnTo>
                    <a:pt x="14874" y="5667"/>
                  </a:lnTo>
                  <a:lnTo>
                    <a:pt x="14776" y="5838"/>
                  </a:lnTo>
                  <a:lnTo>
                    <a:pt x="14679" y="6033"/>
                  </a:lnTo>
                  <a:lnTo>
                    <a:pt x="14556" y="6204"/>
                  </a:lnTo>
                  <a:lnTo>
                    <a:pt x="14410" y="6375"/>
                  </a:lnTo>
                  <a:lnTo>
                    <a:pt x="13433" y="7328"/>
                  </a:lnTo>
                  <a:lnTo>
                    <a:pt x="13311" y="7426"/>
                  </a:lnTo>
                  <a:lnTo>
                    <a:pt x="13189" y="7499"/>
                  </a:lnTo>
                  <a:lnTo>
                    <a:pt x="13042" y="7548"/>
                  </a:lnTo>
                  <a:lnTo>
                    <a:pt x="12871" y="7572"/>
                  </a:lnTo>
                  <a:lnTo>
                    <a:pt x="12725" y="7548"/>
                  </a:lnTo>
                  <a:lnTo>
                    <a:pt x="12578" y="7499"/>
                  </a:lnTo>
                  <a:lnTo>
                    <a:pt x="12456" y="7426"/>
                  </a:lnTo>
                  <a:lnTo>
                    <a:pt x="12334" y="7328"/>
                  </a:lnTo>
                  <a:lnTo>
                    <a:pt x="10405" y="5398"/>
                  </a:lnTo>
                  <a:lnTo>
                    <a:pt x="10307" y="5276"/>
                  </a:lnTo>
                  <a:lnTo>
                    <a:pt x="10234" y="5154"/>
                  </a:lnTo>
                  <a:lnTo>
                    <a:pt x="10185" y="5008"/>
                  </a:lnTo>
                  <a:lnTo>
                    <a:pt x="10160" y="4861"/>
                  </a:lnTo>
                  <a:lnTo>
                    <a:pt x="10185" y="4690"/>
                  </a:lnTo>
                  <a:lnTo>
                    <a:pt x="10234" y="4544"/>
                  </a:lnTo>
                  <a:lnTo>
                    <a:pt x="10307" y="4422"/>
                  </a:lnTo>
                  <a:lnTo>
                    <a:pt x="10405" y="4299"/>
                  </a:lnTo>
                  <a:lnTo>
                    <a:pt x="11357" y="3323"/>
                  </a:lnTo>
                  <a:lnTo>
                    <a:pt x="11528" y="3176"/>
                  </a:lnTo>
                  <a:lnTo>
                    <a:pt x="11699" y="3054"/>
                  </a:lnTo>
                  <a:lnTo>
                    <a:pt x="11894" y="2956"/>
                  </a:lnTo>
                  <a:lnTo>
                    <a:pt x="12065" y="2858"/>
                  </a:lnTo>
                  <a:lnTo>
                    <a:pt x="12261" y="2785"/>
                  </a:lnTo>
                  <a:lnTo>
                    <a:pt x="12481" y="2736"/>
                  </a:lnTo>
                  <a:lnTo>
                    <a:pt x="12676" y="2712"/>
                  </a:lnTo>
                  <a:close/>
                  <a:moveTo>
                    <a:pt x="8377" y="8867"/>
                  </a:moveTo>
                  <a:lnTo>
                    <a:pt x="8475" y="8891"/>
                  </a:lnTo>
                  <a:lnTo>
                    <a:pt x="8548" y="8915"/>
                  </a:lnTo>
                  <a:lnTo>
                    <a:pt x="8646" y="8964"/>
                  </a:lnTo>
                  <a:lnTo>
                    <a:pt x="8719" y="9013"/>
                  </a:lnTo>
                  <a:lnTo>
                    <a:pt x="8768" y="9086"/>
                  </a:lnTo>
                  <a:lnTo>
                    <a:pt x="8817" y="9184"/>
                  </a:lnTo>
                  <a:lnTo>
                    <a:pt x="8841" y="9257"/>
                  </a:lnTo>
                  <a:lnTo>
                    <a:pt x="8866" y="9355"/>
                  </a:lnTo>
                  <a:lnTo>
                    <a:pt x="8841" y="9453"/>
                  </a:lnTo>
                  <a:lnTo>
                    <a:pt x="8817" y="9550"/>
                  </a:lnTo>
                  <a:lnTo>
                    <a:pt x="8768" y="9624"/>
                  </a:lnTo>
                  <a:lnTo>
                    <a:pt x="8719" y="9697"/>
                  </a:lnTo>
                  <a:lnTo>
                    <a:pt x="6179" y="12237"/>
                  </a:lnTo>
                  <a:lnTo>
                    <a:pt x="6106" y="12310"/>
                  </a:lnTo>
                  <a:lnTo>
                    <a:pt x="6033" y="12359"/>
                  </a:lnTo>
                  <a:lnTo>
                    <a:pt x="5935" y="12383"/>
                  </a:lnTo>
                  <a:lnTo>
                    <a:pt x="5740" y="12383"/>
                  </a:lnTo>
                  <a:lnTo>
                    <a:pt x="5642" y="12359"/>
                  </a:lnTo>
                  <a:lnTo>
                    <a:pt x="5569" y="12310"/>
                  </a:lnTo>
                  <a:lnTo>
                    <a:pt x="5496" y="12237"/>
                  </a:lnTo>
                  <a:lnTo>
                    <a:pt x="5422" y="12164"/>
                  </a:lnTo>
                  <a:lnTo>
                    <a:pt x="5373" y="12090"/>
                  </a:lnTo>
                  <a:lnTo>
                    <a:pt x="5349" y="11993"/>
                  </a:lnTo>
                  <a:lnTo>
                    <a:pt x="5349" y="11895"/>
                  </a:lnTo>
                  <a:lnTo>
                    <a:pt x="5349" y="11797"/>
                  </a:lnTo>
                  <a:lnTo>
                    <a:pt x="5373" y="11700"/>
                  </a:lnTo>
                  <a:lnTo>
                    <a:pt x="5422" y="11626"/>
                  </a:lnTo>
                  <a:lnTo>
                    <a:pt x="5496" y="11553"/>
                  </a:lnTo>
                  <a:lnTo>
                    <a:pt x="8036" y="9013"/>
                  </a:lnTo>
                  <a:lnTo>
                    <a:pt x="8109" y="8964"/>
                  </a:lnTo>
                  <a:lnTo>
                    <a:pt x="8182" y="8915"/>
                  </a:lnTo>
                  <a:lnTo>
                    <a:pt x="8280" y="8891"/>
                  </a:lnTo>
                  <a:lnTo>
                    <a:pt x="8377" y="8867"/>
                  </a:lnTo>
                  <a:close/>
                  <a:moveTo>
                    <a:pt x="14825" y="1"/>
                  </a:moveTo>
                  <a:lnTo>
                    <a:pt x="14288" y="25"/>
                  </a:lnTo>
                  <a:lnTo>
                    <a:pt x="13751" y="50"/>
                  </a:lnTo>
                  <a:lnTo>
                    <a:pt x="13213" y="123"/>
                  </a:lnTo>
                  <a:lnTo>
                    <a:pt x="12676" y="245"/>
                  </a:lnTo>
                  <a:lnTo>
                    <a:pt x="12163" y="367"/>
                  </a:lnTo>
                  <a:lnTo>
                    <a:pt x="11675" y="538"/>
                  </a:lnTo>
                  <a:lnTo>
                    <a:pt x="11235" y="758"/>
                  </a:lnTo>
                  <a:lnTo>
                    <a:pt x="11015" y="856"/>
                  </a:lnTo>
                  <a:lnTo>
                    <a:pt x="10844" y="1002"/>
                  </a:lnTo>
                  <a:lnTo>
                    <a:pt x="10649" y="1124"/>
                  </a:lnTo>
                  <a:lnTo>
                    <a:pt x="10502" y="1271"/>
                  </a:lnTo>
                  <a:lnTo>
                    <a:pt x="5544" y="6229"/>
                  </a:lnTo>
                  <a:lnTo>
                    <a:pt x="391" y="6229"/>
                  </a:lnTo>
                  <a:lnTo>
                    <a:pt x="245" y="6253"/>
                  </a:lnTo>
                  <a:lnTo>
                    <a:pt x="147" y="6278"/>
                  </a:lnTo>
                  <a:lnTo>
                    <a:pt x="49" y="6327"/>
                  </a:lnTo>
                  <a:lnTo>
                    <a:pt x="0" y="6400"/>
                  </a:lnTo>
                  <a:lnTo>
                    <a:pt x="0" y="6473"/>
                  </a:lnTo>
                  <a:lnTo>
                    <a:pt x="25" y="6571"/>
                  </a:lnTo>
                  <a:lnTo>
                    <a:pt x="74" y="6668"/>
                  </a:lnTo>
                  <a:lnTo>
                    <a:pt x="171" y="6791"/>
                  </a:lnTo>
                  <a:lnTo>
                    <a:pt x="2589" y="9184"/>
                  </a:lnTo>
                  <a:lnTo>
                    <a:pt x="2272" y="9502"/>
                  </a:lnTo>
                  <a:lnTo>
                    <a:pt x="953" y="9746"/>
                  </a:lnTo>
                  <a:lnTo>
                    <a:pt x="806" y="9795"/>
                  </a:lnTo>
                  <a:lnTo>
                    <a:pt x="684" y="9843"/>
                  </a:lnTo>
                  <a:lnTo>
                    <a:pt x="611" y="9941"/>
                  </a:lnTo>
                  <a:lnTo>
                    <a:pt x="562" y="10014"/>
                  </a:lnTo>
                  <a:lnTo>
                    <a:pt x="562" y="10112"/>
                  </a:lnTo>
                  <a:lnTo>
                    <a:pt x="586" y="10234"/>
                  </a:lnTo>
                  <a:lnTo>
                    <a:pt x="635" y="10332"/>
                  </a:lnTo>
                  <a:lnTo>
                    <a:pt x="733" y="10454"/>
                  </a:lnTo>
                  <a:lnTo>
                    <a:pt x="7278" y="16999"/>
                  </a:lnTo>
                  <a:lnTo>
                    <a:pt x="7401" y="17097"/>
                  </a:lnTo>
                  <a:lnTo>
                    <a:pt x="7498" y="17146"/>
                  </a:lnTo>
                  <a:lnTo>
                    <a:pt x="7620" y="17170"/>
                  </a:lnTo>
                  <a:lnTo>
                    <a:pt x="7718" y="17170"/>
                  </a:lnTo>
                  <a:lnTo>
                    <a:pt x="7791" y="17122"/>
                  </a:lnTo>
                  <a:lnTo>
                    <a:pt x="7889" y="17048"/>
                  </a:lnTo>
                  <a:lnTo>
                    <a:pt x="7938" y="16926"/>
                  </a:lnTo>
                  <a:lnTo>
                    <a:pt x="7987" y="16780"/>
                  </a:lnTo>
                  <a:lnTo>
                    <a:pt x="8231" y="15461"/>
                  </a:lnTo>
                  <a:lnTo>
                    <a:pt x="8548" y="15143"/>
                  </a:lnTo>
                  <a:lnTo>
                    <a:pt x="10942" y="17561"/>
                  </a:lnTo>
                  <a:lnTo>
                    <a:pt x="11064" y="17659"/>
                  </a:lnTo>
                  <a:lnTo>
                    <a:pt x="11162" y="17708"/>
                  </a:lnTo>
                  <a:lnTo>
                    <a:pt x="11259" y="17732"/>
                  </a:lnTo>
                  <a:lnTo>
                    <a:pt x="11333" y="17732"/>
                  </a:lnTo>
                  <a:lnTo>
                    <a:pt x="11406" y="17683"/>
                  </a:lnTo>
                  <a:lnTo>
                    <a:pt x="11455" y="17586"/>
                  </a:lnTo>
                  <a:lnTo>
                    <a:pt x="11479" y="17488"/>
                  </a:lnTo>
                  <a:lnTo>
                    <a:pt x="11504" y="17341"/>
                  </a:lnTo>
                  <a:lnTo>
                    <a:pt x="11504" y="12188"/>
                  </a:lnTo>
                  <a:lnTo>
                    <a:pt x="16461" y="7230"/>
                  </a:lnTo>
                  <a:lnTo>
                    <a:pt x="16608" y="7084"/>
                  </a:lnTo>
                  <a:lnTo>
                    <a:pt x="16730" y="6888"/>
                  </a:lnTo>
                  <a:lnTo>
                    <a:pt x="16877" y="6693"/>
                  </a:lnTo>
                  <a:lnTo>
                    <a:pt x="16974" y="6498"/>
                  </a:lnTo>
                  <a:lnTo>
                    <a:pt x="17194" y="6058"/>
                  </a:lnTo>
                  <a:lnTo>
                    <a:pt x="17365" y="5569"/>
                  </a:lnTo>
                  <a:lnTo>
                    <a:pt x="17487" y="5057"/>
                  </a:lnTo>
                  <a:lnTo>
                    <a:pt x="17609" y="4519"/>
                  </a:lnTo>
                  <a:lnTo>
                    <a:pt x="17683" y="3982"/>
                  </a:lnTo>
                  <a:lnTo>
                    <a:pt x="17707" y="3445"/>
                  </a:lnTo>
                  <a:lnTo>
                    <a:pt x="17731" y="2907"/>
                  </a:lnTo>
                  <a:lnTo>
                    <a:pt x="17731" y="2419"/>
                  </a:lnTo>
                  <a:lnTo>
                    <a:pt x="17707" y="1955"/>
                  </a:lnTo>
                  <a:lnTo>
                    <a:pt x="17658" y="1515"/>
                  </a:lnTo>
                  <a:lnTo>
                    <a:pt x="17585" y="1149"/>
                  </a:lnTo>
                  <a:lnTo>
                    <a:pt x="17512" y="831"/>
                  </a:lnTo>
                  <a:lnTo>
                    <a:pt x="17414" y="587"/>
                  </a:lnTo>
                  <a:lnTo>
                    <a:pt x="17341" y="489"/>
                  </a:lnTo>
                  <a:lnTo>
                    <a:pt x="17292" y="441"/>
                  </a:lnTo>
                  <a:lnTo>
                    <a:pt x="17243" y="392"/>
                  </a:lnTo>
                  <a:lnTo>
                    <a:pt x="17145" y="318"/>
                  </a:lnTo>
                  <a:lnTo>
                    <a:pt x="16901" y="221"/>
                  </a:lnTo>
                  <a:lnTo>
                    <a:pt x="16584" y="148"/>
                  </a:lnTo>
                  <a:lnTo>
                    <a:pt x="16217" y="74"/>
                  </a:lnTo>
                  <a:lnTo>
                    <a:pt x="15778" y="25"/>
                  </a:lnTo>
                  <a:lnTo>
                    <a:pt x="15314"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5" name="Shape 470">
              <a:extLst>
                <a:ext uri="{FF2B5EF4-FFF2-40B4-BE49-F238E27FC236}">
                  <a16:creationId xmlns:a16="http://schemas.microsoft.com/office/drawing/2014/main" id="{A5720671-6624-4163-AF4B-07A253CDDBDD}"/>
                </a:ext>
              </a:extLst>
            </p:cNvPr>
            <p:cNvSpPr/>
            <p:nvPr/>
          </p:nvSpPr>
          <p:spPr>
            <a:xfrm>
              <a:off x="597725" y="4665400"/>
              <a:ext cx="73300" cy="73300"/>
            </a:xfrm>
            <a:custGeom>
              <a:avLst/>
              <a:gdLst/>
              <a:ahLst/>
              <a:cxnLst/>
              <a:rect l="0" t="0" r="0" b="0"/>
              <a:pathLst>
                <a:path w="2932" h="2932" extrusionOk="0">
                  <a:moveTo>
                    <a:pt x="2028" y="1"/>
                  </a:moveTo>
                  <a:lnTo>
                    <a:pt x="1857" y="25"/>
                  </a:lnTo>
                  <a:lnTo>
                    <a:pt x="1686" y="74"/>
                  </a:lnTo>
                  <a:lnTo>
                    <a:pt x="1515" y="147"/>
                  </a:lnTo>
                  <a:lnTo>
                    <a:pt x="1369" y="269"/>
                  </a:lnTo>
                  <a:lnTo>
                    <a:pt x="1222" y="489"/>
                  </a:lnTo>
                  <a:lnTo>
                    <a:pt x="1002" y="831"/>
                  </a:lnTo>
                  <a:lnTo>
                    <a:pt x="563" y="1735"/>
                  </a:lnTo>
                  <a:lnTo>
                    <a:pt x="172" y="2565"/>
                  </a:lnTo>
                  <a:lnTo>
                    <a:pt x="1" y="2932"/>
                  </a:lnTo>
                  <a:lnTo>
                    <a:pt x="1" y="2932"/>
                  </a:lnTo>
                  <a:lnTo>
                    <a:pt x="367" y="2761"/>
                  </a:lnTo>
                  <a:lnTo>
                    <a:pt x="1198" y="2370"/>
                  </a:lnTo>
                  <a:lnTo>
                    <a:pt x="2101" y="1930"/>
                  </a:lnTo>
                  <a:lnTo>
                    <a:pt x="2443" y="1710"/>
                  </a:lnTo>
                  <a:lnTo>
                    <a:pt x="2663" y="1564"/>
                  </a:lnTo>
                  <a:lnTo>
                    <a:pt x="2785" y="1417"/>
                  </a:lnTo>
                  <a:lnTo>
                    <a:pt x="2858" y="1246"/>
                  </a:lnTo>
                  <a:lnTo>
                    <a:pt x="2907" y="1075"/>
                  </a:lnTo>
                  <a:lnTo>
                    <a:pt x="2932" y="904"/>
                  </a:lnTo>
                  <a:lnTo>
                    <a:pt x="2907" y="733"/>
                  </a:lnTo>
                  <a:lnTo>
                    <a:pt x="2858" y="562"/>
                  </a:lnTo>
                  <a:lnTo>
                    <a:pt x="2785" y="416"/>
                  </a:lnTo>
                  <a:lnTo>
                    <a:pt x="2663" y="269"/>
                  </a:lnTo>
                  <a:lnTo>
                    <a:pt x="2517" y="147"/>
                  </a:lnTo>
                  <a:lnTo>
                    <a:pt x="2370" y="74"/>
                  </a:lnTo>
                  <a:lnTo>
                    <a:pt x="2199" y="25"/>
                  </a:lnTo>
                  <a:lnTo>
                    <a:pt x="202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6" name="Shape 471">
              <a:extLst>
                <a:ext uri="{FF2B5EF4-FFF2-40B4-BE49-F238E27FC236}">
                  <a16:creationId xmlns:a16="http://schemas.microsoft.com/office/drawing/2014/main" id="{8D9D28FC-EDBF-4376-BC7E-B6C92421EE5D}"/>
                </a:ext>
              </a:extLst>
            </p:cNvPr>
            <p:cNvSpPr/>
            <p:nvPr/>
          </p:nvSpPr>
          <p:spPr>
            <a:xfrm>
              <a:off x="654525" y="4708150"/>
              <a:ext cx="47025" cy="47025"/>
            </a:xfrm>
            <a:custGeom>
              <a:avLst/>
              <a:gdLst/>
              <a:ahLst/>
              <a:cxnLst/>
              <a:rect l="0" t="0" r="0" b="0"/>
              <a:pathLst>
                <a:path w="1881" h="1881" extrusionOk="0">
                  <a:moveTo>
                    <a:pt x="1124" y="0"/>
                  </a:moveTo>
                  <a:lnTo>
                    <a:pt x="977" y="25"/>
                  </a:lnTo>
                  <a:lnTo>
                    <a:pt x="831" y="74"/>
                  </a:lnTo>
                  <a:lnTo>
                    <a:pt x="709" y="147"/>
                  </a:lnTo>
                  <a:lnTo>
                    <a:pt x="586" y="245"/>
                  </a:lnTo>
                  <a:lnTo>
                    <a:pt x="464" y="391"/>
                  </a:lnTo>
                  <a:lnTo>
                    <a:pt x="367" y="611"/>
                  </a:lnTo>
                  <a:lnTo>
                    <a:pt x="269" y="880"/>
                  </a:lnTo>
                  <a:lnTo>
                    <a:pt x="171" y="1173"/>
                  </a:lnTo>
                  <a:lnTo>
                    <a:pt x="49" y="1686"/>
                  </a:lnTo>
                  <a:lnTo>
                    <a:pt x="0" y="1881"/>
                  </a:lnTo>
                  <a:lnTo>
                    <a:pt x="0" y="1881"/>
                  </a:lnTo>
                  <a:lnTo>
                    <a:pt x="220" y="1857"/>
                  </a:lnTo>
                  <a:lnTo>
                    <a:pt x="733" y="1710"/>
                  </a:lnTo>
                  <a:lnTo>
                    <a:pt x="1002" y="1637"/>
                  </a:lnTo>
                  <a:lnTo>
                    <a:pt x="1270" y="1539"/>
                  </a:lnTo>
                  <a:lnTo>
                    <a:pt x="1515" y="1417"/>
                  </a:lnTo>
                  <a:lnTo>
                    <a:pt x="1661" y="1319"/>
                  </a:lnTo>
                  <a:lnTo>
                    <a:pt x="1759" y="1197"/>
                  </a:lnTo>
                  <a:lnTo>
                    <a:pt x="1832" y="1051"/>
                  </a:lnTo>
                  <a:lnTo>
                    <a:pt x="1881" y="928"/>
                  </a:lnTo>
                  <a:lnTo>
                    <a:pt x="1881" y="782"/>
                  </a:lnTo>
                  <a:lnTo>
                    <a:pt x="1881" y="635"/>
                  </a:lnTo>
                  <a:lnTo>
                    <a:pt x="1832" y="489"/>
                  </a:lnTo>
                  <a:lnTo>
                    <a:pt x="1759" y="367"/>
                  </a:lnTo>
                  <a:lnTo>
                    <a:pt x="1661" y="245"/>
                  </a:lnTo>
                  <a:lnTo>
                    <a:pt x="1539" y="147"/>
                  </a:lnTo>
                  <a:lnTo>
                    <a:pt x="1417" y="74"/>
                  </a:lnTo>
                  <a:lnTo>
                    <a:pt x="1270" y="25"/>
                  </a:lnTo>
                  <a:lnTo>
                    <a:pt x="1124"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7" name="Shape 472">
              <a:extLst>
                <a:ext uri="{FF2B5EF4-FFF2-40B4-BE49-F238E27FC236}">
                  <a16:creationId xmlns:a16="http://schemas.microsoft.com/office/drawing/2014/main" id="{A66486FD-8B76-471B-8487-433717E7E297}"/>
                </a:ext>
              </a:extLst>
            </p:cNvPr>
            <p:cNvSpPr/>
            <p:nvPr/>
          </p:nvSpPr>
          <p:spPr>
            <a:xfrm>
              <a:off x="581250" y="4634875"/>
              <a:ext cx="47050" cy="47050"/>
            </a:xfrm>
            <a:custGeom>
              <a:avLst/>
              <a:gdLst/>
              <a:ahLst/>
              <a:cxnLst/>
              <a:rect l="0" t="0" r="0" b="0"/>
              <a:pathLst>
                <a:path w="1882" h="1882" extrusionOk="0">
                  <a:moveTo>
                    <a:pt x="953" y="1"/>
                  </a:moveTo>
                  <a:lnTo>
                    <a:pt x="831" y="49"/>
                  </a:lnTo>
                  <a:lnTo>
                    <a:pt x="684" y="123"/>
                  </a:lnTo>
                  <a:lnTo>
                    <a:pt x="562" y="220"/>
                  </a:lnTo>
                  <a:lnTo>
                    <a:pt x="465" y="367"/>
                  </a:lnTo>
                  <a:lnTo>
                    <a:pt x="342" y="611"/>
                  </a:lnTo>
                  <a:lnTo>
                    <a:pt x="245" y="880"/>
                  </a:lnTo>
                  <a:lnTo>
                    <a:pt x="171" y="1148"/>
                  </a:lnTo>
                  <a:lnTo>
                    <a:pt x="25" y="1661"/>
                  </a:lnTo>
                  <a:lnTo>
                    <a:pt x="1" y="1881"/>
                  </a:lnTo>
                  <a:lnTo>
                    <a:pt x="196" y="1832"/>
                  </a:lnTo>
                  <a:lnTo>
                    <a:pt x="709" y="1710"/>
                  </a:lnTo>
                  <a:lnTo>
                    <a:pt x="1002" y="1613"/>
                  </a:lnTo>
                  <a:lnTo>
                    <a:pt x="1271" y="1515"/>
                  </a:lnTo>
                  <a:lnTo>
                    <a:pt x="1490" y="1417"/>
                  </a:lnTo>
                  <a:lnTo>
                    <a:pt x="1637" y="1295"/>
                  </a:lnTo>
                  <a:lnTo>
                    <a:pt x="1735" y="1173"/>
                  </a:lnTo>
                  <a:lnTo>
                    <a:pt x="1808" y="1051"/>
                  </a:lnTo>
                  <a:lnTo>
                    <a:pt x="1857" y="904"/>
                  </a:lnTo>
                  <a:lnTo>
                    <a:pt x="1881" y="758"/>
                  </a:lnTo>
                  <a:lnTo>
                    <a:pt x="1857" y="611"/>
                  </a:lnTo>
                  <a:lnTo>
                    <a:pt x="1808" y="465"/>
                  </a:lnTo>
                  <a:lnTo>
                    <a:pt x="1735" y="343"/>
                  </a:lnTo>
                  <a:lnTo>
                    <a:pt x="1637" y="220"/>
                  </a:lnTo>
                  <a:lnTo>
                    <a:pt x="1515" y="123"/>
                  </a:lnTo>
                  <a:lnTo>
                    <a:pt x="1393" y="49"/>
                  </a:lnTo>
                  <a:lnTo>
                    <a:pt x="1246"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218" name="Shape 473">
            <a:extLst>
              <a:ext uri="{FF2B5EF4-FFF2-40B4-BE49-F238E27FC236}">
                <a16:creationId xmlns:a16="http://schemas.microsoft.com/office/drawing/2014/main" id="{97EF8E3C-3A39-4906-A80B-99FF80EFCF41}"/>
              </a:ext>
            </a:extLst>
          </p:cNvPr>
          <p:cNvSpPr/>
          <p:nvPr userDrawn="1"/>
        </p:nvSpPr>
        <p:spPr>
          <a:xfrm>
            <a:off x="5898162" y="5009824"/>
            <a:ext cx="401238" cy="226661"/>
          </a:xfrm>
          <a:custGeom>
            <a:avLst/>
            <a:gdLst/>
            <a:ahLst/>
            <a:cxnLst/>
            <a:rect l="0" t="0" r="0" b="0"/>
            <a:pathLst>
              <a:path w="19198" h="10845" extrusionOk="0">
                <a:moveTo>
                  <a:pt x="7572" y="1"/>
                </a:moveTo>
                <a:lnTo>
                  <a:pt x="7108" y="25"/>
                </a:lnTo>
                <a:lnTo>
                  <a:pt x="6668" y="98"/>
                </a:lnTo>
                <a:lnTo>
                  <a:pt x="6229" y="196"/>
                </a:lnTo>
                <a:lnTo>
                  <a:pt x="5813" y="343"/>
                </a:lnTo>
                <a:lnTo>
                  <a:pt x="5423" y="538"/>
                </a:lnTo>
                <a:lnTo>
                  <a:pt x="5056" y="758"/>
                </a:lnTo>
                <a:lnTo>
                  <a:pt x="4714" y="1026"/>
                </a:lnTo>
                <a:lnTo>
                  <a:pt x="4397" y="1319"/>
                </a:lnTo>
                <a:lnTo>
                  <a:pt x="4104" y="1637"/>
                </a:lnTo>
                <a:lnTo>
                  <a:pt x="3835" y="1979"/>
                </a:lnTo>
                <a:lnTo>
                  <a:pt x="3615" y="2345"/>
                </a:lnTo>
                <a:lnTo>
                  <a:pt x="3420" y="2736"/>
                </a:lnTo>
                <a:lnTo>
                  <a:pt x="3273" y="3151"/>
                </a:lnTo>
                <a:lnTo>
                  <a:pt x="3151" y="3591"/>
                </a:lnTo>
                <a:lnTo>
                  <a:pt x="3102" y="4030"/>
                </a:lnTo>
                <a:lnTo>
                  <a:pt x="3078" y="4494"/>
                </a:lnTo>
                <a:lnTo>
                  <a:pt x="3078" y="4788"/>
                </a:lnTo>
                <a:lnTo>
                  <a:pt x="2712" y="4788"/>
                </a:lnTo>
                <a:lnTo>
                  <a:pt x="2419" y="4836"/>
                </a:lnTo>
                <a:lnTo>
                  <a:pt x="2125" y="4910"/>
                </a:lnTo>
                <a:lnTo>
                  <a:pt x="1832" y="5032"/>
                </a:lnTo>
                <a:lnTo>
                  <a:pt x="1588" y="5154"/>
                </a:lnTo>
                <a:lnTo>
                  <a:pt x="1320" y="5300"/>
                </a:lnTo>
                <a:lnTo>
                  <a:pt x="1100" y="5471"/>
                </a:lnTo>
                <a:lnTo>
                  <a:pt x="880" y="5667"/>
                </a:lnTo>
                <a:lnTo>
                  <a:pt x="685" y="5887"/>
                </a:lnTo>
                <a:lnTo>
                  <a:pt x="514" y="6131"/>
                </a:lnTo>
                <a:lnTo>
                  <a:pt x="367" y="6375"/>
                </a:lnTo>
                <a:lnTo>
                  <a:pt x="220" y="6644"/>
                </a:lnTo>
                <a:lnTo>
                  <a:pt x="123" y="6912"/>
                </a:lnTo>
                <a:lnTo>
                  <a:pt x="50" y="7205"/>
                </a:lnTo>
                <a:lnTo>
                  <a:pt x="1" y="7499"/>
                </a:lnTo>
                <a:lnTo>
                  <a:pt x="1" y="7816"/>
                </a:lnTo>
                <a:lnTo>
                  <a:pt x="1" y="8134"/>
                </a:lnTo>
                <a:lnTo>
                  <a:pt x="50" y="8427"/>
                </a:lnTo>
                <a:lnTo>
                  <a:pt x="123" y="8720"/>
                </a:lnTo>
                <a:lnTo>
                  <a:pt x="220" y="8988"/>
                </a:lnTo>
                <a:lnTo>
                  <a:pt x="367" y="9257"/>
                </a:lnTo>
                <a:lnTo>
                  <a:pt x="514" y="9501"/>
                </a:lnTo>
                <a:lnTo>
                  <a:pt x="685" y="9745"/>
                </a:lnTo>
                <a:lnTo>
                  <a:pt x="880" y="9965"/>
                </a:lnTo>
                <a:lnTo>
                  <a:pt x="1100" y="10161"/>
                </a:lnTo>
                <a:lnTo>
                  <a:pt x="1320" y="10332"/>
                </a:lnTo>
                <a:lnTo>
                  <a:pt x="1588" y="10478"/>
                </a:lnTo>
                <a:lnTo>
                  <a:pt x="1832" y="10600"/>
                </a:lnTo>
                <a:lnTo>
                  <a:pt x="2125" y="10722"/>
                </a:lnTo>
                <a:lnTo>
                  <a:pt x="2419" y="10796"/>
                </a:lnTo>
                <a:lnTo>
                  <a:pt x="2712" y="10844"/>
                </a:lnTo>
                <a:lnTo>
                  <a:pt x="16486" y="10844"/>
                </a:lnTo>
                <a:lnTo>
                  <a:pt x="16779" y="10796"/>
                </a:lnTo>
                <a:lnTo>
                  <a:pt x="17072" y="10722"/>
                </a:lnTo>
                <a:lnTo>
                  <a:pt x="17365" y="10600"/>
                </a:lnTo>
                <a:lnTo>
                  <a:pt x="17610" y="10478"/>
                </a:lnTo>
                <a:lnTo>
                  <a:pt x="17878" y="10332"/>
                </a:lnTo>
                <a:lnTo>
                  <a:pt x="18098" y="10161"/>
                </a:lnTo>
                <a:lnTo>
                  <a:pt x="18318" y="9965"/>
                </a:lnTo>
                <a:lnTo>
                  <a:pt x="18513" y="9745"/>
                </a:lnTo>
                <a:lnTo>
                  <a:pt x="18684" y="9501"/>
                </a:lnTo>
                <a:lnTo>
                  <a:pt x="18831" y="9257"/>
                </a:lnTo>
                <a:lnTo>
                  <a:pt x="18977" y="8988"/>
                </a:lnTo>
                <a:lnTo>
                  <a:pt x="19075" y="8720"/>
                </a:lnTo>
                <a:lnTo>
                  <a:pt x="19148" y="8427"/>
                </a:lnTo>
                <a:lnTo>
                  <a:pt x="19197" y="8134"/>
                </a:lnTo>
                <a:lnTo>
                  <a:pt x="19197" y="7816"/>
                </a:lnTo>
                <a:lnTo>
                  <a:pt x="19197" y="7499"/>
                </a:lnTo>
                <a:lnTo>
                  <a:pt x="19148" y="7205"/>
                </a:lnTo>
                <a:lnTo>
                  <a:pt x="19075" y="6912"/>
                </a:lnTo>
                <a:lnTo>
                  <a:pt x="18977" y="6644"/>
                </a:lnTo>
                <a:lnTo>
                  <a:pt x="18831" y="6375"/>
                </a:lnTo>
                <a:lnTo>
                  <a:pt x="18684" y="6131"/>
                </a:lnTo>
                <a:lnTo>
                  <a:pt x="18513" y="5887"/>
                </a:lnTo>
                <a:lnTo>
                  <a:pt x="18318" y="5667"/>
                </a:lnTo>
                <a:lnTo>
                  <a:pt x="18098" y="5471"/>
                </a:lnTo>
                <a:lnTo>
                  <a:pt x="17878" y="5300"/>
                </a:lnTo>
                <a:lnTo>
                  <a:pt x="17610" y="5154"/>
                </a:lnTo>
                <a:lnTo>
                  <a:pt x="17365" y="5032"/>
                </a:lnTo>
                <a:lnTo>
                  <a:pt x="17072" y="4910"/>
                </a:lnTo>
                <a:lnTo>
                  <a:pt x="16779" y="4836"/>
                </a:lnTo>
                <a:lnTo>
                  <a:pt x="16486" y="4788"/>
                </a:lnTo>
                <a:lnTo>
                  <a:pt x="15412" y="4788"/>
                </a:lnTo>
                <a:lnTo>
                  <a:pt x="15436" y="4494"/>
                </a:lnTo>
                <a:lnTo>
                  <a:pt x="15412" y="4201"/>
                </a:lnTo>
                <a:lnTo>
                  <a:pt x="15387" y="3933"/>
                </a:lnTo>
                <a:lnTo>
                  <a:pt x="15314" y="3664"/>
                </a:lnTo>
                <a:lnTo>
                  <a:pt x="15216" y="3420"/>
                </a:lnTo>
                <a:lnTo>
                  <a:pt x="15094" y="3176"/>
                </a:lnTo>
                <a:lnTo>
                  <a:pt x="14972" y="2956"/>
                </a:lnTo>
                <a:lnTo>
                  <a:pt x="14801" y="2736"/>
                </a:lnTo>
                <a:lnTo>
                  <a:pt x="14630" y="2541"/>
                </a:lnTo>
                <a:lnTo>
                  <a:pt x="14435" y="2370"/>
                </a:lnTo>
                <a:lnTo>
                  <a:pt x="14215" y="2199"/>
                </a:lnTo>
                <a:lnTo>
                  <a:pt x="13995" y="2077"/>
                </a:lnTo>
                <a:lnTo>
                  <a:pt x="13751" y="1954"/>
                </a:lnTo>
                <a:lnTo>
                  <a:pt x="13507" y="1857"/>
                </a:lnTo>
                <a:lnTo>
                  <a:pt x="13238" y="1784"/>
                </a:lnTo>
                <a:lnTo>
                  <a:pt x="12969" y="1759"/>
                </a:lnTo>
                <a:lnTo>
                  <a:pt x="12676" y="1735"/>
                </a:lnTo>
                <a:lnTo>
                  <a:pt x="12334" y="1759"/>
                </a:lnTo>
                <a:lnTo>
                  <a:pt x="11992" y="1832"/>
                </a:lnTo>
                <a:lnTo>
                  <a:pt x="11650" y="1930"/>
                </a:lnTo>
                <a:lnTo>
                  <a:pt x="11357" y="2077"/>
                </a:lnTo>
                <a:lnTo>
                  <a:pt x="11186" y="1857"/>
                </a:lnTo>
                <a:lnTo>
                  <a:pt x="11015" y="1637"/>
                </a:lnTo>
                <a:lnTo>
                  <a:pt x="10844" y="1417"/>
                </a:lnTo>
                <a:lnTo>
                  <a:pt x="10649" y="1222"/>
                </a:lnTo>
                <a:lnTo>
                  <a:pt x="10454" y="1051"/>
                </a:lnTo>
                <a:lnTo>
                  <a:pt x="10234" y="880"/>
                </a:lnTo>
                <a:lnTo>
                  <a:pt x="9990" y="709"/>
                </a:lnTo>
                <a:lnTo>
                  <a:pt x="9745" y="562"/>
                </a:lnTo>
                <a:lnTo>
                  <a:pt x="9501" y="440"/>
                </a:lnTo>
                <a:lnTo>
                  <a:pt x="9257" y="318"/>
                </a:lnTo>
                <a:lnTo>
                  <a:pt x="8988" y="220"/>
                </a:lnTo>
                <a:lnTo>
                  <a:pt x="8720" y="147"/>
                </a:lnTo>
                <a:lnTo>
                  <a:pt x="8427" y="74"/>
                </a:lnTo>
                <a:lnTo>
                  <a:pt x="8158" y="25"/>
                </a:lnTo>
                <a:lnTo>
                  <a:pt x="7865" y="1"/>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219" name="Shape 474">
            <a:extLst>
              <a:ext uri="{FF2B5EF4-FFF2-40B4-BE49-F238E27FC236}">
                <a16:creationId xmlns:a16="http://schemas.microsoft.com/office/drawing/2014/main" id="{4086CDD1-EC3A-482C-A393-CB294108F577}"/>
              </a:ext>
            </a:extLst>
          </p:cNvPr>
          <p:cNvGrpSpPr/>
          <p:nvPr userDrawn="1"/>
        </p:nvGrpSpPr>
        <p:grpSpPr>
          <a:xfrm>
            <a:off x="6527505" y="4910155"/>
            <a:ext cx="269526" cy="425712"/>
            <a:chOff x="1979475" y="4289300"/>
            <a:chExt cx="322400" cy="509225"/>
          </a:xfrm>
          <a:solidFill>
            <a:schemeClr val="bg1">
              <a:lumMod val="50000"/>
            </a:schemeClr>
          </a:solidFill>
        </p:grpSpPr>
        <p:sp>
          <p:nvSpPr>
            <p:cNvPr id="220" name="Shape 475">
              <a:extLst>
                <a:ext uri="{FF2B5EF4-FFF2-40B4-BE49-F238E27FC236}">
                  <a16:creationId xmlns:a16="http://schemas.microsoft.com/office/drawing/2014/main" id="{A11A2474-7B0B-49DB-AB87-1B6501616E8A}"/>
                </a:ext>
              </a:extLst>
            </p:cNvPr>
            <p:cNvSpPr/>
            <p:nvPr/>
          </p:nvSpPr>
          <p:spPr>
            <a:xfrm>
              <a:off x="2187075" y="4509100"/>
              <a:ext cx="114800" cy="114800"/>
            </a:xfrm>
            <a:custGeom>
              <a:avLst/>
              <a:gdLst/>
              <a:ahLst/>
              <a:cxnLst/>
              <a:rect l="0" t="0" r="0" b="0"/>
              <a:pathLst>
                <a:path w="4592" h="4592" extrusionOk="0">
                  <a:moveTo>
                    <a:pt x="4396" y="0"/>
                  </a:moveTo>
                  <a:lnTo>
                    <a:pt x="3981" y="49"/>
                  </a:lnTo>
                  <a:lnTo>
                    <a:pt x="3419" y="171"/>
                  </a:lnTo>
                  <a:lnTo>
                    <a:pt x="2784" y="367"/>
                  </a:lnTo>
                  <a:lnTo>
                    <a:pt x="2100" y="587"/>
                  </a:lnTo>
                  <a:lnTo>
                    <a:pt x="1465" y="831"/>
                  </a:lnTo>
                  <a:lnTo>
                    <a:pt x="1172" y="953"/>
                  </a:lnTo>
                  <a:lnTo>
                    <a:pt x="928" y="1099"/>
                  </a:lnTo>
                  <a:lnTo>
                    <a:pt x="708" y="1246"/>
                  </a:lnTo>
                  <a:lnTo>
                    <a:pt x="562" y="1368"/>
                  </a:lnTo>
                  <a:lnTo>
                    <a:pt x="440" y="1515"/>
                  </a:lnTo>
                  <a:lnTo>
                    <a:pt x="318" y="1637"/>
                  </a:lnTo>
                  <a:lnTo>
                    <a:pt x="244" y="1808"/>
                  </a:lnTo>
                  <a:lnTo>
                    <a:pt x="171" y="1954"/>
                  </a:lnTo>
                  <a:lnTo>
                    <a:pt x="98" y="2101"/>
                  </a:lnTo>
                  <a:lnTo>
                    <a:pt x="49" y="2272"/>
                  </a:lnTo>
                  <a:lnTo>
                    <a:pt x="25" y="2443"/>
                  </a:lnTo>
                  <a:lnTo>
                    <a:pt x="0" y="2589"/>
                  </a:lnTo>
                  <a:lnTo>
                    <a:pt x="0" y="2760"/>
                  </a:lnTo>
                  <a:lnTo>
                    <a:pt x="25" y="2931"/>
                  </a:lnTo>
                  <a:lnTo>
                    <a:pt x="49" y="3102"/>
                  </a:lnTo>
                  <a:lnTo>
                    <a:pt x="98" y="3273"/>
                  </a:lnTo>
                  <a:lnTo>
                    <a:pt x="147" y="3420"/>
                  </a:lnTo>
                  <a:lnTo>
                    <a:pt x="220" y="3566"/>
                  </a:lnTo>
                  <a:lnTo>
                    <a:pt x="318" y="3737"/>
                  </a:lnTo>
                  <a:lnTo>
                    <a:pt x="415" y="3859"/>
                  </a:lnTo>
                  <a:lnTo>
                    <a:pt x="2418" y="1857"/>
                  </a:lnTo>
                  <a:lnTo>
                    <a:pt x="2491" y="1808"/>
                  </a:lnTo>
                  <a:lnTo>
                    <a:pt x="2638" y="1808"/>
                  </a:lnTo>
                  <a:lnTo>
                    <a:pt x="2711" y="1857"/>
                  </a:lnTo>
                  <a:lnTo>
                    <a:pt x="2760" y="1930"/>
                  </a:lnTo>
                  <a:lnTo>
                    <a:pt x="2784" y="2028"/>
                  </a:lnTo>
                  <a:lnTo>
                    <a:pt x="2760" y="2101"/>
                  </a:lnTo>
                  <a:lnTo>
                    <a:pt x="2711" y="2174"/>
                  </a:lnTo>
                  <a:lnTo>
                    <a:pt x="708" y="4177"/>
                  </a:lnTo>
                  <a:lnTo>
                    <a:pt x="855" y="4274"/>
                  </a:lnTo>
                  <a:lnTo>
                    <a:pt x="1001" y="4372"/>
                  </a:lnTo>
                  <a:lnTo>
                    <a:pt x="1172" y="4445"/>
                  </a:lnTo>
                  <a:lnTo>
                    <a:pt x="1319" y="4494"/>
                  </a:lnTo>
                  <a:lnTo>
                    <a:pt x="1490" y="4543"/>
                  </a:lnTo>
                  <a:lnTo>
                    <a:pt x="1661" y="4568"/>
                  </a:lnTo>
                  <a:lnTo>
                    <a:pt x="1807" y="4592"/>
                  </a:lnTo>
                  <a:lnTo>
                    <a:pt x="1978" y="4568"/>
                  </a:lnTo>
                  <a:lnTo>
                    <a:pt x="2149" y="4568"/>
                  </a:lnTo>
                  <a:lnTo>
                    <a:pt x="2320" y="4543"/>
                  </a:lnTo>
                  <a:lnTo>
                    <a:pt x="2491" y="4494"/>
                  </a:lnTo>
                  <a:lnTo>
                    <a:pt x="2638" y="4421"/>
                  </a:lnTo>
                  <a:lnTo>
                    <a:pt x="2784" y="4348"/>
                  </a:lnTo>
                  <a:lnTo>
                    <a:pt x="2931" y="4250"/>
                  </a:lnTo>
                  <a:lnTo>
                    <a:pt x="3077" y="4152"/>
                  </a:lnTo>
                  <a:lnTo>
                    <a:pt x="3200" y="4030"/>
                  </a:lnTo>
                  <a:lnTo>
                    <a:pt x="3346" y="3859"/>
                  </a:lnTo>
                  <a:lnTo>
                    <a:pt x="3493" y="3664"/>
                  </a:lnTo>
                  <a:lnTo>
                    <a:pt x="3615" y="3395"/>
                  </a:lnTo>
                  <a:lnTo>
                    <a:pt x="3761" y="3127"/>
                  </a:lnTo>
                  <a:lnTo>
                    <a:pt x="4005" y="2467"/>
                  </a:lnTo>
                  <a:lnTo>
                    <a:pt x="4225" y="1808"/>
                  </a:lnTo>
                  <a:lnTo>
                    <a:pt x="4421" y="1148"/>
                  </a:lnTo>
                  <a:lnTo>
                    <a:pt x="4543" y="611"/>
                  </a:lnTo>
                  <a:lnTo>
                    <a:pt x="4592" y="196"/>
                  </a:lnTo>
                  <a:lnTo>
                    <a:pt x="4592" y="74"/>
                  </a:lnTo>
                  <a:lnTo>
                    <a:pt x="4567"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1" name="Shape 476">
              <a:extLst>
                <a:ext uri="{FF2B5EF4-FFF2-40B4-BE49-F238E27FC236}">
                  <a16:creationId xmlns:a16="http://schemas.microsoft.com/office/drawing/2014/main" id="{FEDACD98-0577-4858-AFAB-43F6F1637B4A}"/>
                </a:ext>
              </a:extLst>
            </p:cNvPr>
            <p:cNvSpPr/>
            <p:nvPr/>
          </p:nvSpPr>
          <p:spPr>
            <a:xfrm>
              <a:off x="1979475" y="4542675"/>
              <a:ext cx="156925" cy="156950"/>
            </a:xfrm>
            <a:custGeom>
              <a:avLst/>
              <a:gdLst/>
              <a:ahLst/>
              <a:cxnLst/>
              <a:rect l="0" t="0" r="0" b="0"/>
              <a:pathLst>
                <a:path w="6277" h="6278" extrusionOk="0">
                  <a:moveTo>
                    <a:pt x="122" y="1"/>
                  </a:moveTo>
                  <a:lnTo>
                    <a:pt x="25" y="25"/>
                  </a:lnTo>
                  <a:lnTo>
                    <a:pt x="0" y="123"/>
                  </a:lnTo>
                  <a:lnTo>
                    <a:pt x="0" y="294"/>
                  </a:lnTo>
                  <a:lnTo>
                    <a:pt x="25" y="538"/>
                  </a:lnTo>
                  <a:lnTo>
                    <a:pt x="74" y="856"/>
                  </a:lnTo>
                  <a:lnTo>
                    <a:pt x="244" y="1613"/>
                  </a:lnTo>
                  <a:lnTo>
                    <a:pt x="489" y="2492"/>
                  </a:lnTo>
                  <a:lnTo>
                    <a:pt x="806" y="3420"/>
                  </a:lnTo>
                  <a:lnTo>
                    <a:pt x="977" y="3860"/>
                  </a:lnTo>
                  <a:lnTo>
                    <a:pt x="1148" y="4275"/>
                  </a:lnTo>
                  <a:lnTo>
                    <a:pt x="1319" y="4666"/>
                  </a:lnTo>
                  <a:lnTo>
                    <a:pt x="1514" y="5007"/>
                  </a:lnTo>
                  <a:lnTo>
                    <a:pt x="1710" y="5301"/>
                  </a:lnTo>
                  <a:lnTo>
                    <a:pt x="1905" y="5520"/>
                  </a:lnTo>
                  <a:lnTo>
                    <a:pt x="2076" y="5691"/>
                  </a:lnTo>
                  <a:lnTo>
                    <a:pt x="2272" y="5838"/>
                  </a:lnTo>
                  <a:lnTo>
                    <a:pt x="2467" y="5960"/>
                  </a:lnTo>
                  <a:lnTo>
                    <a:pt x="2687" y="6058"/>
                  </a:lnTo>
                  <a:lnTo>
                    <a:pt x="2907" y="6155"/>
                  </a:lnTo>
                  <a:lnTo>
                    <a:pt x="3126" y="6204"/>
                  </a:lnTo>
                  <a:lnTo>
                    <a:pt x="3371" y="6253"/>
                  </a:lnTo>
                  <a:lnTo>
                    <a:pt x="3590" y="6277"/>
                  </a:lnTo>
                  <a:lnTo>
                    <a:pt x="3835" y="6277"/>
                  </a:lnTo>
                  <a:lnTo>
                    <a:pt x="4054" y="6253"/>
                  </a:lnTo>
                  <a:lnTo>
                    <a:pt x="4299" y="6204"/>
                  </a:lnTo>
                  <a:lnTo>
                    <a:pt x="4519" y="6155"/>
                  </a:lnTo>
                  <a:lnTo>
                    <a:pt x="4738" y="6058"/>
                  </a:lnTo>
                  <a:lnTo>
                    <a:pt x="4958" y="5960"/>
                  </a:lnTo>
                  <a:lnTo>
                    <a:pt x="5154" y="5838"/>
                  </a:lnTo>
                  <a:lnTo>
                    <a:pt x="5349" y="5691"/>
                  </a:lnTo>
                  <a:lnTo>
                    <a:pt x="2003" y="2345"/>
                  </a:lnTo>
                  <a:lnTo>
                    <a:pt x="1954" y="2272"/>
                  </a:lnTo>
                  <a:lnTo>
                    <a:pt x="1954" y="2174"/>
                  </a:lnTo>
                  <a:lnTo>
                    <a:pt x="1954" y="2101"/>
                  </a:lnTo>
                  <a:lnTo>
                    <a:pt x="2003" y="2003"/>
                  </a:lnTo>
                  <a:lnTo>
                    <a:pt x="2101" y="1955"/>
                  </a:lnTo>
                  <a:lnTo>
                    <a:pt x="2272" y="1955"/>
                  </a:lnTo>
                  <a:lnTo>
                    <a:pt x="2345" y="2003"/>
                  </a:lnTo>
                  <a:lnTo>
                    <a:pt x="5691" y="5349"/>
                  </a:lnTo>
                  <a:lnTo>
                    <a:pt x="5837" y="5154"/>
                  </a:lnTo>
                  <a:lnTo>
                    <a:pt x="5959" y="4959"/>
                  </a:lnTo>
                  <a:lnTo>
                    <a:pt x="6057" y="4739"/>
                  </a:lnTo>
                  <a:lnTo>
                    <a:pt x="6155" y="4519"/>
                  </a:lnTo>
                  <a:lnTo>
                    <a:pt x="6204" y="4299"/>
                  </a:lnTo>
                  <a:lnTo>
                    <a:pt x="6253" y="4055"/>
                  </a:lnTo>
                  <a:lnTo>
                    <a:pt x="6277" y="3835"/>
                  </a:lnTo>
                  <a:lnTo>
                    <a:pt x="6277" y="3591"/>
                  </a:lnTo>
                  <a:lnTo>
                    <a:pt x="6253" y="3371"/>
                  </a:lnTo>
                  <a:lnTo>
                    <a:pt x="6204" y="3127"/>
                  </a:lnTo>
                  <a:lnTo>
                    <a:pt x="6155" y="2907"/>
                  </a:lnTo>
                  <a:lnTo>
                    <a:pt x="6057" y="2687"/>
                  </a:lnTo>
                  <a:lnTo>
                    <a:pt x="5959" y="2467"/>
                  </a:lnTo>
                  <a:lnTo>
                    <a:pt x="5837" y="2272"/>
                  </a:lnTo>
                  <a:lnTo>
                    <a:pt x="5691" y="2077"/>
                  </a:lnTo>
                  <a:lnTo>
                    <a:pt x="5520" y="1906"/>
                  </a:lnTo>
                  <a:lnTo>
                    <a:pt x="5300" y="1710"/>
                  </a:lnTo>
                  <a:lnTo>
                    <a:pt x="5007" y="1515"/>
                  </a:lnTo>
                  <a:lnTo>
                    <a:pt x="4665" y="1320"/>
                  </a:lnTo>
                  <a:lnTo>
                    <a:pt x="4274" y="1149"/>
                  </a:lnTo>
                  <a:lnTo>
                    <a:pt x="3859" y="978"/>
                  </a:lnTo>
                  <a:lnTo>
                    <a:pt x="3419" y="807"/>
                  </a:lnTo>
                  <a:lnTo>
                    <a:pt x="2491" y="489"/>
                  </a:lnTo>
                  <a:lnTo>
                    <a:pt x="1612" y="245"/>
                  </a:lnTo>
                  <a:lnTo>
                    <a:pt x="855" y="74"/>
                  </a:lnTo>
                  <a:lnTo>
                    <a:pt x="538" y="25"/>
                  </a:lnTo>
                  <a:lnTo>
                    <a:pt x="293"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2" name="Shape 477">
              <a:extLst>
                <a:ext uri="{FF2B5EF4-FFF2-40B4-BE49-F238E27FC236}">
                  <a16:creationId xmlns:a16="http://schemas.microsoft.com/office/drawing/2014/main" id="{CD8D267F-1C65-4F69-A0FA-C8E297E2F8DA}"/>
                </a:ext>
              </a:extLst>
            </p:cNvPr>
            <p:cNvSpPr/>
            <p:nvPr/>
          </p:nvSpPr>
          <p:spPr>
            <a:xfrm>
              <a:off x="2041125" y="4289300"/>
              <a:ext cx="240000" cy="509225"/>
            </a:xfrm>
            <a:custGeom>
              <a:avLst/>
              <a:gdLst/>
              <a:ahLst/>
              <a:cxnLst/>
              <a:rect l="0" t="0" r="0" b="0"/>
              <a:pathLst>
                <a:path w="9600" h="20369" extrusionOk="0">
                  <a:moveTo>
                    <a:pt x="4788" y="3664"/>
                  </a:moveTo>
                  <a:lnTo>
                    <a:pt x="5032" y="3688"/>
                  </a:lnTo>
                  <a:lnTo>
                    <a:pt x="5228" y="3761"/>
                  </a:lnTo>
                  <a:lnTo>
                    <a:pt x="5423" y="3859"/>
                  </a:lnTo>
                  <a:lnTo>
                    <a:pt x="5594" y="3981"/>
                  </a:lnTo>
                  <a:lnTo>
                    <a:pt x="5716" y="4152"/>
                  </a:lnTo>
                  <a:lnTo>
                    <a:pt x="5838" y="4347"/>
                  </a:lnTo>
                  <a:lnTo>
                    <a:pt x="5887" y="4567"/>
                  </a:lnTo>
                  <a:lnTo>
                    <a:pt x="5911" y="4787"/>
                  </a:lnTo>
                  <a:lnTo>
                    <a:pt x="5887" y="5007"/>
                  </a:lnTo>
                  <a:lnTo>
                    <a:pt x="5838" y="5227"/>
                  </a:lnTo>
                  <a:lnTo>
                    <a:pt x="5716" y="5422"/>
                  </a:lnTo>
                  <a:lnTo>
                    <a:pt x="5594" y="5569"/>
                  </a:lnTo>
                  <a:lnTo>
                    <a:pt x="5423" y="5715"/>
                  </a:lnTo>
                  <a:lnTo>
                    <a:pt x="5228" y="5813"/>
                  </a:lnTo>
                  <a:lnTo>
                    <a:pt x="5032" y="5886"/>
                  </a:lnTo>
                  <a:lnTo>
                    <a:pt x="4788" y="5911"/>
                  </a:lnTo>
                  <a:lnTo>
                    <a:pt x="4568" y="5886"/>
                  </a:lnTo>
                  <a:lnTo>
                    <a:pt x="4348" y="5813"/>
                  </a:lnTo>
                  <a:lnTo>
                    <a:pt x="4177" y="5715"/>
                  </a:lnTo>
                  <a:lnTo>
                    <a:pt x="4006" y="5569"/>
                  </a:lnTo>
                  <a:lnTo>
                    <a:pt x="3860" y="5422"/>
                  </a:lnTo>
                  <a:lnTo>
                    <a:pt x="3762" y="5227"/>
                  </a:lnTo>
                  <a:lnTo>
                    <a:pt x="3689" y="5007"/>
                  </a:lnTo>
                  <a:lnTo>
                    <a:pt x="3664" y="4787"/>
                  </a:lnTo>
                  <a:lnTo>
                    <a:pt x="3689" y="4567"/>
                  </a:lnTo>
                  <a:lnTo>
                    <a:pt x="3762" y="4347"/>
                  </a:lnTo>
                  <a:lnTo>
                    <a:pt x="3860" y="4152"/>
                  </a:lnTo>
                  <a:lnTo>
                    <a:pt x="4006" y="3981"/>
                  </a:lnTo>
                  <a:lnTo>
                    <a:pt x="4177" y="3859"/>
                  </a:lnTo>
                  <a:lnTo>
                    <a:pt x="4348" y="3761"/>
                  </a:lnTo>
                  <a:lnTo>
                    <a:pt x="4568" y="3688"/>
                  </a:lnTo>
                  <a:lnTo>
                    <a:pt x="4788" y="3664"/>
                  </a:lnTo>
                  <a:close/>
                  <a:moveTo>
                    <a:pt x="4568" y="0"/>
                  </a:moveTo>
                  <a:lnTo>
                    <a:pt x="4348" y="49"/>
                  </a:lnTo>
                  <a:lnTo>
                    <a:pt x="4153" y="122"/>
                  </a:lnTo>
                  <a:lnTo>
                    <a:pt x="3933" y="220"/>
                  </a:lnTo>
                  <a:lnTo>
                    <a:pt x="3738" y="342"/>
                  </a:lnTo>
                  <a:lnTo>
                    <a:pt x="3542" y="489"/>
                  </a:lnTo>
                  <a:lnTo>
                    <a:pt x="3347" y="684"/>
                  </a:lnTo>
                  <a:lnTo>
                    <a:pt x="3176" y="904"/>
                  </a:lnTo>
                  <a:lnTo>
                    <a:pt x="2907" y="855"/>
                  </a:lnTo>
                  <a:lnTo>
                    <a:pt x="2663" y="855"/>
                  </a:lnTo>
                  <a:lnTo>
                    <a:pt x="2394" y="904"/>
                  </a:lnTo>
                  <a:lnTo>
                    <a:pt x="2175" y="953"/>
                  </a:lnTo>
                  <a:lnTo>
                    <a:pt x="1955" y="1026"/>
                  </a:lnTo>
                  <a:lnTo>
                    <a:pt x="1759" y="1124"/>
                  </a:lnTo>
                  <a:lnTo>
                    <a:pt x="1564" y="1246"/>
                  </a:lnTo>
                  <a:lnTo>
                    <a:pt x="1393" y="1392"/>
                  </a:lnTo>
                  <a:lnTo>
                    <a:pt x="1271" y="1563"/>
                  </a:lnTo>
                  <a:lnTo>
                    <a:pt x="1124" y="1734"/>
                  </a:lnTo>
                  <a:lnTo>
                    <a:pt x="1027" y="1930"/>
                  </a:lnTo>
                  <a:lnTo>
                    <a:pt x="953" y="2149"/>
                  </a:lnTo>
                  <a:lnTo>
                    <a:pt x="905" y="2394"/>
                  </a:lnTo>
                  <a:lnTo>
                    <a:pt x="880" y="2638"/>
                  </a:lnTo>
                  <a:lnTo>
                    <a:pt x="880" y="2906"/>
                  </a:lnTo>
                  <a:lnTo>
                    <a:pt x="905" y="3175"/>
                  </a:lnTo>
                  <a:lnTo>
                    <a:pt x="685" y="3346"/>
                  </a:lnTo>
                  <a:lnTo>
                    <a:pt x="514" y="3517"/>
                  </a:lnTo>
                  <a:lnTo>
                    <a:pt x="343" y="3712"/>
                  </a:lnTo>
                  <a:lnTo>
                    <a:pt x="221" y="3932"/>
                  </a:lnTo>
                  <a:lnTo>
                    <a:pt x="123" y="4128"/>
                  </a:lnTo>
                  <a:lnTo>
                    <a:pt x="50" y="4347"/>
                  </a:lnTo>
                  <a:lnTo>
                    <a:pt x="25" y="4567"/>
                  </a:lnTo>
                  <a:lnTo>
                    <a:pt x="1" y="4787"/>
                  </a:lnTo>
                  <a:lnTo>
                    <a:pt x="25" y="5007"/>
                  </a:lnTo>
                  <a:lnTo>
                    <a:pt x="50" y="5227"/>
                  </a:lnTo>
                  <a:lnTo>
                    <a:pt x="123" y="5422"/>
                  </a:lnTo>
                  <a:lnTo>
                    <a:pt x="221" y="5642"/>
                  </a:lnTo>
                  <a:lnTo>
                    <a:pt x="343" y="5837"/>
                  </a:lnTo>
                  <a:lnTo>
                    <a:pt x="514" y="6033"/>
                  </a:lnTo>
                  <a:lnTo>
                    <a:pt x="685" y="6228"/>
                  </a:lnTo>
                  <a:lnTo>
                    <a:pt x="905" y="6399"/>
                  </a:lnTo>
                  <a:lnTo>
                    <a:pt x="880" y="6668"/>
                  </a:lnTo>
                  <a:lnTo>
                    <a:pt x="880" y="6936"/>
                  </a:lnTo>
                  <a:lnTo>
                    <a:pt x="905" y="7181"/>
                  </a:lnTo>
                  <a:lnTo>
                    <a:pt x="953" y="7400"/>
                  </a:lnTo>
                  <a:lnTo>
                    <a:pt x="1027" y="7620"/>
                  </a:lnTo>
                  <a:lnTo>
                    <a:pt x="1124" y="7816"/>
                  </a:lnTo>
                  <a:lnTo>
                    <a:pt x="1271" y="8011"/>
                  </a:lnTo>
                  <a:lnTo>
                    <a:pt x="1393" y="8182"/>
                  </a:lnTo>
                  <a:lnTo>
                    <a:pt x="1564" y="8328"/>
                  </a:lnTo>
                  <a:lnTo>
                    <a:pt x="1759" y="8451"/>
                  </a:lnTo>
                  <a:lnTo>
                    <a:pt x="1955" y="8548"/>
                  </a:lnTo>
                  <a:lnTo>
                    <a:pt x="2175" y="8621"/>
                  </a:lnTo>
                  <a:lnTo>
                    <a:pt x="2394" y="8670"/>
                  </a:lnTo>
                  <a:lnTo>
                    <a:pt x="2663" y="8695"/>
                  </a:lnTo>
                  <a:lnTo>
                    <a:pt x="2907" y="8695"/>
                  </a:lnTo>
                  <a:lnTo>
                    <a:pt x="3176" y="8670"/>
                  </a:lnTo>
                  <a:lnTo>
                    <a:pt x="3420" y="8939"/>
                  </a:lnTo>
                  <a:lnTo>
                    <a:pt x="3664" y="9159"/>
                  </a:lnTo>
                  <a:lnTo>
                    <a:pt x="3933" y="9354"/>
                  </a:lnTo>
                  <a:lnTo>
                    <a:pt x="4202" y="9476"/>
                  </a:lnTo>
                  <a:lnTo>
                    <a:pt x="4202" y="19783"/>
                  </a:lnTo>
                  <a:lnTo>
                    <a:pt x="4226" y="19905"/>
                  </a:lnTo>
                  <a:lnTo>
                    <a:pt x="4251" y="20027"/>
                  </a:lnTo>
                  <a:lnTo>
                    <a:pt x="4299" y="20125"/>
                  </a:lnTo>
                  <a:lnTo>
                    <a:pt x="4373" y="20198"/>
                  </a:lnTo>
                  <a:lnTo>
                    <a:pt x="4470" y="20271"/>
                  </a:lnTo>
                  <a:lnTo>
                    <a:pt x="4568" y="20345"/>
                  </a:lnTo>
                  <a:lnTo>
                    <a:pt x="4666" y="20369"/>
                  </a:lnTo>
                  <a:lnTo>
                    <a:pt x="4910" y="20369"/>
                  </a:lnTo>
                  <a:lnTo>
                    <a:pt x="5032" y="20345"/>
                  </a:lnTo>
                  <a:lnTo>
                    <a:pt x="5130" y="20271"/>
                  </a:lnTo>
                  <a:lnTo>
                    <a:pt x="5203" y="20198"/>
                  </a:lnTo>
                  <a:lnTo>
                    <a:pt x="5276" y="20125"/>
                  </a:lnTo>
                  <a:lnTo>
                    <a:pt x="5350" y="20027"/>
                  </a:lnTo>
                  <a:lnTo>
                    <a:pt x="5374" y="19905"/>
                  </a:lnTo>
                  <a:lnTo>
                    <a:pt x="5374" y="19783"/>
                  </a:lnTo>
                  <a:lnTo>
                    <a:pt x="5374" y="9476"/>
                  </a:lnTo>
                  <a:lnTo>
                    <a:pt x="5667" y="9354"/>
                  </a:lnTo>
                  <a:lnTo>
                    <a:pt x="5936" y="9159"/>
                  </a:lnTo>
                  <a:lnTo>
                    <a:pt x="6180" y="8939"/>
                  </a:lnTo>
                  <a:lnTo>
                    <a:pt x="6400" y="8670"/>
                  </a:lnTo>
                  <a:lnTo>
                    <a:pt x="6668" y="8695"/>
                  </a:lnTo>
                  <a:lnTo>
                    <a:pt x="6937" y="8695"/>
                  </a:lnTo>
                  <a:lnTo>
                    <a:pt x="7181" y="8670"/>
                  </a:lnTo>
                  <a:lnTo>
                    <a:pt x="7426" y="8621"/>
                  </a:lnTo>
                  <a:lnTo>
                    <a:pt x="7645" y="8548"/>
                  </a:lnTo>
                  <a:lnTo>
                    <a:pt x="7841" y="8451"/>
                  </a:lnTo>
                  <a:lnTo>
                    <a:pt x="8012" y="8328"/>
                  </a:lnTo>
                  <a:lnTo>
                    <a:pt x="8183" y="8182"/>
                  </a:lnTo>
                  <a:lnTo>
                    <a:pt x="8329" y="8011"/>
                  </a:lnTo>
                  <a:lnTo>
                    <a:pt x="8451" y="7816"/>
                  </a:lnTo>
                  <a:lnTo>
                    <a:pt x="8549" y="7620"/>
                  </a:lnTo>
                  <a:lnTo>
                    <a:pt x="8622" y="7400"/>
                  </a:lnTo>
                  <a:lnTo>
                    <a:pt x="8696" y="7181"/>
                  </a:lnTo>
                  <a:lnTo>
                    <a:pt x="8720" y="6936"/>
                  </a:lnTo>
                  <a:lnTo>
                    <a:pt x="8720" y="6668"/>
                  </a:lnTo>
                  <a:lnTo>
                    <a:pt x="8696" y="6399"/>
                  </a:lnTo>
                  <a:lnTo>
                    <a:pt x="8891" y="6228"/>
                  </a:lnTo>
                  <a:lnTo>
                    <a:pt x="9086" y="6033"/>
                  </a:lnTo>
                  <a:lnTo>
                    <a:pt x="9233" y="5837"/>
                  </a:lnTo>
                  <a:lnTo>
                    <a:pt x="9355" y="5642"/>
                  </a:lnTo>
                  <a:lnTo>
                    <a:pt x="9453" y="5422"/>
                  </a:lnTo>
                  <a:lnTo>
                    <a:pt x="9526" y="5227"/>
                  </a:lnTo>
                  <a:lnTo>
                    <a:pt x="9575" y="5007"/>
                  </a:lnTo>
                  <a:lnTo>
                    <a:pt x="9599" y="4787"/>
                  </a:lnTo>
                  <a:lnTo>
                    <a:pt x="9575" y="4567"/>
                  </a:lnTo>
                  <a:lnTo>
                    <a:pt x="9526" y="4347"/>
                  </a:lnTo>
                  <a:lnTo>
                    <a:pt x="9453" y="4128"/>
                  </a:lnTo>
                  <a:lnTo>
                    <a:pt x="9355" y="3932"/>
                  </a:lnTo>
                  <a:lnTo>
                    <a:pt x="9233" y="3712"/>
                  </a:lnTo>
                  <a:lnTo>
                    <a:pt x="9086" y="3517"/>
                  </a:lnTo>
                  <a:lnTo>
                    <a:pt x="8891" y="3346"/>
                  </a:lnTo>
                  <a:lnTo>
                    <a:pt x="8696" y="3175"/>
                  </a:lnTo>
                  <a:lnTo>
                    <a:pt x="8720" y="2906"/>
                  </a:lnTo>
                  <a:lnTo>
                    <a:pt x="8720" y="2638"/>
                  </a:lnTo>
                  <a:lnTo>
                    <a:pt x="8696" y="2394"/>
                  </a:lnTo>
                  <a:lnTo>
                    <a:pt x="8622" y="2149"/>
                  </a:lnTo>
                  <a:lnTo>
                    <a:pt x="8549" y="1930"/>
                  </a:lnTo>
                  <a:lnTo>
                    <a:pt x="8451" y="1734"/>
                  </a:lnTo>
                  <a:lnTo>
                    <a:pt x="8329" y="1563"/>
                  </a:lnTo>
                  <a:lnTo>
                    <a:pt x="8183" y="1392"/>
                  </a:lnTo>
                  <a:lnTo>
                    <a:pt x="8012" y="1246"/>
                  </a:lnTo>
                  <a:lnTo>
                    <a:pt x="7841" y="1124"/>
                  </a:lnTo>
                  <a:lnTo>
                    <a:pt x="7645" y="1026"/>
                  </a:lnTo>
                  <a:lnTo>
                    <a:pt x="7426" y="953"/>
                  </a:lnTo>
                  <a:lnTo>
                    <a:pt x="7181" y="904"/>
                  </a:lnTo>
                  <a:lnTo>
                    <a:pt x="6937" y="855"/>
                  </a:lnTo>
                  <a:lnTo>
                    <a:pt x="6668" y="855"/>
                  </a:lnTo>
                  <a:lnTo>
                    <a:pt x="6400" y="904"/>
                  </a:lnTo>
                  <a:lnTo>
                    <a:pt x="6229" y="684"/>
                  </a:lnTo>
                  <a:lnTo>
                    <a:pt x="6058" y="489"/>
                  </a:lnTo>
                  <a:lnTo>
                    <a:pt x="5863" y="342"/>
                  </a:lnTo>
                  <a:lnTo>
                    <a:pt x="5643" y="220"/>
                  </a:lnTo>
                  <a:lnTo>
                    <a:pt x="5447" y="122"/>
                  </a:lnTo>
                  <a:lnTo>
                    <a:pt x="5228" y="49"/>
                  </a:lnTo>
                  <a:lnTo>
                    <a:pt x="5008"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223" name="Shape 478">
            <a:extLst>
              <a:ext uri="{FF2B5EF4-FFF2-40B4-BE49-F238E27FC236}">
                <a16:creationId xmlns:a16="http://schemas.microsoft.com/office/drawing/2014/main" id="{C8F8CD16-C794-4D2C-B562-2711AB0180C0}"/>
              </a:ext>
            </a:extLst>
          </p:cNvPr>
          <p:cNvGrpSpPr/>
          <p:nvPr userDrawn="1"/>
        </p:nvGrpSpPr>
        <p:grpSpPr>
          <a:xfrm>
            <a:off x="7067039" y="4915757"/>
            <a:ext cx="318014" cy="414510"/>
            <a:chOff x="2624850" y="4296000"/>
            <a:chExt cx="380400" cy="495825"/>
          </a:xfrm>
          <a:solidFill>
            <a:schemeClr val="bg1">
              <a:lumMod val="50000"/>
            </a:schemeClr>
          </a:solidFill>
        </p:grpSpPr>
        <p:sp>
          <p:nvSpPr>
            <p:cNvPr id="224" name="Shape 479">
              <a:extLst>
                <a:ext uri="{FF2B5EF4-FFF2-40B4-BE49-F238E27FC236}">
                  <a16:creationId xmlns:a16="http://schemas.microsoft.com/office/drawing/2014/main" id="{940011A7-A689-4835-B9E4-F27AA5D405D2}"/>
                </a:ext>
              </a:extLst>
            </p:cNvPr>
            <p:cNvSpPr/>
            <p:nvPr/>
          </p:nvSpPr>
          <p:spPr>
            <a:xfrm>
              <a:off x="2845875" y="4296000"/>
              <a:ext cx="126425" cy="125800"/>
            </a:xfrm>
            <a:custGeom>
              <a:avLst/>
              <a:gdLst/>
              <a:ahLst/>
              <a:cxnLst/>
              <a:rect l="0" t="0" r="0" b="0"/>
              <a:pathLst>
                <a:path w="5057" h="5032" extrusionOk="0">
                  <a:moveTo>
                    <a:pt x="4812" y="1"/>
                  </a:moveTo>
                  <a:lnTo>
                    <a:pt x="4372" y="74"/>
                  </a:lnTo>
                  <a:lnTo>
                    <a:pt x="3762" y="196"/>
                  </a:lnTo>
                  <a:lnTo>
                    <a:pt x="3053" y="392"/>
                  </a:lnTo>
                  <a:lnTo>
                    <a:pt x="2321" y="636"/>
                  </a:lnTo>
                  <a:lnTo>
                    <a:pt x="1612" y="929"/>
                  </a:lnTo>
                  <a:lnTo>
                    <a:pt x="1295" y="1075"/>
                  </a:lnTo>
                  <a:lnTo>
                    <a:pt x="1026" y="1222"/>
                  </a:lnTo>
                  <a:lnTo>
                    <a:pt x="782" y="1368"/>
                  </a:lnTo>
                  <a:lnTo>
                    <a:pt x="611" y="1515"/>
                  </a:lnTo>
                  <a:lnTo>
                    <a:pt x="489" y="1662"/>
                  </a:lnTo>
                  <a:lnTo>
                    <a:pt x="367" y="1808"/>
                  </a:lnTo>
                  <a:lnTo>
                    <a:pt x="269" y="1979"/>
                  </a:lnTo>
                  <a:lnTo>
                    <a:pt x="172" y="2150"/>
                  </a:lnTo>
                  <a:lnTo>
                    <a:pt x="123" y="2321"/>
                  </a:lnTo>
                  <a:lnTo>
                    <a:pt x="74" y="2492"/>
                  </a:lnTo>
                  <a:lnTo>
                    <a:pt x="25" y="2687"/>
                  </a:lnTo>
                  <a:lnTo>
                    <a:pt x="1" y="2858"/>
                  </a:lnTo>
                  <a:lnTo>
                    <a:pt x="1" y="3054"/>
                  </a:lnTo>
                  <a:lnTo>
                    <a:pt x="25" y="3225"/>
                  </a:lnTo>
                  <a:lnTo>
                    <a:pt x="49" y="3420"/>
                  </a:lnTo>
                  <a:lnTo>
                    <a:pt x="98" y="3591"/>
                  </a:lnTo>
                  <a:lnTo>
                    <a:pt x="172" y="3762"/>
                  </a:lnTo>
                  <a:lnTo>
                    <a:pt x="245" y="3933"/>
                  </a:lnTo>
                  <a:lnTo>
                    <a:pt x="342" y="4104"/>
                  </a:lnTo>
                  <a:lnTo>
                    <a:pt x="440" y="4250"/>
                  </a:lnTo>
                  <a:lnTo>
                    <a:pt x="2638" y="2052"/>
                  </a:lnTo>
                  <a:lnTo>
                    <a:pt x="2736" y="2003"/>
                  </a:lnTo>
                  <a:lnTo>
                    <a:pt x="2809" y="1979"/>
                  </a:lnTo>
                  <a:lnTo>
                    <a:pt x="2907" y="2003"/>
                  </a:lnTo>
                  <a:lnTo>
                    <a:pt x="2980" y="2052"/>
                  </a:lnTo>
                  <a:lnTo>
                    <a:pt x="3029" y="2126"/>
                  </a:lnTo>
                  <a:lnTo>
                    <a:pt x="3053" y="2223"/>
                  </a:lnTo>
                  <a:lnTo>
                    <a:pt x="3029" y="2321"/>
                  </a:lnTo>
                  <a:lnTo>
                    <a:pt x="2980" y="2394"/>
                  </a:lnTo>
                  <a:lnTo>
                    <a:pt x="782" y="4592"/>
                  </a:lnTo>
                  <a:lnTo>
                    <a:pt x="953" y="4690"/>
                  </a:lnTo>
                  <a:lnTo>
                    <a:pt x="1100" y="4788"/>
                  </a:lnTo>
                  <a:lnTo>
                    <a:pt x="1271" y="4885"/>
                  </a:lnTo>
                  <a:lnTo>
                    <a:pt x="1466" y="4934"/>
                  </a:lnTo>
                  <a:lnTo>
                    <a:pt x="1637" y="4983"/>
                  </a:lnTo>
                  <a:lnTo>
                    <a:pt x="1808" y="5008"/>
                  </a:lnTo>
                  <a:lnTo>
                    <a:pt x="2003" y="5032"/>
                  </a:lnTo>
                  <a:lnTo>
                    <a:pt x="2174" y="5032"/>
                  </a:lnTo>
                  <a:lnTo>
                    <a:pt x="2370" y="5008"/>
                  </a:lnTo>
                  <a:lnTo>
                    <a:pt x="2541" y="4983"/>
                  </a:lnTo>
                  <a:lnTo>
                    <a:pt x="2712" y="4934"/>
                  </a:lnTo>
                  <a:lnTo>
                    <a:pt x="2907" y="4861"/>
                  </a:lnTo>
                  <a:lnTo>
                    <a:pt x="3053" y="4788"/>
                  </a:lnTo>
                  <a:lnTo>
                    <a:pt x="3224" y="4690"/>
                  </a:lnTo>
                  <a:lnTo>
                    <a:pt x="3371" y="4568"/>
                  </a:lnTo>
                  <a:lnTo>
                    <a:pt x="3517" y="4421"/>
                  </a:lnTo>
                  <a:lnTo>
                    <a:pt x="3664" y="4250"/>
                  </a:lnTo>
                  <a:lnTo>
                    <a:pt x="3835" y="4006"/>
                  </a:lnTo>
                  <a:lnTo>
                    <a:pt x="3981" y="3738"/>
                  </a:lnTo>
                  <a:lnTo>
                    <a:pt x="4128" y="3420"/>
                  </a:lnTo>
                  <a:lnTo>
                    <a:pt x="4397" y="2736"/>
                  </a:lnTo>
                  <a:lnTo>
                    <a:pt x="4641" y="1979"/>
                  </a:lnTo>
                  <a:lnTo>
                    <a:pt x="4836" y="1271"/>
                  </a:lnTo>
                  <a:lnTo>
                    <a:pt x="4983" y="660"/>
                  </a:lnTo>
                  <a:lnTo>
                    <a:pt x="5032" y="221"/>
                  </a:lnTo>
                  <a:lnTo>
                    <a:pt x="5056" y="98"/>
                  </a:lnTo>
                  <a:lnTo>
                    <a:pt x="5032" y="25"/>
                  </a:lnTo>
                  <a:lnTo>
                    <a:pt x="495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5" name="Shape 480">
              <a:extLst>
                <a:ext uri="{FF2B5EF4-FFF2-40B4-BE49-F238E27FC236}">
                  <a16:creationId xmlns:a16="http://schemas.microsoft.com/office/drawing/2014/main" id="{667AA7FD-C47F-4709-87B4-A9D255F56C50}"/>
                </a:ext>
              </a:extLst>
            </p:cNvPr>
            <p:cNvSpPr/>
            <p:nvPr/>
          </p:nvSpPr>
          <p:spPr>
            <a:xfrm>
              <a:off x="2635850" y="4316150"/>
              <a:ext cx="369400" cy="475675"/>
            </a:xfrm>
            <a:custGeom>
              <a:avLst/>
              <a:gdLst/>
              <a:ahLst/>
              <a:cxnLst/>
              <a:rect l="0" t="0" r="0" b="0"/>
              <a:pathLst>
                <a:path w="14776" h="19027" extrusionOk="0">
                  <a:moveTo>
                    <a:pt x="7400" y="1"/>
                  </a:moveTo>
                  <a:lnTo>
                    <a:pt x="7254" y="25"/>
                  </a:lnTo>
                  <a:lnTo>
                    <a:pt x="7132" y="50"/>
                  </a:lnTo>
                  <a:lnTo>
                    <a:pt x="7034" y="123"/>
                  </a:lnTo>
                  <a:lnTo>
                    <a:pt x="6936" y="196"/>
                  </a:lnTo>
                  <a:lnTo>
                    <a:pt x="6863" y="294"/>
                  </a:lnTo>
                  <a:lnTo>
                    <a:pt x="6790" y="392"/>
                  </a:lnTo>
                  <a:lnTo>
                    <a:pt x="6765" y="514"/>
                  </a:lnTo>
                  <a:lnTo>
                    <a:pt x="6741" y="636"/>
                  </a:lnTo>
                  <a:lnTo>
                    <a:pt x="6741" y="4226"/>
                  </a:lnTo>
                  <a:lnTo>
                    <a:pt x="6887" y="4592"/>
                  </a:lnTo>
                  <a:lnTo>
                    <a:pt x="7009" y="4959"/>
                  </a:lnTo>
                  <a:lnTo>
                    <a:pt x="7058" y="5325"/>
                  </a:lnTo>
                  <a:lnTo>
                    <a:pt x="7083" y="5716"/>
                  </a:lnTo>
                  <a:lnTo>
                    <a:pt x="7058" y="6107"/>
                  </a:lnTo>
                  <a:lnTo>
                    <a:pt x="7009" y="6473"/>
                  </a:lnTo>
                  <a:lnTo>
                    <a:pt x="6887" y="6864"/>
                  </a:lnTo>
                  <a:lnTo>
                    <a:pt x="6741" y="7230"/>
                  </a:lnTo>
                  <a:lnTo>
                    <a:pt x="6741" y="13629"/>
                  </a:lnTo>
                  <a:lnTo>
                    <a:pt x="6203" y="13678"/>
                  </a:lnTo>
                  <a:lnTo>
                    <a:pt x="5666" y="13775"/>
                  </a:lnTo>
                  <a:lnTo>
                    <a:pt x="5153" y="13897"/>
                  </a:lnTo>
                  <a:lnTo>
                    <a:pt x="4640" y="14044"/>
                  </a:lnTo>
                  <a:lnTo>
                    <a:pt x="4152" y="14239"/>
                  </a:lnTo>
                  <a:lnTo>
                    <a:pt x="3688" y="14459"/>
                  </a:lnTo>
                  <a:lnTo>
                    <a:pt x="3224" y="14703"/>
                  </a:lnTo>
                  <a:lnTo>
                    <a:pt x="2784" y="14972"/>
                  </a:lnTo>
                  <a:lnTo>
                    <a:pt x="2369" y="15265"/>
                  </a:lnTo>
                  <a:lnTo>
                    <a:pt x="1954" y="15583"/>
                  </a:lnTo>
                  <a:lnTo>
                    <a:pt x="1588" y="15925"/>
                  </a:lnTo>
                  <a:lnTo>
                    <a:pt x="1221" y="16291"/>
                  </a:lnTo>
                  <a:lnTo>
                    <a:pt x="879" y="16682"/>
                  </a:lnTo>
                  <a:lnTo>
                    <a:pt x="562" y="17097"/>
                  </a:lnTo>
                  <a:lnTo>
                    <a:pt x="269" y="17512"/>
                  </a:lnTo>
                  <a:lnTo>
                    <a:pt x="0" y="17952"/>
                  </a:lnTo>
                  <a:lnTo>
                    <a:pt x="293" y="18074"/>
                  </a:lnTo>
                  <a:lnTo>
                    <a:pt x="611" y="18196"/>
                  </a:lnTo>
                  <a:lnTo>
                    <a:pt x="1319" y="18391"/>
                  </a:lnTo>
                  <a:lnTo>
                    <a:pt x="2125" y="18587"/>
                  </a:lnTo>
                  <a:lnTo>
                    <a:pt x="3053" y="18733"/>
                  </a:lnTo>
                  <a:lnTo>
                    <a:pt x="4030" y="18855"/>
                  </a:lnTo>
                  <a:lnTo>
                    <a:pt x="5104" y="18953"/>
                  </a:lnTo>
                  <a:lnTo>
                    <a:pt x="6228" y="19002"/>
                  </a:lnTo>
                  <a:lnTo>
                    <a:pt x="7376" y="19026"/>
                  </a:lnTo>
                  <a:lnTo>
                    <a:pt x="8548" y="19002"/>
                  </a:lnTo>
                  <a:lnTo>
                    <a:pt x="9672" y="18953"/>
                  </a:lnTo>
                  <a:lnTo>
                    <a:pt x="10746" y="18855"/>
                  </a:lnTo>
                  <a:lnTo>
                    <a:pt x="11723" y="18733"/>
                  </a:lnTo>
                  <a:lnTo>
                    <a:pt x="12651" y="18587"/>
                  </a:lnTo>
                  <a:lnTo>
                    <a:pt x="13457" y="18391"/>
                  </a:lnTo>
                  <a:lnTo>
                    <a:pt x="14165" y="18196"/>
                  </a:lnTo>
                  <a:lnTo>
                    <a:pt x="14483" y="18074"/>
                  </a:lnTo>
                  <a:lnTo>
                    <a:pt x="14776" y="17952"/>
                  </a:lnTo>
                  <a:lnTo>
                    <a:pt x="14507" y="17512"/>
                  </a:lnTo>
                  <a:lnTo>
                    <a:pt x="14214" y="17097"/>
                  </a:lnTo>
                  <a:lnTo>
                    <a:pt x="13897" y="16682"/>
                  </a:lnTo>
                  <a:lnTo>
                    <a:pt x="13555" y="16291"/>
                  </a:lnTo>
                  <a:lnTo>
                    <a:pt x="13188" y="15925"/>
                  </a:lnTo>
                  <a:lnTo>
                    <a:pt x="12822" y="15583"/>
                  </a:lnTo>
                  <a:lnTo>
                    <a:pt x="12407" y="15265"/>
                  </a:lnTo>
                  <a:lnTo>
                    <a:pt x="11992" y="14972"/>
                  </a:lnTo>
                  <a:lnTo>
                    <a:pt x="11552" y="14703"/>
                  </a:lnTo>
                  <a:lnTo>
                    <a:pt x="11088" y="14459"/>
                  </a:lnTo>
                  <a:lnTo>
                    <a:pt x="10624" y="14239"/>
                  </a:lnTo>
                  <a:lnTo>
                    <a:pt x="10136" y="14044"/>
                  </a:lnTo>
                  <a:lnTo>
                    <a:pt x="9623" y="13897"/>
                  </a:lnTo>
                  <a:lnTo>
                    <a:pt x="9110" y="13775"/>
                  </a:lnTo>
                  <a:lnTo>
                    <a:pt x="8573" y="13678"/>
                  </a:lnTo>
                  <a:lnTo>
                    <a:pt x="8035" y="13629"/>
                  </a:lnTo>
                  <a:lnTo>
                    <a:pt x="8035" y="3347"/>
                  </a:lnTo>
                  <a:lnTo>
                    <a:pt x="7913" y="3054"/>
                  </a:lnTo>
                  <a:lnTo>
                    <a:pt x="7840" y="2761"/>
                  </a:lnTo>
                  <a:lnTo>
                    <a:pt x="7791" y="2467"/>
                  </a:lnTo>
                  <a:lnTo>
                    <a:pt x="7767" y="2174"/>
                  </a:lnTo>
                  <a:lnTo>
                    <a:pt x="7791" y="1857"/>
                  </a:lnTo>
                  <a:lnTo>
                    <a:pt x="7840" y="1564"/>
                  </a:lnTo>
                  <a:lnTo>
                    <a:pt x="7913" y="1271"/>
                  </a:lnTo>
                  <a:lnTo>
                    <a:pt x="8035" y="978"/>
                  </a:lnTo>
                  <a:lnTo>
                    <a:pt x="8035" y="636"/>
                  </a:lnTo>
                  <a:lnTo>
                    <a:pt x="8011" y="514"/>
                  </a:lnTo>
                  <a:lnTo>
                    <a:pt x="7986" y="392"/>
                  </a:lnTo>
                  <a:lnTo>
                    <a:pt x="7913" y="294"/>
                  </a:lnTo>
                  <a:lnTo>
                    <a:pt x="7840" y="196"/>
                  </a:lnTo>
                  <a:lnTo>
                    <a:pt x="7742" y="123"/>
                  </a:lnTo>
                  <a:lnTo>
                    <a:pt x="7644" y="50"/>
                  </a:lnTo>
                  <a:lnTo>
                    <a:pt x="7522" y="25"/>
                  </a:lnTo>
                  <a:lnTo>
                    <a:pt x="7400"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6" name="Shape 481">
              <a:extLst>
                <a:ext uri="{FF2B5EF4-FFF2-40B4-BE49-F238E27FC236}">
                  <a16:creationId xmlns:a16="http://schemas.microsoft.com/office/drawing/2014/main" id="{BAE013B5-3989-4234-9D99-FF350F7153EE}"/>
                </a:ext>
              </a:extLst>
            </p:cNvPr>
            <p:cNvSpPr/>
            <p:nvPr/>
          </p:nvSpPr>
          <p:spPr>
            <a:xfrm>
              <a:off x="2624850" y="4357675"/>
              <a:ext cx="171600" cy="171600"/>
            </a:xfrm>
            <a:custGeom>
              <a:avLst/>
              <a:gdLst/>
              <a:ahLst/>
              <a:cxnLst/>
              <a:rect l="0" t="0" r="0" b="0"/>
              <a:pathLst>
                <a:path w="6864" h="6864" extrusionOk="0">
                  <a:moveTo>
                    <a:pt x="74" y="1"/>
                  </a:moveTo>
                  <a:lnTo>
                    <a:pt x="25" y="25"/>
                  </a:lnTo>
                  <a:lnTo>
                    <a:pt x="0" y="74"/>
                  </a:lnTo>
                  <a:lnTo>
                    <a:pt x="0" y="123"/>
                  </a:lnTo>
                  <a:lnTo>
                    <a:pt x="0" y="318"/>
                  </a:lnTo>
                  <a:lnTo>
                    <a:pt x="25" y="587"/>
                  </a:lnTo>
                  <a:lnTo>
                    <a:pt x="74" y="929"/>
                  </a:lnTo>
                  <a:lnTo>
                    <a:pt x="269" y="1759"/>
                  </a:lnTo>
                  <a:lnTo>
                    <a:pt x="538" y="2736"/>
                  </a:lnTo>
                  <a:lnTo>
                    <a:pt x="880" y="3737"/>
                  </a:lnTo>
                  <a:lnTo>
                    <a:pt x="1051" y="4226"/>
                  </a:lnTo>
                  <a:lnTo>
                    <a:pt x="1246" y="4690"/>
                  </a:lnTo>
                  <a:lnTo>
                    <a:pt x="1441" y="5105"/>
                  </a:lnTo>
                  <a:lnTo>
                    <a:pt x="1661" y="5496"/>
                  </a:lnTo>
                  <a:lnTo>
                    <a:pt x="1857" y="5813"/>
                  </a:lnTo>
                  <a:lnTo>
                    <a:pt x="2076" y="6057"/>
                  </a:lnTo>
                  <a:lnTo>
                    <a:pt x="2272" y="6228"/>
                  </a:lnTo>
                  <a:lnTo>
                    <a:pt x="2492" y="6399"/>
                  </a:lnTo>
                  <a:lnTo>
                    <a:pt x="2711" y="6521"/>
                  </a:lnTo>
                  <a:lnTo>
                    <a:pt x="2956" y="6644"/>
                  </a:lnTo>
                  <a:lnTo>
                    <a:pt x="3200" y="6741"/>
                  </a:lnTo>
                  <a:lnTo>
                    <a:pt x="3444" y="6815"/>
                  </a:lnTo>
                  <a:lnTo>
                    <a:pt x="3688" y="6863"/>
                  </a:lnTo>
                  <a:lnTo>
                    <a:pt x="4201" y="6863"/>
                  </a:lnTo>
                  <a:lnTo>
                    <a:pt x="4445" y="6839"/>
                  </a:lnTo>
                  <a:lnTo>
                    <a:pt x="4690" y="6815"/>
                  </a:lnTo>
                  <a:lnTo>
                    <a:pt x="4958" y="6741"/>
                  </a:lnTo>
                  <a:lnTo>
                    <a:pt x="5178" y="6644"/>
                  </a:lnTo>
                  <a:lnTo>
                    <a:pt x="5422" y="6521"/>
                  </a:lnTo>
                  <a:lnTo>
                    <a:pt x="5642" y="6399"/>
                  </a:lnTo>
                  <a:lnTo>
                    <a:pt x="5862" y="6228"/>
                  </a:lnTo>
                  <a:lnTo>
                    <a:pt x="2198" y="2565"/>
                  </a:lnTo>
                  <a:lnTo>
                    <a:pt x="2150" y="2492"/>
                  </a:lnTo>
                  <a:lnTo>
                    <a:pt x="2125" y="2394"/>
                  </a:lnTo>
                  <a:lnTo>
                    <a:pt x="2150" y="2296"/>
                  </a:lnTo>
                  <a:lnTo>
                    <a:pt x="2198" y="2199"/>
                  </a:lnTo>
                  <a:lnTo>
                    <a:pt x="2296" y="2150"/>
                  </a:lnTo>
                  <a:lnTo>
                    <a:pt x="2394" y="2125"/>
                  </a:lnTo>
                  <a:lnTo>
                    <a:pt x="2492" y="2150"/>
                  </a:lnTo>
                  <a:lnTo>
                    <a:pt x="2565" y="2199"/>
                  </a:lnTo>
                  <a:lnTo>
                    <a:pt x="6228" y="5862"/>
                  </a:lnTo>
                  <a:lnTo>
                    <a:pt x="6375" y="5642"/>
                  </a:lnTo>
                  <a:lnTo>
                    <a:pt x="6521" y="5422"/>
                  </a:lnTo>
                  <a:lnTo>
                    <a:pt x="6643" y="5203"/>
                  </a:lnTo>
                  <a:lnTo>
                    <a:pt x="6741" y="4958"/>
                  </a:lnTo>
                  <a:lnTo>
                    <a:pt x="6814" y="4714"/>
                  </a:lnTo>
                  <a:lnTo>
                    <a:pt x="6839" y="4446"/>
                  </a:lnTo>
                  <a:lnTo>
                    <a:pt x="6863" y="4201"/>
                  </a:lnTo>
                  <a:lnTo>
                    <a:pt x="6863" y="3933"/>
                  </a:lnTo>
                  <a:lnTo>
                    <a:pt x="6839" y="3688"/>
                  </a:lnTo>
                  <a:lnTo>
                    <a:pt x="6814" y="3444"/>
                  </a:lnTo>
                  <a:lnTo>
                    <a:pt x="6741" y="3200"/>
                  </a:lnTo>
                  <a:lnTo>
                    <a:pt x="6643" y="2956"/>
                  </a:lnTo>
                  <a:lnTo>
                    <a:pt x="6521" y="2711"/>
                  </a:lnTo>
                  <a:lnTo>
                    <a:pt x="6399" y="2492"/>
                  </a:lnTo>
                  <a:lnTo>
                    <a:pt x="6228" y="2272"/>
                  </a:lnTo>
                  <a:lnTo>
                    <a:pt x="6057" y="2076"/>
                  </a:lnTo>
                  <a:lnTo>
                    <a:pt x="5813" y="1857"/>
                  </a:lnTo>
                  <a:lnTo>
                    <a:pt x="5496" y="1661"/>
                  </a:lnTo>
                  <a:lnTo>
                    <a:pt x="5105" y="1466"/>
                  </a:lnTo>
                  <a:lnTo>
                    <a:pt x="4690" y="1246"/>
                  </a:lnTo>
                  <a:lnTo>
                    <a:pt x="4226" y="1051"/>
                  </a:lnTo>
                  <a:lnTo>
                    <a:pt x="3737" y="880"/>
                  </a:lnTo>
                  <a:lnTo>
                    <a:pt x="2736" y="538"/>
                  </a:lnTo>
                  <a:lnTo>
                    <a:pt x="1759" y="269"/>
                  </a:lnTo>
                  <a:lnTo>
                    <a:pt x="928" y="74"/>
                  </a:lnTo>
                  <a:lnTo>
                    <a:pt x="587" y="25"/>
                  </a:lnTo>
                  <a:lnTo>
                    <a:pt x="31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227" name="Shape 482">
            <a:extLst>
              <a:ext uri="{FF2B5EF4-FFF2-40B4-BE49-F238E27FC236}">
                <a16:creationId xmlns:a16="http://schemas.microsoft.com/office/drawing/2014/main" id="{581B565A-E718-4C2B-AC6C-FA26D481FB68}"/>
              </a:ext>
            </a:extLst>
          </p:cNvPr>
          <p:cNvSpPr/>
          <p:nvPr userDrawn="1"/>
        </p:nvSpPr>
        <p:spPr>
          <a:xfrm>
            <a:off x="8182996" y="4953162"/>
            <a:ext cx="339959" cy="339980"/>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8" name="Shape 483">
            <a:extLst>
              <a:ext uri="{FF2B5EF4-FFF2-40B4-BE49-F238E27FC236}">
                <a16:creationId xmlns:a16="http://schemas.microsoft.com/office/drawing/2014/main" id="{69D4278E-795C-4B5F-8A14-4878585E1CBE}"/>
              </a:ext>
            </a:extLst>
          </p:cNvPr>
          <p:cNvSpPr/>
          <p:nvPr userDrawn="1"/>
        </p:nvSpPr>
        <p:spPr>
          <a:xfrm>
            <a:off x="7619447" y="4974606"/>
            <a:ext cx="339959" cy="297094"/>
          </a:xfrm>
          <a:custGeom>
            <a:avLst/>
            <a:gdLst/>
            <a:ahLst/>
            <a:cxnLst/>
            <a:rect l="0" t="0" r="0" b="0"/>
            <a:pathLst>
              <a:path w="16266" h="14215" extrusionOk="0">
                <a:moveTo>
                  <a:pt x="8597" y="4397"/>
                </a:moveTo>
                <a:lnTo>
                  <a:pt x="8719" y="4421"/>
                </a:lnTo>
                <a:lnTo>
                  <a:pt x="8866" y="4445"/>
                </a:lnTo>
                <a:lnTo>
                  <a:pt x="8988" y="4519"/>
                </a:lnTo>
                <a:lnTo>
                  <a:pt x="9085" y="4616"/>
                </a:lnTo>
                <a:lnTo>
                  <a:pt x="9159" y="4714"/>
                </a:lnTo>
                <a:lnTo>
                  <a:pt x="9208" y="4836"/>
                </a:lnTo>
                <a:lnTo>
                  <a:pt x="9232" y="4958"/>
                </a:lnTo>
                <a:lnTo>
                  <a:pt x="9256" y="5105"/>
                </a:lnTo>
                <a:lnTo>
                  <a:pt x="8963" y="8939"/>
                </a:lnTo>
                <a:lnTo>
                  <a:pt x="8939" y="9086"/>
                </a:lnTo>
                <a:lnTo>
                  <a:pt x="8890" y="9232"/>
                </a:lnTo>
                <a:lnTo>
                  <a:pt x="8817" y="9330"/>
                </a:lnTo>
                <a:lnTo>
                  <a:pt x="8719" y="9452"/>
                </a:lnTo>
                <a:lnTo>
                  <a:pt x="8597" y="9525"/>
                </a:lnTo>
                <a:lnTo>
                  <a:pt x="8475" y="9599"/>
                </a:lnTo>
                <a:lnTo>
                  <a:pt x="8353" y="9648"/>
                </a:lnTo>
                <a:lnTo>
                  <a:pt x="7913" y="9648"/>
                </a:lnTo>
                <a:lnTo>
                  <a:pt x="7791" y="9599"/>
                </a:lnTo>
                <a:lnTo>
                  <a:pt x="7669" y="9525"/>
                </a:lnTo>
                <a:lnTo>
                  <a:pt x="7547" y="9452"/>
                </a:lnTo>
                <a:lnTo>
                  <a:pt x="7449" y="9330"/>
                </a:lnTo>
                <a:lnTo>
                  <a:pt x="7376" y="9232"/>
                </a:lnTo>
                <a:lnTo>
                  <a:pt x="7327" y="9086"/>
                </a:lnTo>
                <a:lnTo>
                  <a:pt x="7303" y="8939"/>
                </a:lnTo>
                <a:lnTo>
                  <a:pt x="7010" y="5105"/>
                </a:lnTo>
                <a:lnTo>
                  <a:pt x="7034" y="4958"/>
                </a:lnTo>
                <a:lnTo>
                  <a:pt x="7058" y="4836"/>
                </a:lnTo>
                <a:lnTo>
                  <a:pt x="7107" y="4714"/>
                </a:lnTo>
                <a:lnTo>
                  <a:pt x="7180" y="4616"/>
                </a:lnTo>
                <a:lnTo>
                  <a:pt x="7278" y="4519"/>
                </a:lnTo>
                <a:lnTo>
                  <a:pt x="7400" y="4445"/>
                </a:lnTo>
                <a:lnTo>
                  <a:pt x="7547" y="4421"/>
                </a:lnTo>
                <a:lnTo>
                  <a:pt x="7669" y="4397"/>
                </a:lnTo>
                <a:close/>
                <a:moveTo>
                  <a:pt x="8133" y="10429"/>
                </a:moveTo>
                <a:lnTo>
                  <a:pt x="8328" y="10454"/>
                </a:lnTo>
                <a:lnTo>
                  <a:pt x="8499" y="10502"/>
                </a:lnTo>
                <a:lnTo>
                  <a:pt x="8670" y="10600"/>
                </a:lnTo>
                <a:lnTo>
                  <a:pt x="8817" y="10722"/>
                </a:lnTo>
                <a:lnTo>
                  <a:pt x="8939" y="10869"/>
                </a:lnTo>
                <a:lnTo>
                  <a:pt x="9037" y="11040"/>
                </a:lnTo>
                <a:lnTo>
                  <a:pt x="9085" y="11211"/>
                </a:lnTo>
                <a:lnTo>
                  <a:pt x="9110" y="11406"/>
                </a:lnTo>
                <a:lnTo>
                  <a:pt x="9085" y="11601"/>
                </a:lnTo>
                <a:lnTo>
                  <a:pt x="9037" y="11797"/>
                </a:lnTo>
                <a:lnTo>
                  <a:pt x="8939" y="11943"/>
                </a:lnTo>
                <a:lnTo>
                  <a:pt x="8817" y="12090"/>
                </a:lnTo>
                <a:lnTo>
                  <a:pt x="8670" y="12212"/>
                </a:lnTo>
                <a:lnTo>
                  <a:pt x="8499" y="12310"/>
                </a:lnTo>
                <a:lnTo>
                  <a:pt x="8328" y="12359"/>
                </a:lnTo>
                <a:lnTo>
                  <a:pt x="8133" y="12383"/>
                </a:lnTo>
                <a:lnTo>
                  <a:pt x="7938" y="12359"/>
                </a:lnTo>
                <a:lnTo>
                  <a:pt x="7742" y="12310"/>
                </a:lnTo>
                <a:lnTo>
                  <a:pt x="7596" y="12212"/>
                </a:lnTo>
                <a:lnTo>
                  <a:pt x="7449" y="12090"/>
                </a:lnTo>
                <a:lnTo>
                  <a:pt x="7327" y="11943"/>
                </a:lnTo>
                <a:lnTo>
                  <a:pt x="7229" y="11797"/>
                </a:lnTo>
                <a:lnTo>
                  <a:pt x="7180" y="11601"/>
                </a:lnTo>
                <a:lnTo>
                  <a:pt x="7156" y="11406"/>
                </a:lnTo>
                <a:lnTo>
                  <a:pt x="7180" y="11211"/>
                </a:lnTo>
                <a:lnTo>
                  <a:pt x="7229" y="11040"/>
                </a:lnTo>
                <a:lnTo>
                  <a:pt x="7327" y="10869"/>
                </a:lnTo>
                <a:lnTo>
                  <a:pt x="7449" y="10722"/>
                </a:lnTo>
                <a:lnTo>
                  <a:pt x="7596" y="10600"/>
                </a:lnTo>
                <a:lnTo>
                  <a:pt x="7742" y="10502"/>
                </a:lnTo>
                <a:lnTo>
                  <a:pt x="7938" y="10454"/>
                </a:lnTo>
                <a:lnTo>
                  <a:pt x="8133" y="10429"/>
                </a:lnTo>
                <a:close/>
                <a:moveTo>
                  <a:pt x="7986" y="0"/>
                </a:moveTo>
                <a:lnTo>
                  <a:pt x="7864" y="25"/>
                </a:lnTo>
                <a:lnTo>
                  <a:pt x="7742" y="74"/>
                </a:lnTo>
                <a:lnTo>
                  <a:pt x="7620" y="123"/>
                </a:lnTo>
                <a:lnTo>
                  <a:pt x="7522" y="196"/>
                </a:lnTo>
                <a:lnTo>
                  <a:pt x="7425" y="294"/>
                </a:lnTo>
                <a:lnTo>
                  <a:pt x="7327" y="391"/>
                </a:lnTo>
                <a:lnTo>
                  <a:pt x="7254" y="489"/>
                </a:lnTo>
                <a:lnTo>
                  <a:pt x="147" y="12700"/>
                </a:lnTo>
                <a:lnTo>
                  <a:pt x="73" y="12823"/>
                </a:lnTo>
                <a:lnTo>
                  <a:pt x="25" y="12945"/>
                </a:lnTo>
                <a:lnTo>
                  <a:pt x="0" y="13067"/>
                </a:lnTo>
                <a:lnTo>
                  <a:pt x="0" y="13213"/>
                </a:lnTo>
                <a:lnTo>
                  <a:pt x="0" y="13335"/>
                </a:lnTo>
                <a:lnTo>
                  <a:pt x="25" y="13458"/>
                </a:lnTo>
                <a:lnTo>
                  <a:pt x="73" y="13604"/>
                </a:lnTo>
                <a:lnTo>
                  <a:pt x="147" y="13726"/>
                </a:lnTo>
                <a:lnTo>
                  <a:pt x="220" y="13824"/>
                </a:lnTo>
                <a:lnTo>
                  <a:pt x="293" y="13922"/>
                </a:lnTo>
                <a:lnTo>
                  <a:pt x="391" y="14019"/>
                </a:lnTo>
                <a:lnTo>
                  <a:pt x="513" y="14093"/>
                </a:lnTo>
                <a:lnTo>
                  <a:pt x="635" y="14141"/>
                </a:lnTo>
                <a:lnTo>
                  <a:pt x="757" y="14190"/>
                </a:lnTo>
                <a:lnTo>
                  <a:pt x="879" y="14215"/>
                </a:lnTo>
                <a:lnTo>
                  <a:pt x="15387" y="14215"/>
                </a:lnTo>
                <a:lnTo>
                  <a:pt x="15509" y="14190"/>
                </a:lnTo>
                <a:lnTo>
                  <a:pt x="15631" y="14141"/>
                </a:lnTo>
                <a:lnTo>
                  <a:pt x="15753" y="14093"/>
                </a:lnTo>
                <a:lnTo>
                  <a:pt x="15875" y="14019"/>
                </a:lnTo>
                <a:lnTo>
                  <a:pt x="15973" y="13922"/>
                </a:lnTo>
                <a:lnTo>
                  <a:pt x="16046" y="13824"/>
                </a:lnTo>
                <a:lnTo>
                  <a:pt x="16119" y="13726"/>
                </a:lnTo>
                <a:lnTo>
                  <a:pt x="16193" y="13604"/>
                </a:lnTo>
                <a:lnTo>
                  <a:pt x="16241" y="13458"/>
                </a:lnTo>
                <a:lnTo>
                  <a:pt x="16266" y="13335"/>
                </a:lnTo>
                <a:lnTo>
                  <a:pt x="16266" y="13213"/>
                </a:lnTo>
                <a:lnTo>
                  <a:pt x="16266" y="13067"/>
                </a:lnTo>
                <a:lnTo>
                  <a:pt x="16241" y="12945"/>
                </a:lnTo>
                <a:lnTo>
                  <a:pt x="16193" y="12823"/>
                </a:lnTo>
                <a:lnTo>
                  <a:pt x="16119" y="12700"/>
                </a:lnTo>
                <a:lnTo>
                  <a:pt x="9012" y="489"/>
                </a:lnTo>
                <a:lnTo>
                  <a:pt x="8939" y="391"/>
                </a:lnTo>
                <a:lnTo>
                  <a:pt x="8841" y="294"/>
                </a:lnTo>
                <a:lnTo>
                  <a:pt x="8744" y="196"/>
                </a:lnTo>
                <a:lnTo>
                  <a:pt x="8646" y="123"/>
                </a:lnTo>
                <a:lnTo>
                  <a:pt x="8524" y="74"/>
                </a:lnTo>
                <a:lnTo>
                  <a:pt x="8402" y="25"/>
                </a:lnTo>
                <a:lnTo>
                  <a:pt x="8255" y="0"/>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9" name="Shape 484">
            <a:extLst>
              <a:ext uri="{FF2B5EF4-FFF2-40B4-BE49-F238E27FC236}">
                <a16:creationId xmlns:a16="http://schemas.microsoft.com/office/drawing/2014/main" id="{9ACA501C-16CD-468D-ACD1-169D8E0A26A3}"/>
              </a:ext>
            </a:extLst>
          </p:cNvPr>
          <p:cNvSpPr/>
          <p:nvPr userDrawn="1"/>
        </p:nvSpPr>
        <p:spPr>
          <a:xfrm>
            <a:off x="8744997" y="4951636"/>
            <a:ext cx="343053" cy="343032"/>
          </a:xfrm>
          <a:custGeom>
            <a:avLst/>
            <a:gdLst/>
            <a:ahLst/>
            <a:cxnLst/>
            <a:rect l="0" t="0" r="0" b="0"/>
            <a:pathLst>
              <a:path w="16414" h="16413" extrusionOk="0">
                <a:moveTo>
                  <a:pt x="10088" y="5080"/>
                </a:moveTo>
                <a:lnTo>
                  <a:pt x="10234" y="5105"/>
                </a:lnTo>
                <a:lnTo>
                  <a:pt x="10307" y="5129"/>
                </a:lnTo>
                <a:lnTo>
                  <a:pt x="10356" y="5178"/>
                </a:lnTo>
                <a:lnTo>
                  <a:pt x="11235" y="6057"/>
                </a:lnTo>
                <a:lnTo>
                  <a:pt x="11284" y="6106"/>
                </a:lnTo>
                <a:lnTo>
                  <a:pt x="11309" y="6179"/>
                </a:lnTo>
                <a:lnTo>
                  <a:pt x="11333" y="6326"/>
                </a:lnTo>
                <a:lnTo>
                  <a:pt x="11309" y="6473"/>
                </a:lnTo>
                <a:lnTo>
                  <a:pt x="11284" y="6546"/>
                </a:lnTo>
                <a:lnTo>
                  <a:pt x="11235" y="6595"/>
                </a:lnTo>
                <a:lnTo>
                  <a:pt x="9892" y="7938"/>
                </a:lnTo>
                <a:lnTo>
                  <a:pt x="9843" y="7987"/>
                </a:lnTo>
                <a:lnTo>
                  <a:pt x="9819" y="8060"/>
                </a:lnTo>
                <a:lnTo>
                  <a:pt x="9795" y="8207"/>
                </a:lnTo>
                <a:lnTo>
                  <a:pt x="9819" y="8353"/>
                </a:lnTo>
                <a:lnTo>
                  <a:pt x="9843" y="8426"/>
                </a:lnTo>
                <a:lnTo>
                  <a:pt x="9892" y="8475"/>
                </a:lnTo>
                <a:lnTo>
                  <a:pt x="11235" y="9818"/>
                </a:lnTo>
                <a:lnTo>
                  <a:pt x="11284" y="9867"/>
                </a:lnTo>
                <a:lnTo>
                  <a:pt x="11309" y="9941"/>
                </a:lnTo>
                <a:lnTo>
                  <a:pt x="11333" y="10087"/>
                </a:lnTo>
                <a:lnTo>
                  <a:pt x="11309" y="10234"/>
                </a:lnTo>
                <a:lnTo>
                  <a:pt x="11284" y="10307"/>
                </a:lnTo>
                <a:lnTo>
                  <a:pt x="11235" y="10356"/>
                </a:lnTo>
                <a:lnTo>
                  <a:pt x="10356" y="11235"/>
                </a:lnTo>
                <a:lnTo>
                  <a:pt x="10307" y="11284"/>
                </a:lnTo>
                <a:lnTo>
                  <a:pt x="10234" y="11308"/>
                </a:lnTo>
                <a:lnTo>
                  <a:pt x="10088" y="11333"/>
                </a:lnTo>
                <a:lnTo>
                  <a:pt x="9941" y="11308"/>
                </a:lnTo>
                <a:lnTo>
                  <a:pt x="9868" y="11284"/>
                </a:lnTo>
                <a:lnTo>
                  <a:pt x="9819" y="11235"/>
                </a:lnTo>
                <a:lnTo>
                  <a:pt x="8476" y="9892"/>
                </a:lnTo>
                <a:lnTo>
                  <a:pt x="8427" y="9843"/>
                </a:lnTo>
                <a:lnTo>
                  <a:pt x="8354" y="9818"/>
                </a:lnTo>
                <a:lnTo>
                  <a:pt x="8207" y="9794"/>
                </a:lnTo>
                <a:lnTo>
                  <a:pt x="8061" y="9818"/>
                </a:lnTo>
                <a:lnTo>
                  <a:pt x="7987" y="9843"/>
                </a:lnTo>
                <a:lnTo>
                  <a:pt x="7938" y="9892"/>
                </a:lnTo>
                <a:lnTo>
                  <a:pt x="6595" y="11235"/>
                </a:lnTo>
                <a:lnTo>
                  <a:pt x="6546" y="11284"/>
                </a:lnTo>
                <a:lnTo>
                  <a:pt x="6473" y="11308"/>
                </a:lnTo>
                <a:lnTo>
                  <a:pt x="6326" y="11333"/>
                </a:lnTo>
                <a:lnTo>
                  <a:pt x="6180" y="11308"/>
                </a:lnTo>
                <a:lnTo>
                  <a:pt x="6107" y="11284"/>
                </a:lnTo>
                <a:lnTo>
                  <a:pt x="6058" y="11235"/>
                </a:lnTo>
                <a:lnTo>
                  <a:pt x="5179" y="10356"/>
                </a:lnTo>
                <a:lnTo>
                  <a:pt x="5130" y="10307"/>
                </a:lnTo>
                <a:lnTo>
                  <a:pt x="5105" y="10234"/>
                </a:lnTo>
                <a:lnTo>
                  <a:pt x="5081" y="10087"/>
                </a:lnTo>
                <a:lnTo>
                  <a:pt x="5105" y="9941"/>
                </a:lnTo>
                <a:lnTo>
                  <a:pt x="5130" y="9867"/>
                </a:lnTo>
                <a:lnTo>
                  <a:pt x="5179" y="9818"/>
                </a:lnTo>
                <a:lnTo>
                  <a:pt x="6522" y="8475"/>
                </a:lnTo>
                <a:lnTo>
                  <a:pt x="6571" y="8426"/>
                </a:lnTo>
                <a:lnTo>
                  <a:pt x="6595" y="8353"/>
                </a:lnTo>
                <a:lnTo>
                  <a:pt x="6620" y="8207"/>
                </a:lnTo>
                <a:lnTo>
                  <a:pt x="6595" y="8060"/>
                </a:lnTo>
                <a:lnTo>
                  <a:pt x="6571" y="7987"/>
                </a:lnTo>
                <a:lnTo>
                  <a:pt x="6522" y="7938"/>
                </a:lnTo>
                <a:lnTo>
                  <a:pt x="5179" y="6595"/>
                </a:lnTo>
                <a:lnTo>
                  <a:pt x="5130" y="6546"/>
                </a:lnTo>
                <a:lnTo>
                  <a:pt x="5105" y="6473"/>
                </a:lnTo>
                <a:lnTo>
                  <a:pt x="5081" y="6326"/>
                </a:lnTo>
                <a:lnTo>
                  <a:pt x="5105" y="6179"/>
                </a:lnTo>
                <a:lnTo>
                  <a:pt x="5130" y="6106"/>
                </a:lnTo>
                <a:lnTo>
                  <a:pt x="5179" y="6057"/>
                </a:lnTo>
                <a:lnTo>
                  <a:pt x="6058" y="5178"/>
                </a:lnTo>
                <a:lnTo>
                  <a:pt x="6107" y="5129"/>
                </a:lnTo>
                <a:lnTo>
                  <a:pt x="6180" y="5105"/>
                </a:lnTo>
                <a:lnTo>
                  <a:pt x="6326" y="5080"/>
                </a:lnTo>
                <a:lnTo>
                  <a:pt x="6473" y="5105"/>
                </a:lnTo>
                <a:lnTo>
                  <a:pt x="6546" y="5129"/>
                </a:lnTo>
                <a:lnTo>
                  <a:pt x="6595" y="5178"/>
                </a:lnTo>
                <a:lnTo>
                  <a:pt x="7938" y="6521"/>
                </a:lnTo>
                <a:lnTo>
                  <a:pt x="7987" y="6570"/>
                </a:lnTo>
                <a:lnTo>
                  <a:pt x="8061" y="6595"/>
                </a:lnTo>
                <a:lnTo>
                  <a:pt x="8207" y="6619"/>
                </a:lnTo>
                <a:lnTo>
                  <a:pt x="8354" y="6595"/>
                </a:lnTo>
                <a:lnTo>
                  <a:pt x="8427" y="6570"/>
                </a:lnTo>
                <a:lnTo>
                  <a:pt x="8476" y="6521"/>
                </a:lnTo>
                <a:lnTo>
                  <a:pt x="9819" y="5178"/>
                </a:lnTo>
                <a:lnTo>
                  <a:pt x="9868" y="5129"/>
                </a:lnTo>
                <a:lnTo>
                  <a:pt x="9941" y="5105"/>
                </a:lnTo>
                <a:lnTo>
                  <a:pt x="10088" y="5080"/>
                </a:lnTo>
                <a:close/>
                <a:moveTo>
                  <a:pt x="5130" y="0"/>
                </a:moveTo>
                <a:lnTo>
                  <a:pt x="4934" y="25"/>
                </a:lnTo>
                <a:lnTo>
                  <a:pt x="4739" y="74"/>
                </a:lnTo>
                <a:lnTo>
                  <a:pt x="4568" y="171"/>
                </a:lnTo>
                <a:lnTo>
                  <a:pt x="4397" y="293"/>
                </a:lnTo>
                <a:lnTo>
                  <a:pt x="294" y="4397"/>
                </a:lnTo>
                <a:lnTo>
                  <a:pt x="172" y="4568"/>
                </a:lnTo>
                <a:lnTo>
                  <a:pt x="74" y="4738"/>
                </a:lnTo>
                <a:lnTo>
                  <a:pt x="25" y="4934"/>
                </a:lnTo>
                <a:lnTo>
                  <a:pt x="1" y="5129"/>
                </a:lnTo>
                <a:lnTo>
                  <a:pt x="1" y="11284"/>
                </a:lnTo>
                <a:lnTo>
                  <a:pt x="25" y="11479"/>
                </a:lnTo>
                <a:lnTo>
                  <a:pt x="74" y="11675"/>
                </a:lnTo>
                <a:lnTo>
                  <a:pt x="172" y="11846"/>
                </a:lnTo>
                <a:lnTo>
                  <a:pt x="294" y="12017"/>
                </a:lnTo>
                <a:lnTo>
                  <a:pt x="4397" y="16120"/>
                </a:lnTo>
                <a:lnTo>
                  <a:pt x="4568" y="16242"/>
                </a:lnTo>
                <a:lnTo>
                  <a:pt x="4739" y="16339"/>
                </a:lnTo>
                <a:lnTo>
                  <a:pt x="4934" y="16388"/>
                </a:lnTo>
                <a:lnTo>
                  <a:pt x="5130" y="16413"/>
                </a:lnTo>
                <a:lnTo>
                  <a:pt x="11284" y="16413"/>
                </a:lnTo>
                <a:lnTo>
                  <a:pt x="11480" y="16388"/>
                </a:lnTo>
                <a:lnTo>
                  <a:pt x="11675" y="16339"/>
                </a:lnTo>
                <a:lnTo>
                  <a:pt x="11846" y="16242"/>
                </a:lnTo>
                <a:lnTo>
                  <a:pt x="12017" y="16120"/>
                </a:lnTo>
                <a:lnTo>
                  <a:pt x="16120" y="12017"/>
                </a:lnTo>
                <a:lnTo>
                  <a:pt x="16242" y="11846"/>
                </a:lnTo>
                <a:lnTo>
                  <a:pt x="16340" y="11675"/>
                </a:lnTo>
                <a:lnTo>
                  <a:pt x="16389" y="11479"/>
                </a:lnTo>
                <a:lnTo>
                  <a:pt x="16413" y="11284"/>
                </a:lnTo>
                <a:lnTo>
                  <a:pt x="16413" y="5129"/>
                </a:lnTo>
                <a:lnTo>
                  <a:pt x="16389" y="4934"/>
                </a:lnTo>
                <a:lnTo>
                  <a:pt x="16340" y="4738"/>
                </a:lnTo>
                <a:lnTo>
                  <a:pt x="16242" y="4568"/>
                </a:lnTo>
                <a:lnTo>
                  <a:pt x="16120" y="4397"/>
                </a:lnTo>
                <a:lnTo>
                  <a:pt x="12017" y="293"/>
                </a:lnTo>
                <a:lnTo>
                  <a:pt x="11846" y="171"/>
                </a:lnTo>
                <a:lnTo>
                  <a:pt x="11675" y="74"/>
                </a:lnTo>
                <a:lnTo>
                  <a:pt x="11480" y="25"/>
                </a:lnTo>
                <a:lnTo>
                  <a:pt x="11284" y="0"/>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230" name="Shape 485">
            <a:extLst>
              <a:ext uri="{FF2B5EF4-FFF2-40B4-BE49-F238E27FC236}">
                <a16:creationId xmlns:a16="http://schemas.microsoft.com/office/drawing/2014/main" id="{DFBFDFC5-3B09-4027-8B6B-2C8F1D588F14}"/>
              </a:ext>
            </a:extLst>
          </p:cNvPr>
          <p:cNvGrpSpPr/>
          <p:nvPr userDrawn="1"/>
        </p:nvGrpSpPr>
        <p:grpSpPr>
          <a:xfrm>
            <a:off x="9283379" y="4956595"/>
            <a:ext cx="393045" cy="332833"/>
            <a:chOff x="5275975" y="4344850"/>
            <a:chExt cx="470150" cy="398125"/>
          </a:xfrm>
          <a:solidFill>
            <a:schemeClr val="bg1">
              <a:lumMod val="50000"/>
            </a:schemeClr>
          </a:solidFill>
        </p:grpSpPr>
        <p:sp>
          <p:nvSpPr>
            <p:cNvPr id="231" name="Shape 486">
              <a:extLst>
                <a:ext uri="{FF2B5EF4-FFF2-40B4-BE49-F238E27FC236}">
                  <a16:creationId xmlns:a16="http://schemas.microsoft.com/office/drawing/2014/main" id="{1218D172-BD88-4137-B93D-440BCE58EFD4}"/>
                </a:ext>
              </a:extLst>
            </p:cNvPr>
            <p:cNvSpPr/>
            <p:nvPr/>
          </p:nvSpPr>
          <p:spPr>
            <a:xfrm>
              <a:off x="5661250" y="4690450"/>
              <a:ext cx="65950" cy="52525"/>
            </a:xfrm>
            <a:custGeom>
              <a:avLst/>
              <a:gdLst/>
              <a:ahLst/>
              <a:cxnLst/>
              <a:rect l="0" t="0" r="0" b="0"/>
              <a:pathLst>
                <a:path w="2638" h="2101" extrusionOk="0">
                  <a:moveTo>
                    <a:pt x="0" y="0"/>
                  </a:moveTo>
                  <a:lnTo>
                    <a:pt x="0" y="782"/>
                  </a:lnTo>
                  <a:lnTo>
                    <a:pt x="25" y="1050"/>
                  </a:lnTo>
                  <a:lnTo>
                    <a:pt x="122" y="1295"/>
                  </a:lnTo>
                  <a:lnTo>
                    <a:pt x="244" y="1514"/>
                  </a:lnTo>
                  <a:lnTo>
                    <a:pt x="391" y="1710"/>
                  </a:lnTo>
                  <a:lnTo>
                    <a:pt x="586" y="1856"/>
                  </a:lnTo>
                  <a:lnTo>
                    <a:pt x="806" y="1978"/>
                  </a:lnTo>
                  <a:lnTo>
                    <a:pt x="1050" y="2076"/>
                  </a:lnTo>
                  <a:lnTo>
                    <a:pt x="1319" y="2100"/>
                  </a:lnTo>
                  <a:lnTo>
                    <a:pt x="1588" y="2076"/>
                  </a:lnTo>
                  <a:lnTo>
                    <a:pt x="1832" y="1978"/>
                  </a:lnTo>
                  <a:lnTo>
                    <a:pt x="2052" y="1856"/>
                  </a:lnTo>
                  <a:lnTo>
                    <a:pt x="2247" y="1710"/>
                  </a:lnTo>
                  <a:lnTo>
                    <a:pt x="2418" y="1514"/>
                  </a:lnTo>
                  <a:lnTo>
                    <a:pt x="2540" y="1295"/>
                  </a:lnTo>
                  <a:lnTo>
                    <a:pt x="2613" y="1050"/>
                  </a:lnTo>
                  <a:lnTo>
                    <a:pt x="2638" y="782"/>
                  </a:lnTo>
                  <a:lnTo>
                    <a:pt x="2638"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32" name="Shape 487">
              <a:extLst>
                <a:ext uri="{FF2B5EF4-FFF2-40B4-BE49-F238E27FC236}">
                  <a16:creationId xmlns:a16="http://schemas.microsoft.com/office/drawing/2014/main" id="{C92E61FD-07A4-4578-B221-A918C980D5B3}"/>
                </a:ext>
              </a:extLst>
            </p:cNvPr>
            <p:cNvSpPr/>
            <p:nvPr/>
          </p:nvSpPr>
          <p:spPr>
            <a:xfrm>
              <a:off x="5294900" y="4690450"/>
              <a:ext cx="65950" cy="52525"/>
            </a:xfrm>
            <a:custGeom>
              <a:avLst/>
              <a:gdLst/>
              <a:ahLst/>
              <a:cxnLst/>
              <a:rect l="0" t="0" r="0" b="0"/>
              <a:pathLst>
                <a:path w="2638" h="2101" extrusionOk="0">
                  <a:moveTo>
                    <a:pt x="0" y="0"/>
                  </a:moveTo>
                  <a:lnTo>
                    <a:pt x="0" y="782"/>
                  </a:lnTo>
                  <a:lnTo>
                    <a:pt x="25" y="1050"/>
                  </a:lnTo>
                  <a:lnTo>
                    <a:pt x="98" y="1295"/>
                  </a:lnTo>
                  <a:lnTo>
                    <a:pt x="220" y="1514"/>
                  </a:lnTo>
                  <a:lnTo>
                    <a:pt x="391" y="1710"/>
                  </a:lnTo>
                  <a:lnTo>
                    <a:pt x="586" y="1856"/>
                  </a:lnTo>
                  <a:lnTo>
                    <a:pt x="806" y="1978"/>
                  </a:lnTo>
                  <a:lnTo>
                    <a:pt x="1050" y="2076"/>
                  </a:lnTo>
                  <a:lnTo>
                    <a:pt x="1319" y="2100"/>
                  </a:lnTo>
                  <a:lnTo>
                    <a:pt x="1588" y="2076"/>
                  </a:lnTo>
                  <a:lnTo>
                    <a:pt x="1832" y="1978"/>
                  </a:lnTo>
                  <a:lnTo>
                    <a:pt x="2052" y="1856"/>
                  </a:lnTo>
                  <a:lnTo>
                    <a:pt x="2247" y="1710"/>
                  </a:lnTo>
                  <a:lnTo>
                    <a:pt x="2394" y="1514"/>
                  </a:lnTo>
                  <a:lnTo>
                    <a:pt x="2516" y="1295"/>
                  </a:lnTo>
                  <a:lnTo>
                    <a:pt x="2614" y="1050"/>
                  </a:lnTo>
                  <a:lnTo>
                    <a:pt x="2638" y="782"/>
                  </a:lnTo>
                  <a:lnTo>
                    <a:pt x="2638"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33" name="Shape 488">
              <a:extLst>
                <a:ext uri="{FF2B5EF4-FFF2-40B4-BE49-F238E27FC236}">
                  <a16:creationId xmlns:a16="http://schemas.microsoft.com/office/drawing/2014/main" id="{9EC3DEC0-4817-40D0-81B9-3594CFCC0832}"/>
                </a:ext>
              </a:extLst>
            </p:cNvPr>
            <p:cNvSpPr/>
            <p:nvPr/>
          </p:nvSpPr>
          <p:spPr>
            <a:xfrm>
              <a:off x="5275975" y="4344850"/>
              <a:ext cx="470150" cy="334025"/>
            </a:xfrm>
            <a:custGeom>
              <a:avLst/>
              <a:gdLst/>
              <a:ahLst/>
              <a:cxnLst/>
              <a:rect l="0" t="0" r="0" b="0"/>
              <a:pathLst>
                <a:path w="18806" h="13361" extrusionOk="0">
                  <a:moveTo>
                    <a:pt x="10062" y="1344"/>
                  </a:moveTo>
                  <a:lnTo>
                    <a:pt x="10673" y="1368"/>
                  </a:lnTo>
                  <a:lnTo>
                    <a:pt x="11699" y="1442"/>
                  </a:lnTo>
                  <a:lnTo>
                    <a:pt x="12529" y="1564"/>
                  </a:lnTo>
                  <a:lnTo>
                    <a:pt x="13164" y="1686"/>
                  </a:lnTo>
                  <a:lnTo>
                    <a:pt x="13628" y="1808"/>
                  </a:lnTo>
                  <a:lnTo>
                    <a:pt x="13946" y="1906"/>
                  </a:lnTo>
                  <a:lnTo>
                    <a:pt x="14166" y="2003"/>
                  </a:lnTo>
                  <a:lnTo>
                    <a:pt x="14214" y="2052"/>
                  </a:lnTo>
                  <a:lnTo>
                    <a:pt x="14288" y="2174"/>
                  </a:lnTo>
                  <a:lnTo>
                    <a:pt x="14459" y="2638"/>
                  </a:lnTo>
                  <a:lnTo>
                    <a:pt x="14678" y="3273"/>
                  </a:lnTo>
                  <a:lnTo>
                    <a:pt x="14898" y="4006"/>
                  </a:lnTo>
                  <a:lnTo>
                    <a:pt x="15313" y="5374"/>
                  </a:lnTo>
                  <a:lnTo>
                    <a:pt x="15484" y="5984"/>
                  </a:lnTo>
                  <a:lnTo>
                    <a:pt x="15460" y="6033"/>
                  </a:lnTo>
                  <a:lnTo>
                    <a:pt x="15411" y="6106"/>
                  </a:lnTo>
                  <a:lnTo>
                    <a:pt x="15313" y="6180"/>
                  </a:lnTo>
                  <a:lnTo>
                    <a:pt x="15167" y="6277"/>
                  </a:lnTo>
                  <a:lnTo>
                    <a:pt x="14972" y="6399"/>
                  </a:lnTo>
                  <a:lnTo>
                    <a:pt x="14727" y="6522"/>
                  </a:lnTo>
                  <a:lnTo>
                    <a:pt x="14410" y="6619"/>
                  </a:lnTo>
                  <a:lnTo>
                    <a:pt x="14068" y="6741"/>
                  </a:lnTo>
                  <a:lnTo>
                    <a:pt x="13677" y="6864"/>
                  </a:lnTo>
                  <a:lnTo>
                    <a:pt x="13213" y="6986"/>
                  </a:lnTo>
                  <a:lnTo>
                    <a:pt x="12725" y="7083"/>
                  </a:lnTo>
                  <a:lnTo>
                    <a:pt x="12163" y="7181"/>
                  </a:lnTo>
                  <a:lnTo>
                    <a:pt x="11552" y="7254"/>
                  </a:lnTo>
                  <a:lnTo>
                    <a:pt x="10893" y="7303"/>
                  </a:lnTo>
                  <a:lnTo>
                    <a:pt x="10185" y="7352"/>
                  </a:lnTo>
                  <a:lnTo>
                    <a:pt x="8622" y="7352"/>
                  </a:lnTo>
                  <a:lnTo>
                    <a:pt x="7913" y="7303"/>
                  </a:lnTo>
                  <a:lnTo>
                    <a:pt x="7254" y="7254"/>
                  </a:lnTo>
                  <a:lnTo>
                    <a:pt x="6643" y="7181"/>
                  </a:lnTo>
                  <a:lnTo>
                    <a:pt x="6082" y="7083"/>
                  </a:lnTo>
                  <a:lnTo>
                    <a:pt x="5593" y="6986"/>
                  </a:lnTo>
                  <a:lnTo>
                    <a:pt x="5129" y="6864"/>
                  </a:lnTo>
                  <a:lnTo>
                    <a:pt x="4738" y="6741"/>
                  </a:lnTo>
                  <a:lnTo>
                    <a:pt x="4396" y="6619"/>
                  </a:lnTo>
                  <a:lnTo>
                    <a:pt x="4079" y="6522"/>
                  </a:lnTo>
                  <a:lnTo>
                    <a:pt x="3835" y="6399"/>
                  </a:lnTo>
                  <a:lnTo>
                    <a:pt x="3639" y="6277"/>
                  </a:lnTo>
                  <a:lnTo>
                    <a:pt x="3493" y="6180"/>
                  </a:lnTo>
                  <a:lnTo>
                    <a:pt x="3395" y="6106"/>
                  </a:lnTo>
                  <a:lnTo>
                    <a:pt x="3346" y="6033"/>
                  </a:lnTo>
                  <a:lnTo>
                    <a:pt x="3322" y="5984"/>
                  </a:lnTo>
                  <a:lnTo>
                    <a:pt x="3493" y="5374"/>
                  </a:lnTo>
                  <a:lnTo>
                    <a:pt x="3908" y="4006"/>
                  </a:lnTo>
                  <a:lnTo>
                    <a:pt x="4128" y="3273"/>
                  </a:lnTo>
                  <a:lnTo>
                    <a:pt x="4347" y="2638"/>
                  </a:lnTo>
                  <a:lnTo>
                    <a:pt x="4518" y="2174"/>
                  </a:lnTo>
                  <a:lnTo>
                    <a:pt x="4592" y="2052"/>
                  </a:lnTo>
                  <a:lnTo>
                    <a:pt x="4641" y="2003"/>
                  </a:lnTo>
                  <a:lnTo>
                    <a:pt x="4860" y="1906"/>
                  </a:lnTo>
                  <a:lnTo>
                    <a:pt x="5178" y="1808"/>
                  </a:lnTo>
                  <a:lnTo>
                    <a:pt x="5642" y="1686"/>
                  </a:lnTo>
                  <a:lnTo>
                    <a:pt x="6277" y="1564"/>
                  </a:lnTo>
                  <a:lnTo>
                    <a:pt x="7107" y="1442"/>
                  </a:lnTo>
                  <a:lnTo>
                    <a:pt x="8133" y="1368"/>
                  </a:lnTo>
                  <a:lnTo>
                    <a:pt x="8744" y="1344"/>
                  </a:lnTo>
                  <a:close/>
                  <a:moveTo>
                    <a:pt x="11919" y="9916"/>
                  </a:moveTo>
                  <a:lnTo>
                    <a:pt x="12016" y="9941"/>
                  </a:lnTo>
                  <a:lnTo>
                    <a:pt x="12090" y="9990"/>
                  </a:lnTo>
                  <a:lnTo>
                    <a:pt x="12138" y="10063"/>
                  </a:lnTo>
                  <a:lnTo>
                    <a:pt x="12163" y="10161"/>
                  </a:lnTo>
                  <a:lnTo>
                    <a:pt x="12138" y="10258"/>
                  </a:lnTo>
                  <a:lnTo>
                    <a:pt x="12090" y="10332"/>
                  </a:lnTo>
                  <a:lnTo>
                    <a:pt x="12016" y="10380"/>
                  </a:lnTo>
                  <a:lnTo>
                    <a:pt x="11919" y="10405"/>
                  </a:lnTo>
                  <a:lnTo>
                    <a:pt x="6887" y="10405"/>
                  </a:lnTo>
                  <a:lnTo>
                    <a:pt x="6790" y="10380"/>
                  </a:lnTo>
                  <a:lnTo>
                    <a:pt x="6717" y="10332"/>
                  </a:lnTo>
                  <a:lnTo>
                    <a:pt x="6668" y="10258"/>
                  </a:lnTo>
                  <a:lnTo>
                    <a:pt x="6643" y="10161"/>
                  </a:lnTo>
                  <a:lnTo>
                    <a:pt x="6668" y="10063"/>
                  </a:lnTo>
                  <a:lnTo>
                    <a:pt x="6717" y="9990"/>
                  </a:lnTo>
                  <a:lnTo>
                    <a:pt x="6790" y="9941"/>
                  </a:lnTo>
                  <a:lnTo>
                    <a:pt x="6887" y="9916"/>
                  </a:lnTo>
                  <a:close/>
                  <a:moveTo>
                    <a:pt x="11626" y="10991"/>
                  </a:moveTo>
                  <a:lnTo>
                    <a:pt x="11723" y="11015"/>
                  </a:lnTo>
                  <a:lnTo>
                    <a:pt x="11797" y="11064"/>
                  </a:lnTo>
                  <a:lnTo>
                    <a:pt x="11845" y="11138"/>
                  </a:lnTo>
                  <a:lnTo>
                    <a:pt x="11870" y="11235"/>
                  </a:lnTo>
                  <a:lnTo>
                    <a:pt x="11845" y="11333"/>
                  </a:lnTo>
                  <a:lnTo>
                    <a:pt x="11797" y="11406"/>
                  </a:lnTo>
                  <a:lnTo>
                    <a:pt x="11723" y="11455"/>
                  </a:lnTo>
                  <a:lnTo>
                    <a:pt x="11626" y="11479"/>
                  </a:lnTo>
                  <a:lnTo>
                    <a:pt x="7181" y="11479"/>
                  </a:lnTo>
                  <a:lnTo>
                    <a:pt x="7083" y="11455"/>
                  </a:lnTo>
                  <a:lnTo>
                    <a:pt x="7010" y="11406"/>
                  </a:lnTo>
                  <a:lnTo>
                    <a:pt x="6961" y="11333"/>
                  </a:lnTo>
                  <a:lnTo>
                    <a:pt x="6936" y="11235"/>
                  </a:lnTo>
                  <a:lnTo>
                    <a:pt x="6961" y="11138"/>
                  </a:lnTo>
                  <a:lnTo>
                    <a:pt x="7010" y="11064"/>
                  </a:lnTo>
                  <a:lnTo>
                    <a:pt x="7083" y="11015"/>
                  </a:lnTo>
                  <a:lnTo>
                    <a:pt x="7181" y="10991"/>
                  </a:lnTo>
                  <a:close/>
                  <a:moveTo>
                    <a:pt x="4152" y="9110"/>
                  </a:moveTo>
                  <a:lnTo>
                    <a:pt x="4299" y="9159"/>
                  </a:lnTo>
                  <a:lnTo>
                    <a:pt x="4470" y="9208"/>
                  </a:lnTo>
                  <a:lnTo>
                    <a:pt x="4616" y="9281"/>
                  </a:lnTo>
                  <a:lnTo>
                    <a:pt x="4763" y="9379"/>
                  </a:lnTo>
                  <a:lnTo>
                    <a:pt x="4885" y="9501"/>
                  </a:lnTo>
                  <a:lnTo>
                    <a:pt x="5129" y="9745"/>
                  </a:lnTo>
                  <a:lnTo>
                    <a:pt x="5324" y="10039"/>
                  </a:lnTo>
                  <a:lnTo>
                    <a:pt x="5471" y="10332"/>
                  </a:lnTo>
                  <a:lnTo>
                    <a:pt x="5569" y="10649"/>
                  </a:lnTo>
                  <a:lnTo>
                    <a:pt x="5593" y="10796"/>
                  </a:lnTo>
                  <a:lnTo>
                    <a:pt x="5593" y="10918"/>
                  </a:lnTo>
                  <a:lnTo>
                    <a:pt x="5593" y="11064"/>
                  </a:lnTo>
                  <a:lnTo>
                    <a:pt x="5569" y="11162"/>
                  </a:lnTo>
                  <a:lnTo>
                    <a:pt x="5520" y="11260"/>
                  </a:lnTo>
                  <a:lnTo>
                    <a:pt x="5471" y="11357"/>
                  </a:lnTo>
                  <a:lnTo>
                    <a:pt x="5398" y="11431"/>
                  </a:lnTo>
                  <a:lnTo>
                    <a:pt x="5324" y="11504"/>
                  </a:lnTo>
                  <a:lnTo>
                    <a:pt x="5129" y="11602"/>
                  </a:lnTo>
                  <a:lnTo>
                    <a:pt x="4885" y="11675"/>
                  </a:lnTo>
                  <a:lnTo>
                    <a:pt x="4616" y="11699"/>
                  </a:lnTo>
                  <a:lnTo>
                    <a:pt x="4299" y="11724"/>
                  </a:lnTo>
                  <a:lnTo>
                    <a:pt x="3981" y="11724"/>
                  </a:lnTo>
                  <a:lnTo>
                    <a:pt x="3639" y="11699"/>
                  </a:lnTo>
                  <a:lnTo>
                    <a:pt x="3346" y="11626"/>
                  </a:lnTo>
                  <a:lnTo>
                    <a:pt x="3077" y="11504"/>
                  </a:lnTo>
                  <a:lnTo>
                    <a:pt x="2833" y="11333"/>
                  </a:lnTo>
                  <a:lnTo>
                    <a:pt x="2638" y="11162"/>
                  </a:lnTo>
                  <a:lnTo>
                    <a:pt x="2467" y="10918"/>
                  </a:lnTo>
                  <a:lnTo>
                    <a:pt x="2418" y="10820"/>
                  </a:lnTo>
                  <a:lnTo>
                    <a:pt x="2394" y="10674"/>
                  </a:lnTo>
                  <a:lnTo>
                    <a:pt x="2369" y="10551"/>
                  </a:lnTo>
                  <a:lnTo>
                    <a:pt x="2345" y="10429"/>
                  </a:lnTo>
                  <a:lnTo>
                    <a:pt x="2369" y="10283"/>
                  </a:lnTo>
                  <a:lnTo>
                    <a:pt x="2394" y="10161"/>
                  </a:lnTo>
                  <a:lnTo>
                    <a:pt x="2418" y="10039"/>
                  </a:lnTo>
                  <a:lnTo>
                    <a:pt x="2467" y="9916"/>
                  </a:lnTo>
                  <a:lnTo>
                    <a:pt x="2638" y="9697"/>
                  </a:lnTo>
                  <a:lnTo>
                    <a:pt x="2833" y="9501"/>
                  </a:lnTo>
                  <a:lnTo>
                    <a:pt x="3077" y="9330"/>
                  </a:lnTo>
                  <a:lnTo>
                    <a:pt x="3346" y="9208"/>
                  </a:lnTo>
                  <a:lnTo>
                    <a:pt x="3639" y="9135"/>
                  </a:lnTo>
                  <a:lnTo>
                    <a:pt x="3981" y="9110"/>
                  </a:lnTo>
                  <a:close/>
                  <a:moveTo>
                    <a:pt x="14825" y="9110"/>
                  </a:moveTo>
                  <a:lnTo>
                    <a:pt x="15167" y="9135"/>
                  </a:lnTo>
                  <a:lnTo>
                    <a:pt x="15460" y="9208"/>
                  </a:lnTo>
                  <a:lnTo>
                    <a:pt x="15729" y="9330"/>
                  </a:lnTo>
                  <a:lnTo>
                    <a:pt x="15973" y="9501"/>
                  </a:lnTo>
                  <a:lnTo>
                    <a:pt x="16168" y="9697"/>
                  </a:lnTo>
                  <a:lnTo>
                    <a:pt x="16339" y="9916"/>
                  </a:lnTo>
                  <a:lnTo>
                    <a:pt x="16388" y="10039"/>
                  </a:lnTo>
                  <a:lnTo>
                    <a:pt x="16412" y="10161"/>
                  </a:lnTo>
                  <a:lnTo>
                    <a:pt x="16437" y="10283"/>
                  </a:lnTo>
                  <a:lnTo>
                    <a:pt x="16461" y="10429"/>
                  </a:lnTo>
                  <a:lnTo>
                    <a:pt x="16437" y="10551"/>
                  </a:lnTo>
                  <a:lnTo>
                    <a:pt x="16412" y="10674"/>
                  </a:lnTo>
                  <a:lnTo>
                    <a:pt x="16388" y="10820"/>
                  </a:lnTo>
                  <a:lnTo>
                    <a:pt x="16339" y="10918"/>
                  </a:lnTo>
                  <a:lnTo>
                    <a:pt x="16168" y="11162"/>
                  </a:lnTo>
                  <a:lnTo>
                    <a:pt x="15973" y="11333"/>
                  </a:lnTo>
                  <a:lnTo>
                    <a:pt x="15729" y="11504"/>
                  </a:lnTo>
                  <a:lnTo>
                    <a:pt x="15460" y="11626"/>
                  </a:lnTo>
                  <a:lnTo>
                    <a:pt x="15167" y="11699"/>
                  </a:lnTo>
                  <a:lnTo>
                    <a:pt x="14825" y="11724"/>
                  </a:lnTo>
                  <a:lnTo>
                    <a:pt x="14507" y="11724"/>
                  </a:lnTo>
                  <a:lnTo>
                    <a:pt x="14190" y="11699"/>
                  </a:lnTo>
                  <a:lnTo>
                    <a:pt x="13921" y="11675"/>
                  </a:lnTo>
                  <a:lnTo>
                    <a:pt x="13677" y="11602"/>
                  </a:lnTo>
                  <a:lnTo>
                    <a:pt x="13482" y="11504"/>
                  </a:lnTo>
                  <a:lnTo>
                    <a:pt x="13408" y="11431"/>
                  </a:lnTo>
                  <a:lnTo>
                    <a:pt x="13335" y="11357"/>
                  </a:lnTo>
                  <a:lnTo>
                    <a:pt x="13286" y="11260"/>
                  </a:lnTo>
                  <a:lnTo>
                    <a:pt x="13237" y="11162"/>
                  </a:lnTo>
                  <a:lnTo>
                    <a:pt x="13213" y="11064"/>
                  </a:lnTo>
                  <a:lnTo>
                    <a:pt x="13213" y="10918"/>
                  </a:lnTo>
                  <a:lnTo>
                    <a:pt x="13213" y="10796"/>
                  </a:lnTo>
                  <a:lnTo>
                    <a:pt x="13237" y="10649"/>
                  </a:lnTo>
                  <a:lnTo>
                    <a:pt x="13335" y="10332"/>
                  </a:lnTo>
                  <a:lnTo>
                    <a:pt x="13482" y="10039"/>
                  </a:lnTo>
                  <a:lnTo>
                    <a:pt x="13677" y="9745"/>
                  </a:lnTo>
                  <a:lnTo>
                    <a:pt x="13921" y="9501"/>
                  </a:lnTo>
                  <a:lnTo>
                    <a:pt x="14043" y="9379"/>
                  </a:lnTo>
                  <a:lnTo>
                    <a:pt x="14190" y="9281"/>
                  </a:lnTo>
                  <a:lnTo>
                    <a:pt x="14337" y="9208"/>
                  </a:lnTo>
                  <a:lnTo>
                    <a:pt x="14507" y="9159"/>
                  </a:lnTo>
                  <a:lnTo>
                    <a:pt x="14654" y="9110"/>
                  </a:lnTo>
                  <a:close/>
                  <a:moveTo>
                    <a:pt x="9403" y="1"/>
                  </a:moveTo>
                  <a:lnTo>
                    <a:pt x="8280" y="25"/>
                  </a:lnTo>
                  <a:lnTo>
                    <a:pt x="7303" y="74"/>
                  </a:lnTo>
                  <a:lnTo>
                    <a:pt x="6497" y="147"/>
                  </a:lnTo>
                  <a:lnTo>
                    <a:pt x="5837" y="220"/>
                  </a:lnTo>
                  <a:lnTo>
                    <a:pt x="5324" y="318"/>
                  </a:lnTo>
                  <a:lnTo>
                    <a:pt x="4958" y="391"/>
                  </a:lnTo>
                  <a:lnTo>
                    <a:pt x="4665" y="440"/>
                  </a:lnTo>
                  <a:lnTo>
                    <a:pt x="4421" y="538"/>
                  </a:lnTo>
                  <a:lnTo>
                    <a:pt x="4201" y="660"/>
                  </a:lnTo>
                  <a:lnTo>
                    <a:pt x="3981" y="807"/>
                  </a:lnTo>
                  <a:lnTo>
                    <a:pt x="3761" y="978"/>
                  </a:lnTo>
                  <a:lnTo>
                    <a:pt x="3590" y="1173"/>
                  </a:lnTo>
                  <a:lnTo>
                    <a:pt x="3419" y="1368"/>
                  </a:lnTo>
                  <a:lnTo>
                    <a:pt x="3273" y="1588"/>
                  </a:lnTo>
                  <a:lnTo>
                    <a:pt x="3175" y="1808"/>
                  </a:lnTo>
                  <a:lnTo>
                    <a:pt x="2272" y="4153"/>
                  </a:lnTo>
                  <a:lnTo>
                    <a:pt x="928" y="4153"/>
                  </a:lnTo>
                  <a:lnTo>
                    <a:pt x="831" y="4177"/>
                  </a:lnTo>
                  <a:lnTo>
                    <a:pt x="733" y="4226"/>
                  </a:lnTo>
                  <a:lnTo>
                    <a:pt x="635" y="4299"/>
                  </a:lnTo>
                  <a:lnTo>
                    <a:pt x="464" y="4446"/>
                  </a:lnTo>
                  <a:lnTo>
                    <a:pt x="293" y="4641"/>
                  </a:lnTo>
                  <a:lnTo>
                    <a:pt x="171" y="4861"/>
                  </a:lnTo>
                  <a:lnTo>
                    <a:pt x="73" y="5105"/>
                  </a:lnTo>
                  <a:lnTo>
                    <a:pt x="25" y="5349"/>
                  </a:lnTo>
                  <a:lnTo>
                    <a:pt x="0" y="5569"/>
                  </a:lnTo>
                  <a:lnTo>
                    <a:pt x="25" y="5764"/>
                  </a:lnTo>
                  <a:lnTo>
                    <a:pt x="73" y="5911"/>
                  </a:lnTo>
                  <a:lnTo>
                    <a:pt x="171" y="6033"/>
                  </a:lnTo>
                  <a:lnTo>
                    <a:pt x="293" y="6106"/>
                  </a:lnTo>
                  <a:lnTo>
                    <a:pt x="464" y="6155"/>
                  </a:lnTo>
                  <a:lnTo>
                    <a:pt x="635" y="6204"/>
                  </a:lnTo>
                  <a:lnTo>
                    <a:pt x="1466" y="6204"/>
                  </a:lnTo>
                  <a:lnTo>
                    <a:pt x="1148" y="7034"/>
                  </a:lnTo>
                  <a:lnTo>
                    <a:pt x="1002" y="7547"/>
                  </a:lnTo>
                  <a:lnTo>
                    <a:pt x="879" y="8109"/>
                  </a:lnTo>
                  <a:lnTo>
                    <a:pt x="782" y="8695"/>
                  </a:lnTo>
                  <a:lnTo>
                    <a:pt x="757" y="9233"/>
                  </a:lnTo>
                  <a:lnTo>
                    <a:pt x="757" y="13360"/>
                  </a:lnTo>
                  <a:lnTo>
                    <a:pt x="18049" y="13360"/>
                  </a:lnTo>
                  <a:lnTo>
                    <a:pt x="18049" y="9233"/>
                  </a:lnTo>
                  <a:lnTo>
                    <a:pt x="18024" y="8695"/>
                  </a:lnTo>
                  <a:lnTo>
                    <a:pt x="17927" y="8109"/>
                  </a:lnTo>
                  <a:lnTo>
                    <a:pt x="17805" y="7547"/>
                  </a:lnTo>
                  <a:lnTo>
                    <a:pt x="17658" y="7034"/>
                  </a:lnTo>
                  <a:lnTo>
                    <a:pt x="17341" y="6204"/>
                  </a:lnTo>
                  <a:lnTo>
                    <a:pt x="18171" y="6204"/>
                  </a:lnTo>
                  <a:lnTo>
                    <a:pt x="18342" y="6155"/>
                  </a:lnTo>
                  <a:lnTo>
                    <a:pt x="18513" y="6106"/>
                  </a:lnTo>
                  <a:lnTo>
                    <a:pt x="18635" y="6033"/>
                  </a:lnTo>
                  <a:lnTo>
                    <a:pt x="18733" y="5911"/>
                  </a:lnTo>
                  <a:lnTo>
                    <a:pt x="18782" y="5764"/>
                  </a:lnTo>
                  <a:lnTo>
                    <a:pt x="18806" y="5569"/>
                  </a:lnTo>
                  <a:lnTo>
                    <a:pt x="18782" y="5349"/>
                  </a:lnTo>
                  <a:lnTo>
                    <a:pt x="18733" y="5105"/>
                  </a:lnTo>
                  <a:lnTo>
                    <a:pt x="18635" y="4861"/>
                  </a:lnTo>
                  <a:lnTo>
                    <a:pt x="18513" y="4641"/>
                  </a:lnTo>
                  <a:lnTo>
                    <a:pt x="18342" y="4446"/>
                  </a:lnTo>
                  <a:lnTo>
                    <a:pt x="18171" y="4299"/>
                  </a:lnTo>
                  <a:lnTo>
                    <a:pt x="18073" y="4226"/>
                  </a:lnTo>
                  <a:lnTo>
                    <a:pt x="17976" y="4177"/>
                  </a:lnTo>
                  <a:lnTo>
                    <a:pt x="17878" y="4153"/>
                  </a:lnTo>
                  <a:lnTo>
                    <a:pt x="16535" y="4153"/>
                  </a:lnTo>
                  <a:lnTo>
                    <a:pt x="15631" y="1808"/>
                  </a:lnTo>
                  <a:lnTo>
                    <a:pt x="15533" y="1588"/>
                  </a:lnTo>
                  <a:lnTo>
                    <a:pt x="15387" y="1368"/>
                  </a:lnTo>
                  <a:lnTo>
                    <a:pt x="15216" y="1173"/>
                  </a:lnTo>
                  <a:lnTo>
                    <a:pt x="15045" y="978"/>
                  </a:lnTo>
                  <a:lnTo>
                    <a:pt x="14825" y="807"/>
                  </a:lnTo>
                  <a:lnTo>
                    <a:pt x="14605" y="660"/>
                  </a:lnTo>
                  <a:lnTo>
                    <a:pt x="14385" y="538"/>
                  </a:lnTo>
                  <a:lnTo>
                    <a:pt x="14141" y="440"/>
                  </a:lnTo>
                  <a:lnTo>
                    <a:pt x="13848" y="391"/>
                  </a:lnTo>
                  <a:lnTo>
                    <a:pt x="13482" y="318"/>
                  </a:lnTo>
                  <a:lnTo>
                    <a:pt x="12969" y="220"/>
                  </a:lnTo>
                  <a:lnTo>
                    <a:pt x="12309" y="147"/>
                  </a:lnTo>
                  <a:lnTo>
                    <a:pt x="11503" y="74"/>
                  </a:lnTo>
                  <a:lnTo>
                    <a:pt x="10527" y="25"/>
                  </a:lnTo>
                  <a:lnTo>
                    <a:pt x="9403"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234" name="Shape 489">
            <a:extLst>
              <a:ext uri="{FF2B5EF4-FFF2-40B4-BE49-F238E27FC236}">
                <a16:creationId xmlns:a16="http://schemas.microsoft.com/office/drawing/2014/main" id="{DC63A8A0-7183-42BD-BEB1-CC2AF8629D7A}"/>
              </a:ext>
            </a:extLst>
          </p:cNvPr>
          <p:cNvSpPr/>
          <p:nvPr userDrawn="1"/>
        </p:nvSpPr>
        <p:spPr>
          <a:xfrm>
            <a:off x="9866994" y="4946537"/>
            <a:ext cx="353252" cy="353231"/>
          </a:xfrm>
          <a:custGeom>
            <a:avLst/>
            <a:gdLst/>
            <a:ahLst/>
            <a:cxnLst/>
            <a:rect l="0" t="0" r="0" b="0"/>
            <a:pathLst>
              <a:path w="16902" h="16901" extrusionOk="0">
                <a:moveTo>
                  <a:pt x="14386" y="757"/>
                </a:moveTo>
                <a:lnTo>
                  <a:pt x="14557" y="782"/>
                </a:lnTo>
                <a:lnTo>
                  <a:pt x="14728" y="806"/>
                </a:lnTo>
                <a:lnTo>
                  <a:pt x="14899" y="831"/>
                </a:lnTo>
                <a:lnTo>
                  <a:pt x="15070" y="904"/>
                </a:lnTo>
                <a:lnTo>
                  <a:pt x="15216" y="977"/>
                </a:lnTo>
                <a:lnTo>
                  <a:pt x="15363" y="1050"/>
                </a:lnTo>
                <a:lnTo>
                  <a:pt x="15509" y="1148"/>
                </a:lnTo>
                <a:lnTo>
                  <a:pt x="15631" y="1270"/>
                </a:lnTo>
                <a:lnTo>
                  <a:pt x="15729" y="1392"/>
                </a:lnTo>
                <a:lnTo>
                  <a:pt x="15827" y="1539"/>
                </a:lnTo>
                <a:lnTo>
                  <a:pt x="15925" y="1661"/>
                </a:lnTo>
                <a:lnTo>
                  <a:pt x="15998" y="1807"/>
                </a:lnTo>
                <a:lnTo>
                  <a:pt x="16047" y="1978"/>
                </a:lnTo>
                <a:lnTo>
                  <a:pt x="16095" y="2125"/>
                </a:lnTo>
                <a:lnTo>
                  <a:pt x="16120" y="2296"/>
                </a:lnTo>
                <a:lnTo>
                  <a:pt x="16144" y="2467"/>
                </a:lnTo>
                <a:lnTo>
                  <a:pt x="16120" y="2565"/>
                </a:lnTo>
                <a:lnTo>
                  <a:pt x="16071" y="2638"/>
                </a:lnTo>
                <a:lnTo>
                  <a:pt x="15998" y="2687"/>
                </a:lnTo>
                <a:lnTo>
                  <a:pt x="15900" y="2711"/>
                </a:lnTo>
                <a:lnTo>
                  <a:pt x="15802" y="2687"/>
                </a:lnTo>
                <a:lnTo>
                  <a:pt x="15729" y="2638"/>
                </a:lnTo>
                <a:lnTo>
                  <a:pt x="15680" y="2565"/>
                </a:lnTo>
                <a:lnTo>
                  <a:pt x="15656" y="2467"/>
                </a:lnTo>
                <a:lnTo>
                  <a:pt x="15631" y="2247"/>
                </a:lnTo>
                <a:lnTo>
                  <a:pt x="15558" y="2003"/>
                </a:lnTo>
                <a:lnTo>
                  <a:pt x="15436" y="1807"/>
                </a:lnTo>
                <a:lnTo>
                  <a:pt x="15290" y="1612"/>
                </a:lnTo>
                <a:lnTo>
                  <a:pt x="15094" y="1466"/>
                </a:lnTo>
                <a:lnTo>
                  <a:pt x="14874" y="1343"/>
                </a:lnTo>
                <a:lnTo>
                  <a:pt x="14630" y="1270"/>
                </a:lnTo>
                <a:lnTo>
                  <a:pt x="14386" y="1246"/>
                </a:lnTo>
                <a:lnTo>
                  <a:pt x="14288" y="1246"/>
                </a:lnTo>
                <a:lnTo>
                  <a:pt x="14215" y="1172"/>
                </a:lnTo>
                <a:lnTo>
                  <a:pt x="14166" y="1099"/>
                </a:lnTo>
                <a:lnTo>
                  <a:pt x="14142" y="1002"/>
                </a:lnTo>
                <a:lnTo>
                  <a:pt x="14166" y="904"/>
                </a:lnTo>
                <a:lnTo>
                  <a:pt x="14215" y="831"/>
                </a:lnTo>
                <a:lnTo>
                  <a:pt x="14288" y="782"/>
                </a:lnTo>
                <a:lnTo>
                  <a:pt x="14386" y="757"/>
                </a:lnTo>
                <a:close/>
                <a:moveTo>
                  <a:pt x="15460" y="0"/>
                </a:moveTo>
                <a:lnTo>
                  <a:pt x="15167" y="25"/>
                </a:lnTo>
                <a:lnTo>
                  <a:pt x="14850" y="49"/>
                </a:lnTo>
                <a:lnTo>
                  <a:pt x="14557" y="122"/>
                </a:lnTo>
                <a:lnTo>
                  <a:pt x="14117" y="244"/>
                </a:lnTo>
                <a:lnTo>
                  <a:pt x="13873" y="318"/>
                </a:lnTo>
                <a:lnTo>
                  <a:pt x="13653" y="415"/>
                </a:lnTo>
                <a:lnTo>
                  <a:pt x="13458" y="537"/>
                </a:lnTo>
                <a:lnTo>
                  <a:pt x="13287" y="660"/>
                </a:lnTo>
                <a:lnTo>
                  <a:pt x="10625" y="3346"/>
                </a:lnTo>
                <a:lnTo>
                  <a:pt x="2858" y="1221"/>
                </a:lnTo>
                <a:lnTo>
                  <a:pt x="2712" y="1197"/>
                </a:lnTo>
                <a:lnTo>
                  <a:pt x="2590" y="1221"/>
                </a:lnTo>
                <a:lnTo>
                  <a:pt x="2467" y="1270"/>
                </a:lnTo>
                <a:lnTo>
                  <a:pt x="2345" y="1343"/>
                </a:lnTo>
                <a:lnTo>
                  <a:pt x="1613" y="2101"/>
                </a:lnTo>
                <a:lnTo>
                  <a:pt x="1539" y="2198"/>
                </a:lnTo>
                <a:lnTo>
                  <a:pt x="1491" y="2296"/>
                </a:lnTo>
                <a:lnTo>
                  <a:pt x="1466" y="2418"/>
                </a:lnTo>
                <a:lnTo>
                  <a:pt x="1466" y="2516"/>
                </a:lnTo>
                <a:lnTo>
                  <a:pt x="1491" y="2613"/>
                </a:lnTo>
                <a:lnTo>
                  <a:pt x="1515" y="2687"/>
                </a:lnTo>
                <a:lnTo>
                  <a:pt x="1613" y="2833"/>
                </a:lnTo>
                <a:lnTo>
                  <a:pt x="1710" y="2907"/>
                </a:lnTo>
                <a:lnTo>
                  <a:pt x="7425" y="6619"/>
                </a:lnTo>
                <a:lnTo>
                  <a:pt x="4177" y="10893"/>
                </a:lnTo>
                <a:lnTo>
                  <a:pt x="929" y="10331"/>
                </a:lnTo>
                <a:lnTo>
                  <a:pt x="831" y="10331"/>
                </a:lnTo>
                <a:lnTo>
                  <a:pt x="709" y="10356"/>
                </a:lnTo>
                <a:lnTo>
                  <a:pt x="611" y="10404"/>
                </a:lnTo>
                <a:lnTo>
                  <a:pt x="514" y="10478"/>
                </a:lnTo>
                <a:lnTo>
                  <a:pt x="147" y="10844"/>
                </a:lnTo>
                <a:lnTo>
                  <a:pt x="74" y="10942"/>
                </a:lnTo>
                <a:lnTo>
                  <a:pt x="25" y="11064"/>
                </a:lnTo>
                <a:lnTo>
                  <a:pt x="1" y="11186"/>
                </a:lnTo>
                <a:lnTo>
                  <a:pt x="1" y="11308"/>
                </a:lnTo>
                <a:lnTo>
                  <a:pt x="50" y="11455"/>
                </a:lnTo>
                <a:lnTo>
                  <a:pt x="147" y="11601"/>
                </a:lnTo>
                <a:lnTo>
                  <a:pt x="245" y="11674"/>
                </a:lnTo>
                <a:lnTo>
                  <a:pt x="3444" y="13457"/>
                </a:lnTo>
                <a:lnTo>
                  <a:pt x="5227" y="16657"/>
                </a:lnTo>
                <a:lnTo>
                  <a:pt x="5301" y="16754"/>
                </a:lnTo>
                <a:lnTo>
                  <a:pt x="5447" y="16852"/>
                </a:lnTo>
                <a:lnTo>
                  <a:pt x="5594" y="16901"/>
                </a:lnTo>
                <a:lnTo>
                  <a:pt x="5716" y="16901"/>
                </a:lnTo>
                <a:lnTo>
                  <a:pt x="5838" y="16877"/>
                </a:lnTo>
                <a:lnTo>
                  <a:pt x="5960" y="16828"/>
                </a:lnTo>
                <a:lnTo>
                  <a:pt x="6058" y="16754"/>
                </a:lnTo>
                <a:lnTo>
                  <a:pt x="6424" y="16388"/>
                </a:lnTo>
                <a:lnTo>
                  <a:pt x="6497" y="16290"/>
                </a:lnTo>
                <a:lnTo>
                  <a:pt x="6546" y="16193"/>
                </a:lnTo>
                <a:lnTo>
                  <a:pt x="6571" y="16071"/>
                </a:lnTo>
                <a:lnTo>
                  <a:pt x="6571" y="15973"/>
                </a:lnTo>
                <a:lnTo>
                  <a:pt x="6009" y="12725"/>
                </a:lnTo>
                <a:lnTo>
                  <a:pt x="10283" y="9476"/>
                </a:lnTo>
                <a:lnTo>
                  <a:pt x="13995" y="15191"/>
                </a:lnTo>
                <a:lnTo>
                  <a:pt x="14068" y="15289"/>
                </a:lnTo>
                <a:lnTo>
                  <a:pt x="14215" y="15387"/>
                </a:lnTo>
                <a:lnTo>
                  <a:pt x="14288" y="15411"/>
                </a:lnTo>
                <a:lnTo>
                  <a:pt x="14386" y="15436"/>
                </a:lnTo>
                <a:lnTo>
                  <a:pt x="14484" y="15436"/>
                </a:lnTo>
                <a:lnTo>
                  <a:pt x="14606" y="15411"/>
                </a:lnTo>
                <a:lnTo>
                  <a:pt x="14703" y="15362"/>
                </a:lnTo>
                <a:lnTo>
                  <a:pt x="14801" y="15289"/>
                </a:lnTo>
                <a:lnTo>
                  <a:pt x="15558" y="14556"/>
                </a:lnTo>
                <a:lnTo>
                  <a:pt x="15631" y="14434"/>
                </a:lnTo>
                <a:lnTo>
                  <a:pt x="15680" y="14312"/>
                </a:lnTo>
                <a:lnTo>
                  <a:pt x="15705" y="14190"/>
                </a:lnTo>
                <a:lnTo>
                  <a:pt x="15680" y="14043"/>
                </a:lnTo>
                <a:lnTo>
                  <a:pt x="13555" y="6277"/>
                </a:lnTo>
                <a:lnTo>
                  <a:pt x="16242" y="3615"/>
                </a:lnTo>
                <a:lnTo>
                  <a:pt x="16364" y="3444"/>
                </a:lnTo>
                <a:lnTo>
                  <a:pt x="16486" y="3248"/>
                </a:lnTo>
                <a:lnTo>
                  <a:pt x="16584" y="3029"/>
                </a:lnTo>
                <a:lnTo>
                  <a:pt x="16657" y="2784"/>
                </a:lnTo>
                <a:lnTo>
                  <a:pt x="16779" y="2345"/>
                </a:lnTo>
                <a:lnTo>
                  <a:pt x="16853" y="2052"/>
                </a:lnTo>
                <a:lnTo>
                  <a:pt x="16877" y="1734"/>
                </a:lnTo>
                <a:lnTo>
                  <a:pt x="16901" y="1441"/>
                </a:lnTo>
                <a:lnTo>
                  <a:pt x="16901" y="1197"/>
                </a:lnTo>
                <a:lnTo>
                  <a:pt x="16901" y="953"/>
                </a:lnTo>
                <a:lnTo>
                  <a:pt x="16853" y="757"/>
                </a:lnTo>
                <a:lnTo>
                  <a:pt x="16779" y="586"/>
                </a:lnTo>
                <a:lnTo>
                  <a:pt x="16706" y="415"/>
                </a:lnTo>
                <a:lnTo>
                  <a:pt x="16608" y="293"/>
                </a:lnTo>
                <a:lnTo>
                  <a:pt x="16486" y="196"/>
                </a:lnTo>
                <a:lnTo>
                  <a:pt x="16315" y="122"/>
                </a:lnTo>
                <a:lnTo>
                  <a:pt x="16144" y="49"/>
                </a:lnTo>
                <a:lnTo>
                  <a:pt x="15949" y="0"/>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235" name="Shape 490">
            <a:extLst>
              <a:ext uri="{FF2B5EF4-FFF2-40B4-BE49-F238E27FC236}">
                <a16:creationId xmlns:a16="http://schemas.microsoft.com/office/drawing/2014/main" id="{EE139547-317C-45A2-8474-4486658BB103}"/>
              </a:ext>
            </a:extLst>
          </p:cNvPr>
          <p:cNvGrpSpPr/>
          <p:nvPr userDrawn="1"/>
        </p:nvGrpSpPr>
        <p:grpSpPr>
          <a:xfrm>
            <a:off x="10425732" y="4929551"/>
            <a:ext cx="362448" cy="386922"/>
            <a:chOff x="6642425" y="4312500"/>
            <a:chExt cx="433550" cy="462825"/>
          </a:xfrm>
          <a:solidFill>
            <a:schemeClr val="bg1">
              <a:lumMod val="50000"/>
            </a:schemeClr>
          </a:solidFill>
        </p:grpSpPr>
        <p:sp>
          <p:nvSpPr>
            <p:cNvPr id="236" name="Shape 491">
              <a:extLst>
                <a:ext uri="{FF2B5EF4-FFF2-40B4-BE49-F238E27FC236}">
                  <a16:creationId xmlns:a16="http://schemas.microsoft.com/office/drawing/2014/main" id="{1538F42D-E2C8-4225-9241-7C443D61F21C}"/>
                </a:ext>
              </a:extLst>
            </p:cNvPr>
            <p:cNvSpPr/>
            <p:nvPr/>
          </p:nvSpPr>
          <p:spPr>
            <a:xfrm>
              <a:off x="6642425" y="4687375"/>
              <a:ext cx="433550" cy="39125"/>
            </a:xfrm>
            <a:custGeom>
              <a:avLst/>
              <a:gdLst/>
              <a:ahLst/>
              <a:cxnLst/>
              <a:rect l="0" t="0" r="0" b="0"/>
              <a:pathLst>
                <a:path w="17342" h="1565" extrusionOk="0">
                  <a:moveTo>
                    <a:pt x="489" y="1"/>
                  </a:moveTo>
                  <a:lnTo>
                    <a:pt x="392" y="25"/>
                  </a:lnTo>
                  <a:lnTo>
                    <a:pt x="294" y="50"/>
                  </a:lnTo>
                  <a:lnTo>
                    <a:pt x="221" y="99"/>
                  </a:lnTo>
                  <a:lnTo>
                    <a:pt x="147" y="148"/>
                  </a:lnTo>
                  <a:lnTo>
                    <a:pt x="74" y="221"/>
                  </a:lnTo>
                  <a:lnTo>
                    <a:pt x="25" y="318"/>
                  </a:lnTo>
                  <a:lnTo>
                    <a:pt x="1" y="392"/>
                  </a:lnTo>
                  <a:lnTo>
                    <a:pt x="1" y="489"/>
                  </a:lnTo>
                  <a:lnTo>
                    <a:pt x="1" y="612"/>
                  </a:lnTo>
                  <a:lnTo>
                    <a:pt x="25" y="685"/>
                  </a:lnTo>
                  <a:lnTo>
                    <a:pt x="74" y="783"/>
                  </a:lnTo>
                  <a:lnTo>
                    <a:pt x="147" y="856"/>
                  </a:lnTo>
                  <a:lnTo>
                    <a:pt x="221" y="905"/>
                  </a:lnTo>
                  <a:lnTo>
                    <a:pt x="294" y="953"/>
                  </a:lnTo>
                  <a:lnTo>
                    <a:pt x="392" y="978"/>
                  </a:lnTo>
                  <a:lnTo>
                    <a:pt x="489" y="978"/>
                  </a:lnTo>
                  <a:lnTo>
                    <a:pt x="734" y="1002"/>
                  </a:lnTo>
                  <a:lnTo>
                    <a:pt x="929" y="1051"/>
                  </a:lnTo>
                  <a:lnTo>
                    <a:pt x="1100" y="1124"/>
                  </a:lnTo>
                  <a:lnTo>
                    <a:pt x="1271" y="1222"/>
                  </a:lnTo>
                  <a:lnTo>
                    <a:pt x="1491" y="1344"/>
                  </a:lnTo>
                  <a:lnTo>
                    <a:pt x="1759" y="1466"/>
                  </a:lnTo>
                  <a:lnTo>
                    <a:pt x="1930" y="1515"/>
                  </a:lnTo>
                  <a:lnTo>
                    <a:pt x="2101" y="1540"/>
                  </a:lnTo>
                  <a:lnTo>
                    <a:pt x="2297" y="1564"/>
                  </a:lnTo>
                  <a:lnTo>
                    <a:pt x="2761" y="1564"/>
                  </a:lnTo>
                  <a:lnTo>
                    <a:pt x="2956" y="1540"/>
                  </a:lnTo>
                  <a:lnTo>
                    <a:pt x="3127" y="1515"/>
                  </a:lnTo>
                  <a:lnTo>
                    <a:pt x="3298" y="1466"/>
                  </a:lnTo>
                  <a:lnTo>
                    <a:pt x="3567" y="1344"/>
                  </a:lnTo>
                  <a:lnTo>
                    <a:pt x="3787" y="1222"/>
                  </a:lnTo>
                  <a:lnTo>
                    <a:pt x="3957" y="1124"/>
                  </a:lnTo>
                  <a:lnTo>
                    <a:pt x="4128" y="1051"/>
                  </a:lnTo>
                  <a:lnTo>
                    <a:pt x="4324" y="1002"/>
                  </a:lnTo>
                  <a:lnTo>
                    <a:pt x="4568" y="978"/>
                  </a:lnTo>
                  <a:lnTo>
                    <a:pt x="4837" y="1002"/>
                  </a:lnTo>
                  <a:lnTo>
                    <a:pt x="5032" y="1051"/>
                  </a:lnTo>
                  <a:lnTo>
                    <a:pt x="5179" y="1124"/>
                  </a:lnTo>
                  <a:lnTo>
                    <a:pt x="5350" y="1222"/>
                  </a:lnTo>
                  <a:lnTo>
                    <a:pt x="5594" y="1344"/>
                  </a:lnTo>
                  <a:lnTo>
                    <a:pt x="5862" y="1466"/>
                  </a:lnTo>
                  <a:lnTo>
                    <a:pt x="6009" y="1515"/>
                  </a:lnTo>
                  <a:lnTo>
                    <a:pt x="6204" y="1540"/>
                  </a:lnTo>
                  <a:lnTo>
                    <a:pt x="6400" y="1564"/>
                  </a:lnTo>
                  <a:lnTo>
                    <a:pt x="6839" y="1564"/>
                  </a:lnTo>
                  <a:lnTo>
                    <a:pt x="7059" y="1540"/>
                  </a:lnTo>
                  <a:lnTo>
                    <a:pt x="7230" y="1515"/>
                  </a:lnTo>
                  <a:lnTo>
                    <a:pt x="7401" y="1466"/>
                  </a:lnTo>
                  <a:lnTo>
                    <a:pt x="7670" y="1344"/>
                  </a:lnTo>
                  <a:lnTo>
                    <a:pt x="7890" y="1222"/>
                  </a:lnTo>
                  <a:lnTo>
                    <a:pt x="8061" y="1124"/>
                  </a:lnTo>
                  <a:lnTo>
                    <a:pt x="8231" y="1051"/>
                  </a:lnTo>
                  <a:lnTo>
                    <a:pt x="8427" y="1002"/>
                  </a:lnTo>
                  <a:lnTo>
                    <a:pt x="8671" y="978"/>
                  </a:lnTo>
                  <a:lnTo>
                    <a:pt x="8915" y="1002"/>
                  </a:lnTo>
                  <a:lnTo>
                    <a:pt x="9111" y="1051"/>
                  </a:lnTo>
                  <a:lnTo>
                    <a:pt x="9282" y="1124"/>
                  </a:lnTo>
                  <a:lnTo>
                    <a:pt x="9453" y="1222"/>
                  </a:lnTo>
                  <a:lnTo>
                    <a:pt x="9672" y="1344"/>
                  </a:lnTo>
                  <a:lnTo>
                    <a:pt x="9941" y="1466"/>
                  </a:lnTo>
                  <a:lnTo>
                    <a:pt x="10112" y="1515"/>
                  </a:lnTo>
                  <a:lnTo>
                    <a:pt x="10283" y="1540"/>
                  </a:lnTo>
                  <a:lnTo>
                    <a:pt x="10478" y="1564"/>
                  </a:lnTo>
                  <a:lnTo>
                    <a:pt x="10942" y="1564"/>
                  </a:lnTo>
                  <a:lnTo>
                    <a:pt x="11138" y="1540"/>
                  </a:lnTo>
                  <a:lnTo>
                    <a:pt x="11333" y="1515"/>
                  </a:lnTo>
                  <a:lnTo>
                    <a:pt x="11480" y="1466"/>
                  </a:lnTo>
                  <a:lnTo>
                    <a:pt x="11748" y="1344"/>
                  </a:lnTo>
                  <a:lnTo>
                    <a:pt x="11993" y="1222"/>
                  </a:lnTo>
                  <a:lnTo>
                    <a:pt x="12139" y="1124"/>
                  </a:lnTo>
                  <a:lnTo>
                    <a:pt x="12310" y="1051"/>
                  </a:lnTo>
                  <a:lnTo>
                    <a:pt x="12506" y="1002"/>
                  </a:lnTo>
                  <a:lnTo>
                    <a:pt x="12774" y="978"/>
                  </a:lnTo>
                  <a:lnTo>
                    <a:pt x="13018" y="1002"/>
                  </a:lnTo>
                  <a:lnTo>
                    <a:pt x="13214" y="1051"/>
                  </a:lnTo>
                  <a:lnTo>
                    <a:pt x="13385" y="1124"/>
                  </a:lnTo>
                  <a:lnTo>
                    <a:pt x="13556" y="1222"/>
                  </a:lnTo>
                  <a:lnTo>
                    <a:pt x="13776" y="1344"/>
                  </a:lnTo>
                  <a:lnTo>
                    <a:pt x="14044" y="1466"/>
                  </a:lnTo>
                  <a:lnTo>
                    <a:pt x="14215" y="1515"/>
                  </a:lnTo>
                  <a:lnTo>
                    <a:pt x="14386" y="1540"/>
                  </a:lnTo>
                  <a:lnTo>
                    <a:pt x="14581" y="1564"/>
                  </a:lnTo>
                  <a:lnTo>
                    <a:pt x="15046" y="1564"/>
                  </a:lnTo>
                  <a:lnTo>
                    <a:pt x="15241" y="1540"/>
                  </a:lnTo>
                  <a:lnTo>
                    <a:pt x="15412" y="1515"/>
                  </a:lnTo>
                  <a:lnTo>
                    <a:pt x="15583" y="1466"/>
                  </a:lnTo>
                  <a:lnTo>
                    <a:pt x="15851" y="1344"/>
                  </a:lnTo>
                  <a:lnTo>
                    <a:pt x="16071" y="1222"/>
                  </a:lnTo>
                  <a:lnTo>
                    <a:pt x="16242" y="1124"/>
                  </a:lnTo>
                  <a:lnTo>
                    <a:pt x="16413" y="1051"/>
                  </a:lnTo>
                  <a:lnTo>
                    <a:pt x="16609" y="1002"/>
                  </a:lnTo>
                  <a:lnTo>
                    <a:pt x="16853" y="978"/>
                  </a:lnTo>
                  <a:lnTo>
                    <a:pt x="16951" y="978"/>
                  </a:lnTo>
                  <a:lnTo>
                    <a:pt x="17048" y="953"/>
                  </a:lnTo>
                  <a:lnTo>
                    <a:pt x="17121" y="905"/>
                  </a:lnTo>
                  <a:lnTo>
                    <a:pt x="17195" y="856"/>
                  </a:lnTo>
                  <a:lnTo>
                    <a:pt x="17268" y="783"/>
                  </a:lnTo>
                  <a:lnTo>
                    <a:pt x="17317" y="685"/>
                  </a:lnTo>
                  <a:lnTo>
                    <a:pt x="17341" y="612"/>
                  </a:lnTo>
                  <a:lnTo>
                    <a:pt x="17341" y="489"/>
                  </a:lnTo>
                  <a:lnTo>
                    <a:pt x="17341" y="392"/>
                  </a:lnTo>
                  <a:lnTo>
                    <a:pt x="17317" y="318"/>
                  </a:lnTo>
                  <a:lnTo>
                    <a:pt x="17268" y="221"/>
                  </a:lnTo>
                  <a:lnTo>
                    <a:pt x="17195" y="148"/>
                  </a:lnTo>
                  <a:lnTo>
                    <a:pt x="17121" y="99"/>
                  </a:lnTo>
                  <a:lnTo>
                    <a:pt x="17048" y="50"/>
                  </a:lnTo>
                  <a:lnTo>
                    <a:pt x="16951" y="25"/>
                  </a:lnTo>
                  <a:lnTo>
                    <a:pt x="16853" y="1"/>
                  </a:lnTo>
                  <a:lnTo>
                    <a:pt x="16633" y="25"/>
                  </a:lnTo>
                  <a:lnTo>
                    <a:pt x="16438" y="50"/>
                  </a:lnTo>
                  <a:lnTo>
                    <a:pt x="16242" y="74"/>
                  </a:lnTo>
                  <a:lnTo>
                    <a:pt x="16096" y="123"/>
                  </a:lnTo>
                  <a:lnTo>
                    <a:pt x="15827" y="245"/>
                  </a:lnTo>
                  <a:lnTo>
                    <a:pt x="15583" y="367"/>
                  </a:lnTo>
                  <a:lnTo>
                    <a:pt x="15436" y="465"/>
                  </a:lnTo>
                  <a:lnTo>
                    <a:pt x="15265" y="538"/>
                  </a:lnTo>
                  <a:lnTo>
                    <a:pt x="15070" y="587"/>
                  </a:lnTo>
                  <a:lnTo>
                    <a:pt x="14557" y="587"/>
                  </a:lnTo>
                  <a:lnTo>
                    <a:pt x="14362" y="538"/>
                  </a:lnTo>
                  <a:lnTo>
                    <a:pt x="14191" y="465"/>
                  </a:lnTo>
                  <a:lnTo>
                    <a:pt x="14020" y="367"/>
                  </a:lnTo>
                  <a:lnTo>
                    <a:pt x="13800" y="245"/>
                  </a:lnTo>
                  <a:lnTo>
                    <a:pt x="13531" y="123"/>
                  </a:lnTo>
                  <a:lnTo>
                    <a:pt x="13385" y="74"/>
                  </a:lnTo>
                  <a:lnTo>
                    <a:pt x="13189" y="50"/>
                  </a:lnTo>
                  <a:lnTo>
                    <a:pt x="12994" y="25"/>
                  </a:lnTo>
                  <a:lnTo>
                    <a:pt x="12774" y="1"/>
                  </a:lnTo>
                  <a:lnTo>
                    <a:pt x="12530" y="25"/>
                  </a:lnTo>
                  <a:lnTo>
                    <a:pt x="12335" y="50"/>
                  </a:lnTo>
                  <a:lnTo>
                    <a:pt x="12164" y="74"/>
                  </a:lnTo>
                  <a:lnTo>
                    <a:pt x="11993" y="123"/>
                  </a:lnTo>
                  <a:lnTo>
                    <a:pt x="11724" y="245"/>
                  </a:lnTo>
                  <a:lnTo>
                    <a:pt x="11504" y="367"/>
                  </a:lnTo>
                  <a:lnTo>
                    <a:pt x="11333" y="465"/>
                  </a:lnTo>
                  <a:lnTo>
                    <a:pt x="11162" y="538"/>
                  </a:lnTo>
                  <a:lnTo>
                    <a:pt x="10967" y="587"/>
                  </a:lnTo>
                  <a:lnTo>
                    <a:pt x="10478" y="587"/>
                  </a:lnTo>
                  <a:lnTo>
                    <a:pt x="10283" y="538"/>
                  </a:lnTo>
                  <a:lnTo>
                    <a:pt x="10112" y="465"/>
                  </a:lnTo>
                  <a:lnTo>
                    <a:pt x="9941" y="367"/>
                  </a:lnTo>
                  <a:lnTo>
                    <a:pt x="9721" y="245"/>
                  </a:lnTo>
                  <a:lnTo>
                    <a:pt x="9428" y="123"/>
                  </a:lnTo>
                  <a:lnTo>
                    <a:pt x="9282" y="74"/>
                  </a:lnTo>
                  <a:lnTo>
                    <a:pt x="9111" y="50"/>
                  </a:lnTo>
                  <a:lnTo>
                    <a:pt x="8891" y="25"/>
                  </a:lnTo>
                  <a:lnTo>
                    <a:pt x="8671" y="1"/>
                  </a:lnTo>
                  <a:lnTo>
                    <a:pt x="8451" y="25"/>
                  </a:lnTo>
                  <a:lnTo>
                    <a:pt x="8231" y="50"/>
                  </a:lnTo>
                  <a:lnTo>
                    <a:pt x="8061" y="74"/>
                  </a:lnTo>
                  <a:lnTo>
                    <a:pt x="7890" y="123"/>
                  </a:lnTo>
                  <a:lnTo>
                    <a:pt x="7621" y="245"/>
                  </a:lnTo>
                  <a:lnTo>
                    <a:pt x="7401" y="367"/>
                  </a:lnTo>
                  <a:lnTo>
                    <a:pt x="7230" y="465"/>
                  </a:lnTo>
                  <a:lnTo>
                    <a:pt x="7059" y="538"/>
                  </a:lnTo>
                  <a:lnTo>
                    <a:pt x="6864" y="587"/>
                  </a:lnTo>
                  <a:lnTo>
                    <a:pt x="6375" y="587"/>
                  </a:lnTo>
                  <a:lnTo>
                    <a:pt x="6180" y="538"/>
                  </a:lnTo>
                  <a:lnTo>
                    <a:pt x="6009" y="465"/>
                  </a:lnTo>
                  <a:lnTo>
                    <a:pt x="5838" y="367"/>
                  </a:lnTo>
                  <a:lnTo>
                    <a:pt x="5618" y="245"/>
                  </a:lnTo>
                  <a:lnTo>
                    <a:pt x="5350" y="123"/>
                  </a:lnTo>
                  <a:lnTo>
                    <a:pt x="5179" y="74"/>
                  </a:lnTo>
                  <a:lnTo>
                    <a:pt x="5008" y="50"/>
                  </a:lnTo>
                  <a:lnTo>
                    <a:pt x="4812" y="25"/>
                  </a:lnTo>
                  <a:lnTo>
                    <a:pt x="4568" y="1"/>
                  </a:lnTo>
                  <a:lnTo>
                    <a:pt x="4348" y="25"/>
                  </a:lnTo>
                  <a:lnTo>
                    <a:pt x="4153" y="50"/>
                  </a:lnTo>
                  <a:lnTo>
                    <a:pt x="3957" y="74"/>
                  </a:lnTo>
                  <a:lnTo>
                    <a:pt x="3811" y="123"/>
                  </a:lnTo>
                  <a:lnTo>
                    <a:pt x="3542" y="245"/>
                  </a:lnTo>
                  <a:lnTo>
                    <a:pt x="3298" y="367"/>
                  </a:lnTo>
                  <a:lnTo>
                    <a:pt x="3152" y="465"/>
                  </a:lnTo>
                  <a:lnTo>
                    <a:pt x="2981" y="538"/>
                  </a:lnTo>
                  <a:lnTo>
                    <a:pt x="2785" y="587"/>
                  </a:lnTo>
                  <a:lnTo>
                    <a:pt x="2272" y="587"/>
                  </a:lnTo>
                  <a:lnTo>
                    <a:pt x="2077" y="538"/>
                  </a:lnTo>
                  <a:lnTo>
                    <a:pt x="1906" y="465"/>
                  </a:lnTo>
                  <a:lnTo>
                    <a:pt x="1759" y="367"/>
                  </a:lnTo>
                  <a:lnTo>
                    <a:pt x="1515" y="245"/>
                  </a:lnTo>
                  <a:lnTo>
                    <a:pt x="1247" y="123"/>
                  </a:lnTo>
                  <a:lnTo>
                    <a:pt x="1100" y="74"/>
                  </a:lnTo>
                  <a:lnTo>
                    <a:pt x="905" y="50"/>
                  </a:lnTo>
                  <a:lnTo>
                    <a:pt x="709" y="25"/>
                  </a:lnTo>
                  <a:lnTo>
                    <a:pt x="489"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37" name="Shape 492">
              <a:extLst>
                <a:ext uri="{FF2B5EF4-FFF2-40B4-BE49-F238E27FC236}">
                  <a16:creationId xmlns:a16="http://schemas.microsoft.com/office/drawing/2014/main" id="{AFF10280-FE41-4AD6-AE1B-1A92FDCC2214}"/>
                </a:ext>
              </a:extLst>
            </p:cNvPr>
            <p:cNvSpPr/>
            <p:nvPr/>
          </p:nvSpPr>
          <p:spPr>
            <a:xfrm>
              <a:off x="6642425" y="4736225"/>
              <a:ext cx="433550" cy="39100"/>
            </a:xfrm>
            <a:custGeom>
              <a:avLst/>
              <a:gdLst/>
              <a:ahLst/>
              <a:cxnLst/>
              <a:rect l="0" t="0" r="0" b="0"/>
              <a:pathLst>
                <a:path w="17342" h="1564" extrusionOk="0">
                  <a:moveTo>
                    <a:pt x="489" y="1"/>
                  </a:moveTo>
                  <a:lnTo>
                    <a:pt x="392" y="25"/>
                  </a:lnTo>
                  <a:lnTo>
                    <a:pt x="294" y="50"/>
                  </a:lnTo>
                  <a:lnTo>
                    <a:pt x="221" y="99"/>
                  </a:lnTo>
                  <a:lnTo>
                    <a:pt x="147" y="147"/>
                  </a:lnTo>
                  <a:lnTo>
                    <a:pt x="74" y="221"/>
                  </a:lnTo>
                  <a:lnTo>
                    <a:pt x="25" y="318"/>
                  </a:lnTo>
                  <a:lnTo>
                    <a:pt x="1" y="392"/>
                  </a:lnTo>
                  <a:lnTo>
                    <a:pt x="1" y="489"/>
                  </a:lnTo>
                  <a:lnTo>
                    <a:pt x="1" y="611"/>
                  </a:lnTo>
                  <a:lnTo>
                    <a:pt x="25" y="685"/>
                  </a:lnTo>
                  <a:lnTo>
                    <a:pt x="74" y="782"/>
                  </a:lnTo>
                  <a:lnTo>
                    <a:pt x="147" y="856"/>
                  </a:lnTo>
                  <a:lnTo>
                    <a:pt x="221" y="904"/>
                  </a:lnTo>
                  <a:lnTo>
                    <a:pt x="294" y="953"/>
                  </a:lnTo>
                  <a:lnTo>
                    <a:pt x="392" y="978"/>
                  </a:lnTo>
                  <a:lnTo>
                    <a:pt x="489" y="978"/>
                  </a:lnTo>
                  <a:lnTo>
                    <a:pt x="734" y="1002"/>
                  </a:lnTo>
                  <a:lnTo>
                    <a:pt x="929" y="1051"/>
                  </a:lnTo>
                  <a:lnTo>
                    <a:pt x="1100" y="1124"/>
                  </a:lnTo>
                  <a:lnTo>
                    <a:pt x="1271" y="1222"/>
                  </a:lnTo>
                  <a:lnTo>
                    <a:pt x="1491" y="1344"/>
                  </a:lnTo>
                  <a:lnTo>
                    <a:pt x="1759" y="1466"/>
                  </a:lnTo>
                  <a:lnTo>
                    <a:pt x="1930" y="1515"/>
                  </a:lnTo>
                  <a:lnTo>
                    <a:pt x="2101" y="1539"/>
                  </a:lnTo>
                  <a:lnTo>
                    <a:pt x="2297" y="1564"/>
                  </a:lnTo>
                  <a:lnTo>
                    <a:pt x="2761" y="1564"/>
                  </a:lnTo>
                  <a:lnTo>
                    <a:pt x="2956" y="1539"/>
                  </a:lnTo>
                  <a:lnTo>
                    <a:pt x="3127" y="1515"/>
                  </a:lnTo>
                  <a:lnTo>
                    <a:pt x="3298" y="1466"/>
                  </a:lnTo>
                  <a:lnTo>
                    <a:pt x="3567" y="1344"/>
                  </a:lnTo>
                  <a:lnTo>
                    <a:pt x="3787" y="1222"/>
                  </a:lnTo>
                  <a:lnTo>
                    <a:pt x="3957" y="1124"/>
                  </a:lnTo>
                  <a:lnTo>
                    <a:pt x="4128" y="1051"/>
                  </a:lnTo>
                  <a:lnTo>
                    <a:pt x="4324" y="1002"/>
                  </a:lnTo>
                  <a:lnTo>
                    <a:pt x="4568" y="978"/>
                  </a:lnTo>
                  <a:lnTo>
                    <a:pt x="4837" y="1002"/>
                  </a:lnTo>
                  <a:lnTo>
                    <a:pt x="5032" y="1051"/>
                  </a:lnTo>
                  <a:lnTo>
                    <a:pt x="5179" y="1124"/>
                  </a:lnTo>
                  <a:lnTo>
                    <a:pt x="5350" y="1222"/>
                  </a:lnTo>
                  <a:lnTo>
                    <a:pt x="5594" y="1344"/>
                  </a:lnTo>
                  <a:lnTo>
                    <a:pt x="5862" y="1466"/>
                  </a:lnTo>
                  <a:lnTo>
                    <a:pt x="6009" y="1515"/>
                  </a:lnTo>
                  <a:lnTo>
                    <a:pt x="6204" y="1539"/>
                  </a:lnTo>
                  <a:lnTo>
                    <a:pt x="6400" y="1564"/>
                  </a:lnTo>
                  <a:lnTo>
                    <a:pt x="6839" y="1564"/>
                  </a:lnTo>
                  <a:lnTo>
                    <a:pt x="7059" y="1539"/>
                  </a:lnTo>
                  <a:lnTo>
                    <a:pt x="7230" y="1515"/>
                  </a:lnTo>
                  <a:lnTo>
                    <a:pt x="7401" y="1466"/>
                  </a:lnTo>
                  <a:lnTo>
                    <a:pt x="7670" y="1344"/>
                  </a:lnTo>
                  <a:lnTo>
                    <a:pt x="7890" y="1222"/>
                  </a:lnTo>
                  <a:lnTo>
                    <a:pt x="8061" y="1124"/>
                  </a:lnTo>
                  <a:lnTo>
                    <a:pt x="8231" y="1051"/>
                  </a:lnTo>
                  <a:lnTo>
                    <a:pt x="8427" y="1002"/>
                  </a:lnTo>
                  <a:lnTo>
                    <a:pt x="8671" y="978"/>
                  </a:lnTo>
                  <a:lnTo>
                    <a:pt x="8915" y="1002"/>
                  </a:lnTo>
                  <a:lnTo>
                    <a:pt x="9111" y="1051"/>
                  </a:lnTo>
                  <a:lnTo>
                    <a:pt x="9282" y="1124"/>
                  </a:lnTo>
                  <a:lnTo>
                    <a:pt x="9453" y="1222"/>
                  </a:lnTo>
                  <a:lnTo>
                    <a:pt x="9672" y="1344"/>
                  </a:lnTo>
                  <a:lnTo>
                    <a:pt x="9941" y="1466"/>
                  </a:lnTo>
                  <a:lnTo>
                    <a:pt x="10112" y="1515"/>
                  </a:lnTo>
                  <a:lnTo>
                    <a:pt x="10283" y="1539"/>
                  </a:lnTo>
                  <a:lnTo>
                    <a:pt x="10478" y="1564"/>
                  </a:lnTo>
                  <a:lnTo>
                    <a:pt x="10942" y="1564"/>
                  </a:lnTo>
                  <a:lnTo>
                    <a:pt x="11138" y="1539"/>
                  </a:lnTo>
                  <a:lnTo>
                    <a:pt x="11333" y="1515"/>
                  </a:lnTo>
                  <a:lnTo>
                    <a:pt x="11480" y="1466"/>
                  </a:lnTo>
                  <a:lnTo>
                    <a:pt x="11748" y="1344"/>
                  </a:lnTo>
                  <a:lnTo>
                    <a:pt x="11993" y="1222"/>
                  </a:lnTo>
                  <a:lnTo>
                    <a:pt x="12139" y="1124"/>
                  </a:lnTo>
                  <a:lnTo>
                    <a:pt x="12310" y="1051"/>
                  </a:lnTo>
                  <a:lnTo>
                    <a:pt x="12506" y="1002"/>
                  </a:lnTo>
                  <a:lnTo>
                    <a:pt x="12774" y="978"/>
                  </a:lnTo>
                  <a:lnTo>
                    <a:pt x="13018" y="1002"/>
                  </a:lnTo>
                  <a:lnTo>
                    <a:pt x="13214" y="1051"/>
                  </a:lnTo>
                  <a:lnTo>
                    <a:pt x="13385" y="1124"/>
                  </a:lnTo>
                  <a:lnTo>
                    <a:pt x="13556" y="1222"/>
                  </a:lnTo>
                  <a:lnTo>
                    <a:pt x="13776" y="1344"/>
                  </a:lnTo>
                  <a:lnTo>
                    <a:pt x="14044" y="1466"/>
                  </a:lnTo>
                  <a:lnTo>
                    <a:pt x="14215" y="1515"/>
                  </a:lnTo>
                  <a:lnTo>
                    <a:pt x="14386" y="1539"/>
                  </a:lnTo>
                  <a:lnTo>
                    <a:pt x="14581" y="1564"/>
                  </a:lnTo>
                  <a:lnTo>
                    <a:pt x="15046" y="1564"/>
                  </a:lnTo>
                  <a:lnTo>
                    <a:pt x="15241" y="1539"/>
                  </a:lnTo>
                  <a:lnTo>
                    <a:pt x="15412" y="1515"/>
                  </a:lnTo>
                  <a:lnTo>
                    <a:pt x="15583" y="1466"/>
                  </a:lnTo>
                  <a:lnTo>
                    <a:pt x="15851" y="1344"/>
                  </a:lnTo>
                  <a:lnTo>
                    <a:pt x="16071" y="1222"/>
                  </a:lnTo>
                  <a:lnTo>
                    <a:pt x="16242" y="1124"/>
                  </a:lnTo>
                  <a:lnTo>
                    <a:pt x="16413" y="1051"/>
                  </a:lnTo>
                  <a:lnTo>
                    <a:pt x="16609" y="1002"/>
                  </a:lnTo>
                  <a:lnTo>
                    <a:pt x="16853" y="978"/>
                  </a:lnTo>
                  <a:lnTo>
                    <a:pt x="16951" y="978"/>
                  </a:lnTo>
                  <a:lnTo>
                    <a:pt x="17048" y="953"/>
                  </a:lnTo>
                  <a:lnTo>
                    <a:pt x="17121" y="904"/>
                  </a:lnTo>
                  <a:lnTo>
                    <a:pt x="17195" y="856"/>
                  </a:lnTo>
                  <a:lnTo>
                    <a:pt x="17268" y="782"/>
                  </a:lnTo>
                  <a:lnTo>
                    <a:pt x="17317" y="685"/>
                  </a:lnTo>
                  <a:lnTo>
                    <a:pt x="17341" y="611"/>
                  </a:lnTo>
                  <a:lnTo>
                    <a:pt x="17341" y="489"/>
                  </a:lnTo>
                  <a:lnTo>
                    <a:pt x="17341" y="392"/>
                  </a:lnTo>
                  <a:lnTo>
                    <a:pt x="17317" y="318"/>
                  </a:lnTo>
                  <a:lnTo>
                    <a:pt x="17268" y="221"/>
                  </a:lnTo>
                  <a:lnTo>
                    <a:pt x="17195" y="147"/>
                  </a:lnTo>
                  <a:lnTo>
                    <a:pt x="17121" y="99"/>
                  </a:lnTo>
                  <a:lnTo>
                    <a:pt x="17048" y="50"/>
                  </a:lnTo>
                  <a:lnTo>
                    <a:pt x="16951" y="25"/>
                  </a:lnTo>
                  <a:lnTo>
                    <a:pt x="16853" y="1"/>
                  </a:lnTo>
                  <a:lnTo>
                    <a:pt x="16633" y="25"/>
                  </a:lnTo>
                  <a:lnTo>
                    <a:pt x="16438" y="50"/>
                  </a:lnTo>
                  <a:lnTo>
                    <a:pt x="16242" y="74"/>
                  </a:lnTo>
                  <a:lnTo>
                    <a:pt x="16096" y="123"/>
                  </a:lnTo>
                  <a:lnTo>
                    <a:pt x="15827" y="245"/>
                  </a:lnTo>
                  <a:lnTo>
                    <a:pt x="15583" y="367"/>
                  </a:lnTo>
                  <a:lnTo>
                    <a:pt x="15436" y="465"/>
                  </a:lnTo>
                  <a:lnTo>
                    <a:pt x="15265" y="538"/>
                  </a:lnTo>
                  <a:lnTo>
                    <a:pt x="15070" y="587"/>
                  </a:lnTo>
                  <a:lnTo>
                    <a:pt x="14557" y="587"/>
                  </a:lnTo>
                  <a:lnTo>
                    <a:pt x="14362" y="538"/>
                  </a:lnTo>
                  <a:lnTo>
                    <a:pt x="14191" y="465"/>
                  </a:lnTo>
                  <a:lnTo>
                    <a:pt x="14020" y="367"/>
                  </a:lnTo>
                  <a:lnTo>
                    <a:pt x="13800" y="245"/>
                  </a:lnTo>
                  <a:lnTo>
                    <a:pt x="13531" y="123"/>
                  </a:lnTo>
                  <a:lnTo>
                    <a:pt x="13385" y="74"/>
                  </a:lnTo>
                  <a:lnTo>
                    <a:pt x="13189" y="50"/>
                  </a:lnTo>
                  <a:lnTo>
                    <a:pt x="12994" y="25"/>
                  </a:lnTo>
                  <a:lnTo>
                    <a:pt x="12774" y="1"/>
                  </a:lnTo>
                  <a:lnTo>
                    <a:pt x="12530" y="25"/>
                  </a:lnTo>
                  <a:lnTo>
                    <a:pt x="12335" y="50"/>
                  </a:lnTo>
                  <a:lnTo>
                    <a:pt x="12164" y="74"/>
                  </a:lnTo>
                  <a:lnTo>
                    <a:pt x="11993" y="123"/>
                  </a:lnTo>
                  <a:lnTo>
                    <a:pt x="11724" y="245"/>
                  </a:lnTo>
                  <a:lnTo>
                    <a:pt x="11504" y="367"/>
                  </a:lnTo>
                  <a:lnTo>
                    <a:pt x="11333" y="465"/>
                  </a:lnTo>
                  <a:lnTo>
                    <a:pt x="11162" y="538"/>
                  </a:lnTo>
                  <a:lnTo>
                    <a:pt x="10967" y="587"/>
                  </a:lnTo>
                  <a:lnTo>
                    <a:pt x="10478" y="587"/>
                  </a:lnTo>
                  <a:lnTo>
                    <a:pt x="10283" y="538"/>
                  </a:lnTo>
                  <a:lnTo>
                    <a:pt x="10112" y="465"/>
                  </a:lnTo>
                  <a:lnTo>
                    <a:pt x="9941" y="367"/>
                  </a:lnTo>
                  <a:lnTo>
                    <a:pt x="9721" y="245"/>
                  </a:lnTo>
                  <a:lnTo>
                    <a:pt x="9428" y="123"/>
                  </a:lnTo>
                  <a:lnTo>
                    <a:pt x="9282" y="74"/>
                  </a:lnTo>
                  <a:lnTo>
                    <a:pt x="9111" y="50"/>
                  </a:lnTo>
                  <a:lnTo>
                    <a:pt x="8891" y="25"/>
                  </a:lnTo>
                  <a:lnTo>
                    <a:pt x="8671" y="1"/>
                  </a:lnTo>
                  <a:lnTo>
                    <a:pt x="8451" y="25"/>
                  </a:lnTo>
                  <a:lnTo>
                    <a:pt x="8231" y="50"/>
                  </a:lnTo>
                  <a:lnTo>
                    <a:pt x="8061" y="74"/>
                  </a:lnTo>
                  <a:lnTo>
                    <a:pt x="7890" y="123"/>
                  </a:lnTo>
                  <a:lnTo>
                    <a:pt x="7621" y="245"/>
                  </a:lnTo>
                  <a:lnTo>
                    <a:pt x="7401" y="367"/>
                  </a:lnTo>
                  <a:lnTo>
                    <a:pt x="7230" y="465"/>
                  </a:lnTo>
                  <a:lnTo>
                    <a:pt x="7059" y="538"/>
                  </a:lnTo>
                  <a:lnTo>
                    <a:pt x="6864" y="587"/>
                  </a:lnTo>
                  <a:lnTo>
                    <a:pt x="6375" y="587"/>
                  </a:lnTo>
                  <a:lnTo>
                    <a:pt x="6180" y="538"/>
                  </a:lnTo>
                  <a:lnTo>
                    <a:pt x="6009" y="465"/>
                  </a:lnTo>
                  <a:lnTo>
                    <a:pt x="5838" y="367"/>
                  </a:lnTo>
                  <a:lnTo>
                    <a:pt x="5618" y="245"/>
                  </a:lnTo>
                  <a:lnTo>
                    <a:pt x="5350" y="123"/>
                  </a:lnTo>
                  <a:lnTo>
                    <a:pt x="5179" y="74"/>
                  </a:lnTo>
                  <a:lnTo>
                    <a:pt x="5008" y="50"/>
                  </a:lnTo>
                  <a:lnTo>
                    <a:pt x="4812" y="25"/>
                  </a:lnTo>
                  <a:lnTo>
                    <a:pt x="4568" y="1"/>
                  </a:lnTo>
                  <a:lnTo>
                    <a:pt x="4348" y="25"/>
                  </a:lnTo>
                  <a:lnTo>
                    <a:pt x="4153" y="50"/>
                  </a:lnTo>
                  <a:lnTo>
                    <a:pt x="3957" y="74"/>
                  </a:lnTo>
                  <a:lnTo>
                    <a:pt x="3811" y="123"/>
                  </a:lnTo>
                  <a:lnTo>
                    <a:pt x="3542" y="245"/>
                  </a:lnTo>
                  <a:lnTo>
                    <a:pt x="3298" y="367"/>
                  </a:lnTo>
                  <a:lnTo>
                    <a:pt x="3152" y="465"/>
                  </a:lnTo>
                  <a:lnTo>
                    <a:pt x="2981" y="538"/>
                  </a:lnTo>
                  <a:lnTo>
                    <a:pt x="2785" y="587"/>
                  </a:lnTo>
                  <a:lnTo>
                    <a:pt x="2272" y="587"/>
                  </a:lnTo>
                  <a:lnTo>
                    <a:pt x="2077" y="538"/>
                  </a:lnTo>
                  <a:lnTo>
                    <a:pt x="1906" y="465"/>
                  </a:lnTo>
                  <a:lnTo>
                    <a:pt x="1759" y="367"/>
                  </a:lnTo>
                  <a:lnTo>
                    <a:pt x="1515" y="245"/>
                  </a:lnTo>
                  <a:lnTo>
                    <a:pt x="1247" y="123"/>
                  </a:lnTo>
                  <a:lnTo>
                    <a:pt x="1100" y="74"/>
                  </a:lnTo>
                  <a:lnTo>
                    <a:pt x="905" y="50"/>
                  </a:lnTo>
                  <a:lnTo>
                    <a:pt x="709" y="25"/>
                  </a:lnTo>
                  <a:lnTo>
                    <a:pt x="489"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38" name="Shape 493">
              <a:extLst>
                <a:ext uri="{FF2B5EF4-FFF2-40B4-BE49-F238E27FC236}">
                  <a16:creationId xmlns:a16="http://schemas.microsoft.com/office/drawing/2014/main" id="{D0435815-F593-48DD-8866-390E5BDEB5C4}"/>
                </a:ext>
              </a:extLst>
            </p:cNvPr>
            <p:cNvSpPr/>
            <p:nvPr/>
          </p:nvSpPr>
          <p:spPr>
            <a:xfrm>
              <a:off x="6684575" y="4312500"/>
              <a:ext cx="349875" cy="377350"/>
            </a:xfrm>
            <a:custGeom>
              <a:avLst/>
              <a:gdLst/>
              <a:ahLst/>
              <a:cxnLst/>
              <a:rect l="0" t="0" r="0" b="0"/>
              <a:pathLst>
                <a:path w="13995" h="15094" extrusionOk="0">
                  <a:moveTo>
                    <a:pt x="5691" y="5740"/>
                  </a:moveTo>
                  <a:lnTo>
                    <a:pt x="5764" y="5764"/>
                  </a:lnTo>
                  <a:lnTo>
                    <a:pt x="5813" y="5837"/>
                  </a:lnTo>
                  <a:lnTo>
                    <a:pt x="5862" y="5886"/>
                  </a:lnTo>
                  <a:lnTo>
                    <a:pt x="5935" y="6082"/>
                  </a:lnTo>
                  <a:lnTo>
                    <a:pt x="5959" y="6301"/>
                  </a:lnTo>
                  <a:lnTo>
                    <a:pt x="5935" y="6521"/>
                  </a:lnTo>
                  <a:lnTo>
                    <a:pt x="5862" y="6692"/>
                  </a:lnTo>
                  <a:lnTo>
                    <a:pt x="5813" y="6765"/>
                  </a:lnTo>
                  <a:lnTo>
                    <a:pt x="5764" y="6814"/>
                  </a:lnTo>
                  <a:lnTo>
                    <a:pt x="5691" y="6839"/>
                  </a:lnTo>
                  <a:lnTo>
                    <a:pt x="5642" y="6863"/>
                  </a:lnTo>
                  <a:lnTo>
                    <a:pt x="5569" y="6839"/>
                  </a:lnTo>
                  <a:lnTo>
                    <a:pt x="5520" y="6814"/>
                  </a:lnTo>
                  <a:lnTo>
                    <a:pt x="5446" y="6765"/>
                  </a:lnTo>
                  <a:lnTo>
                    <a:pt x="5398" y="6692"/>
                  </a:lnTo>
                  <a:lnTo>
                    <a:pt x="5349" y="6521"/>
                  </a:lnTo>
                  <a:lnTo>
                    <a:pt x="5324" y="6301"/>
                  </a:lnTo>
                  <a:lnTo>
                    <a:pt x="5349" y="6082"/>
                  </a:lnTo>
                  <a:lnTo>
                    <a:pt x="5398" y="5886"/>
                  </a:lnTo>
                  <a:lnTo>
                    <a:pt x="5446" y="5837"/>
                  </a:lnTo>
                  <a:lnTo>
                    <a:pt x="5520" y="5764"/>
                  </a:lnTo>
                  <a:lnTo>
                    <a:pt x="5569" y="5740"/>
                  </a:lnTo>
                  <a:close/>
                  <a:moveTo>
                    <a:pt x="8402" y="5740"/>
                  </a:moveTo>
                  <a:lnTo>
                    <a:pt x="8475" y="5764"/>
                  </a:lnTo>
                  <a:lnTo>
                    <a:pt x="8524" y="5837"/>
                  </a:lnTo>
                  <a:lnTo>
                    <a:pt x="8573" y="5886"/>
                  </a:lnTo>
                  <a:lnTo>
                    <a:pt x="8621" y="6082"/>
                  </a:lnTo>
                  <a:lnTo>
                    <a:pt x="8646" y="6301"/>
                  </a:lnTo>
                  <a:lnTo>
                    <a:pt x="8621" y="6521"/>
                  </a:lnTo>
                  <a:lnTo>
                    <a:pt x="8573" y="6692"/>
                  </a:lnTo>
                  <a:lnTo>
                    <a:pt x="8524" y="6765"/>
                  </a:lnTo>
                  <a:lnTo>
                    <a:pt x="8475" y="6814"/>
                  </a:lnTo>
                  <a:lnTo>
                    <a:pt x="8402" y="6839"/>
                  </a:lnTo>
                  <a:lnTo>
                    <a:pt x="8328" y="6863"/>
                  </a:lnTo>
                  <a:lnTo>
                    <a:pt x="8280" y="6839"/>
                  </a:lnTo>
                  <a:lnTo>
                    <a:pt x="8206" y="6814"/>
                  </a:lnTo>
                  <a:lnTo>
                    <a:pt x="8157" y="6765"/>
                  </a:lnTo>
                  <a:lnTo>
                    <a:pt x="8109" y="6692"/>
                  </a:lnTo>
                  <a:lnTo>
                    <a:pt x="8035" y="6521"/>
                  </a:lnTo>
                  <a:lnTo>
                    <a:pt x="8011" y="6301"/>
                  </a:lnTo>
                  <a:lnTo>
                    <a:pt x="8035" y="6082"/>
                  </a:lnTo>
                  <a:lnTo>
                    <a:pt x="8109" y="5886"/>
                  </a:lnTo>
                  <a:lnTo>
                    <a:pt x="8157" y="5837"/>
                  </a:lnTo>
                  <a:lnTo>
                    <a:pt x="8206" y="5764"/>
                  </a:lnTo>
                  <a:lnTo>
                    <a:pt x="8280" y="5740"/>
                  </a:lnTo>
                  <a:close/>
                  <a:moveTo>
                    <a:pt x="9867" y="2931"/>
                  </a:moveTo>
                  <a:lnTo>
                    <a:pt x="9867" y="4421"/>
                  </a:lnTo>
                  <a:lnTo>
                    <a:pt x="11552" y="4421"/>
                  </a:lnTo>
                  <a:lnTo>
                    <a:pt x="11552" y="6033"/>
                  </a:lnTo>
                  <a:lnTo>
                    <a:pt x="7229" y="4225"/>
                  </a:lnTo>
                  <a:lnTo>
                    <a:pt x="7229" y="9867"/>
                  </a:lnTo>
                  <a:lnTo>
                    <a:pt x="7205" y="9965"/>
                  </a:lnTo>
                  <a:lnTo>
                    <a:pt x="7156" y="10063"/>
                  </a:lnTo>
                  <a:lnTo>
                    <a:pt x="7083" y="10111"/>
                  </a:lnTo>
                  <a:lnTo>
                    <a:pt x="6887" y="10111"/>
                  </a:lnTo>
                  <a:lnTo>
                    <a:pt x="6814" y="10063"/>
                  </a:lnTo>
                  <a:lnTo>
                    <a:pt x="6765" y="9965"/>
                  </a:lnTo>
                  <a:lnTo>
                    <a:pt x="6741" y="9867"/>
                  </a:lnTo>
                  <a:lnTo>
                    <a:pt x="6741" y="4225"/>
                  </a:lnTo>
                  <a:lnTo>
                    <a:pt x="2418" y="6033"/>
                  </a:lnTo>
                  <a:lnTo>
                    <a:pt x="2418" y="4421"/>
                  </a:lnTo>
                  <a:lnTo>
                    <a:pt x="4103" y="4421"/>
                  </a:lnTo>
                  <a:lnTo>
                    <a:pt x="4103" y="2931"/>
                  </a:lnTo>
                  <a:close/>
                  <a:moveTo>
                    <a:pt x="5520" y="0"/>
                  </a:moveTo>
                  <a:lnTo>
                    <a:pt x="5520" y="2027"/>
                  </a:lnTo>
                  <a:lnTo>
                    <a:pt x="3151" y="2027"/>
                  </a:lnTo>
                  <a:lnTo>
                    <a:pt x="3151" y="3542"/>
                  </a:lnTo>
                  <a:lnTo>
                    <a:pt x="1466" y="3542"/>
                  </a:lnTo>
                  <a:lnTo>
                    <a:pt x="1466" y="6423"/>
                  </a:lnTo>
                  <a:lnTo>
                    <a:pt x="586" y="6765"/>
                  </a:lnTo>
                  <a:lnTo>
                    <a:pt x="415" y="6863"/>
                  </a:lnTo>
                  <a:lnTo>
                    <a:pt x="269" y="6985"/>
                  </a:lnTo>
                  <a:lnTo>
                    <a:pt x="147" y="7132"/>
                  </a:lnTo>
                  <a:lnTo>
                    <a:pt x="49" y="7278"/>
                  </a:lnTo>
                  <a:lnTo>
                    <a:pt x="0" y="7425"/>
                  </a:lnTo>
                  <a:lnTo>
                    <a:pt x="0" y="7596"/>
                  </a:lnTo>
                  <a:lnTo>
                    <a:pt x="0" y="7791"/>
                  </a:lnTo>
                  <a:lnTo>
                    <a:pt x="73" y="7987"/>
                  </a:lnTo>
                  <a:lnTo>
                    <a:pt x="1514" y="11308"/>
                  </a:lnTo>
                  <a:lnTo>
                    <a:pt x="1514" y="14874"/>
                  </a:lnTo>
                  <a:lnTo>
                    <a:pt x="1759" y="14752"/>
                  </a:lnTo>
                  <a:lnTo>
                    <a:pt x="2052" y="14630"/>
                  </a:lnTo>
                  <a:lnTo>
                    <a:pt x="2247" y="14581"/>
                  </a:lnTo>
                  <a:lnTo>
                    <a:pt x="2442" y="14556"/>
                  </a:lnTo>
                  <a:lnTo>
                    <a:pt x="2662" y="14532"/>
                  </a:lnTo>
                  <a:lnTo>
                    <a:pt x="2882" y="14508"/>
                  </a:lnTo>
                  <a:lnTo>
                    <a:pt x="3175" y="14532"/>
                  </a:lnTo>
                  <a:lnTo>
                    <a:pt x="3419" y="14556"/>
                  </a:lnTo>
                  <a:lnTo>
                    <a:pt x="3639" y="14605"/>
                  </a:lnTo>
                  <a:lnTo>
                    <a:pt x="3835" y="14678"/>
                  </a:lnTo>
                  <a:lnTo>
                    <a:pt x="4152" y="14801"/>
                  </a:lnTo>
                  <a:lnTo>
                    <a:pt x="4396" y="14947"/>
                  </a:lnTo>
                  <a:lnTo>
                    <a:pt x="4543" y="15020"/>
                  </a:lnTo>
                  <a:lnTo>
                    <a:pt x="4641" y="15069"/>
                  </a:lnTo>
                  <a:lnTo>
                    <a:pt x="4787" y="15094"/>
                  </a:lnTo>
                  <a:lnTo>
                    <a:pt x="5105" y="15094"/>
                  </a:lnTo>
                  <a:lnTo>
                    <a:pt x="5227" y="15069"/>
                  </a:lnTo>
                  <a:lnTo>
                    <a:pt x="5349" y="15020"/>
                  </a:lnTo>
                  <a:lnTo>
                    <a:pt x="5471" y="14947"/>
                  </a:lnTo>
                  <a:lnTo>
                    <a:pt x="5740" y="14801"/>
                  </a:lnTo>
                  <a:lnTo>
                    <a:pt x="6057" y="14678"/>
                  </a:lnTo>
                  <a:lnTo>
                    <a:pt x="6252" y="14605"/>
                  </a:lnTo>
                  <a:lnTo>
                    <a:pt x="6472" y="14556"/>
                  </a:lnTo>
                  <a:lnTo>
                    <a:pt x="6716" y="14532"/>
                  </a:lnTo>
                  <a:lnTo>
                    <a:pt x="6985" y="14508"/>
                  </a:lnTo>
                  <a:lnTo>
                    <a:pt x="7254" y="14532"/>
                  </a:lnTo>
                  <a:lnTo>
                    <a:pt x="7498" y="14556"/>
                  </a:lnTo>
                  <a:lnTo>
                    <a:pt x="7718" y="14605"/>
                  </a:lnTo>
                  <a:lnTo>
                    <a:pt x="7913" y="14678"/>
                  </a:lnTo>
                  <a:lnTo>
                    <a:pt x="8255" y="14801"/>
                  </a:lnTo>
                  <a:lnTo>
                    <a:pt x="8499" y="14947"/>
                  </a:lnTo>
                  <a:lnTo>
                    <a:pt x="8621" y="15020"/>
                  </a:lnTo>
                  <a:lnTo>
                    <a:pt x="8744" y="15069"/>
                  </a:lnTo>
                  <a:lnTo>
                    <a:pt x="8866" y="15094"/>
                  </a:lnTo>
                  <a:lnTo>
                    <a:pt x="9183" y="15094"/>
                  </a:lnTo>
                  <a:lnTo>
                    <a:pt x="9330" y="15069"/>
                  </a:lnTo>
                  <a:lnTo>
                    <a:pt x="9427" y="15020"/>
                  </a:lnTo>
                  <a:lnTo>
                    <a:pt x="9574" y="14947"/>
                  </a:lnTo>
                  <a:lnTo>
                    <a:pt x="9818" y="14801"/>
                  </a:lnTo>
                  <a:lnTo>
                    <a:pt x="10136" y="14678"/>
                  </a:lnTo>
                  <a:lnTo>
                    <a:pt x="10331" y="14605"/>
                  </a:lnTo>
                  <a:lnTo>
                    <a:pt x="10551" y="14556"/>
                  </a:lnTo>
                  <a:lnTo>
                    <a:pt x="10795" y="14532"/>
                  </a:lnTo>
                  <a:lnTo>
                    <a:pt x="11088" y="14508"/>
                  </a:lnTo>
                  <a:lnTo>
                    <a:pt x="11308" y="14532"/>
                  </a:lnTo>
                  <a:lnTo>
                    <a:pt x="11528" y="14556"/>
                  </a:lnTo>
                  <a:lnTo>
                    <a:pt x="11723" y="14581"/>
                  </a:lnTo>
                  <a:lnTo>
                    <a:pt x="11919" y="14630"/>
                  </a:lnTo>
                  <a:lnTo>
                    <a:pt x="12212" y="14752"/>
                  </a:lnTo>
                  <a:lnTo>
                    <a:pt x="12456" y="14874"/>
                  </a:lnTo>
                  <a:lnTo>
                    <a:pt x="12456" y="11308"/>
                  </a:lnTo>
                  <a:lnTo>
                    <a:pt x="13897" y="7987"/>
                  </a:lnTo>
                  <a:lnTo>
                    <a:pt x="13970" y="7791"/>
                  </a:lnTo>
                  <a:lnTo>
                    <a:pt x="13995" y="7596"/>
                  </a:lnTo>
                  <a:lnTo>
                    <a:pt x="13970" y="7425"/>
                  </a:lnTo>
                  <a:lnTo>
                    <a:pt x="13921" y="7278"/>
                  </a:lnTo>
                  <a:lnTo>
                    <a:pt x="13824" y="7132"/>
                  </a:lnTo>
                  <a:lnTo>
                    <a:pt x="13701" y="6985"/>
                  </a:lnTo>
                  <a:lnTo>
                    <a:pt x="13555" y="6863"/>
                  </a:lnTo>
                  <a:lnTo>
                    <a:pt x="13384" y="6765"/>
                  </a:lnTo>
                  <a:lnTo>
                    <a:pt x="12505" y="6423"/>
                  </a:lnTo>
                  <a:lnTo>
                    <a:pt x="12505" y="3542"/>
                  </a:lnTo>
                  <a:lnTo>
                    <a:pt x="10820" y="3542"/>
                  </a:lnTo>
                  <a:lnTo>
                    <a:pt x="10820" y="2027"/>
                  </a:lnTo>
                  <a:lnTo>
                    <a:pt x="8450" y="2027"/>
                  </a:lnTo>
                  <a:lnTo>
                    <a:pt x="8450"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239" name="Shape 494">
            <a:extLst>
              <a:ext uri="{FF2B5EF4-FFF2-40B4-BE49-F238E27FC236}">
                <a16:creationId xmlns:a16="http://schemas.microsoft.com/office/drawing/2014/main" id="{CE491010-0091-4B98-AB57-8F893E02DDB8}"/>
              </a:ext>
            </a:extLst>
          </p:cNvPr>
          <p:cNvSpPr/>
          <p:nvPr userDrawn="1"/>
        </p:nvSpPr>
        <p:spPr>
          <a:xfrm>
            <a:off x="5302468" y="5549378"/>
            <a:ext cx="465527" cy="274647"/>
          </a:xfrm>
          <a:custGeom>
            <a:avLst/>
            <a:gdLst/>
            <a:ahLst/>
            <a:cxnLst/>
            <a:rect l="0" t="0" r="0" b="0"/>
            <a:pathLst>
              <a:path w="22274" h="13141" extrusionOk="0">
                <a:moveTo>
                  <a:pt x="14532" y="3786"/>
                </a:moveTo>
                <a:lnTo>
                  <a:pt x="11747" y="7084"/>
                </a:lnTo>
                <a:lnTo>
                  <a:pt x="11577" y="7035"/>
                </a:lnTo>
                <a:lnTo>
                  <a:pt x="11406" y="6986"/>
                </a:lnTo>
                <a:lnTo>
                  <a:pt x="11235" y="6937"/>
                </a:lnTo>
                <a:lnTo>
                  <a:pt x="10893" y="6937"/>
                </a:lnTo>
                <a:lnTo>
                  <a:pt x="10746" y="6961"/>
                </a:lnTo>
                <a:lnTo>
                  <a:pt x="9207" y="3786"/>
                </a:lnTo>
                <a:close/>
                <a:moveTo>
                  <a:pt x="7034" y="6082"/>
                </a:moveTo>
                <a:lnTo>
                  <a:pt x="7229" y="6302"/>
                </a:lnTo>
                <a:lnTo>
                  <a:pt x="7400" y="6522"/>
                </a:lnTo>
                <a:lnTo>
                  <a:pt x="7571" y="6766"/>
                </a:lnTo>
                <a:lnTo>
                  <a:pt x="7718" y="7010"/>
                </a:lnTo>
                <a:lnTo>
                  <a:pt x="7840" y="7279"/>
                </a:lnTo>
                <a:lnTo>
                  <a:pt x="7937" y="7572"/>
                </a:lnTo>
                <a:lnTo>
                  <a:pt x="8011" y="7841"/>
                </a:lnTo>
                <a:lnTo>
                  <a:pt x="8060" y="8134"/>
                </a:lnTo>
                <a:lnTo>
                  <a:pt x="5422" y="8134"/>
                </a:lnTo>
                <a:lnTo>
                  <a:pt x="7034" y="6082"/>
                </a:lnTo>
                <a:close/>
                <a:moveTo>
                  <a:pt x="8475" y="4275"/>
                </a:moveTo>
                <a:lnTo>
                  <a:pt x="9965" y="7352"/>
                </a:lnTo>
                <a:lnTo>
                  <a:pt x="9769" y="7523"/>
                </a:lnTo>
                <a:lnTo>
                  <a:pt x="9623" y="7743"/>
                </a:lnTo>
                <a:lnTo>
                  <a:pt x="9525" y="7963"/>
                </a:lnTo>
                <a:lnTo>
                  <a:pt x="9427" y="8183"/>
                </a:lnTo>
                <a:lnTo>
                  <a:pt x="9061" y="8183"/>
                </a:lnTo>
                <a:lnTo>
                  <a:pt x="8988" y="7767"/>
                </a:lnTo>
                <a:lnTo>
                  <a:pt x="8890" y="7377"/>
                </a:lnTo>
                <a:lnTo>
                  <a:pt x="8768" y="6986"/>
                </a:lnTo>
                <a:lnTo>
                  <a:pt x="8597" y="6619"/>
                </a:lnTo>
                <a:lnTo>
                  <a:pt x="8402" y="6253"/>
                </a:lnTo>
                <a:lnTo>
                  <a:pt x="8182" y="5936"/>
                </a:lnTo>
                <a:lnTo>
                  <a:pt x="7937" y="5618"/>
                </a:lnTo>
                <a:lnTo>
                  <a:pt x="7644" y="5325"/>
                </a:lnTo>
                <a:lnTo>
                  <a:pt x="8475" y="4275"/>
                </a:lnTo>
                <a:close/>
                <a:moveTo>
                  <a:pt x="11161" y="8012"/>
                </a:moveTo>
                <a:lnTo>
                  <a:pt x="11259" y="8060"/>
                </a:lnTo>
                <a:lnTo>
                  <a:pt x="11381" y="8109"/>
                </a:lnTo>
                <a:lnTo>
                  <a:pt x="11454" y="8183"/>
                </a:lnTo>
                <a:lnTo>
                  <a:pt x="11528" y="8280"/>
                </a:lnTo>
                <a:lnTo>
                  <a:pt x="11577" y="8378"/>
                </a:lnTo>
                <a:lnTo>
                  <a:pt x="11625" y="8476"/>
                </a:lnTo>
                <a:lnTo>
                  <a:pt x="11625" y="8598"/>
                </a:lnTo>
                <a:lnTo>
                  <a:pt x="11625" y="8695"/>
                </a:lnTo>
                <a:lnTo>
                  <a:pt x="11577" y="8818"/>
                </a:lnTo>
                <a:lnTo>
                  <a:pt x="11528" y="8915"/>
                </a:lnTo>
                <a:lnTo>
                  <a:pt x="11454" y="9013"/>
                </a:lnTo>
                <a:lnTo>
                  <a:pt x="11381" y="9062"/>
                </a:lnTo>
                <a:lnTo>
                  <a:pt x="11259" y="9135"/>
                </a:lnTo>
                <a:lnTo>
                  <a:pt x="11161" y="9159"/>
                </a:lnTo>
                <a:lnTo>
                  <a:pt x="11039" y="9184"/>
                </a:lnTo>
                <a:lnTo>
                  <a:pt x="10942" y="9159"/>
                </a:lnTo>
                <a:lnTo>
                  <a:pt x="10819" y="9135"/>
                </a:lnTo>
                <a:lnTo>
                  <a:pt x="10722" y="9062"/>
                </a:lnTo>
                <a:lnTo>
                  <a:pt x="10624" y="9013"/>
                </a:lnTo>
                <a:lnTo>
                  <a:pt x="10575" y="8915"/>
                </a:lnTo>
                <a:lnTo>
                  <a:pt x="10502" y="8818"/>
                </a:lnTo>
                <a:lnTo>
                  <a:pt x="10477" y="8695"/>
                </a:lnTo>
                <a:lnTo>
                  <a:pt x="10453" y="8598"/>
                </a:lnTo>
                <a:lnTo>
                  <a:pt x="10477" y="8476"/>
                </a:lnTo>
                <a:lnTo>
                  <a:pt x="10502" y="8378"/>
                </a:lnTo>
                <a:lnTo>
                  <a:pt x="10575" y="8280"/>
                </a:lnTo>
                <a:lnTo>
                  <a:pt x="10624" y="8183"/>
                </a:lnTo>
                <a:lnTo>
                  <a:pt x="10722" y="8109"/>
                </a:lnTo>
                <a:lnTo>
                  <a:pt x="10819" y="8060"/>
                </a:lnTo>
                <a:lnTo>
                  <a:pt x="10942" y="8012"/>
                </a:lnTo>
                <a:close/>
                <a:moveTo>
                  <a:pt x="4811" y="5081"/>
                </a:moveTo>
                <a:lnTo>
                  <a:pt x="5056" y="5105"/>
                </a:lnTo>
                <a:lnTo>
                  <a:pt x="5275" y="5154"/>
                </a:lnTo>
                <a:lnTo>
                  <a:pt x="5520" y="5203"/>
                </a:lnTo>
                <a:lnTo>
                  <a:pt x="5739" y="5276"/>
                </a:lnTo>
                <a:lnTo>
                  <a:pt x="5959" y="5374"/>
                </a:lnTo>
                <a:lnTo>
                  <a:pt x="6179" y="5472"/>
                </a:lnTo>
                <a:lnTo>
                  <a:pt x="6374" y="5569"/>
                </a:lnTo>
                <a:lnTo>
                  <a:pt x="4640" y="7816"/>
                </a:lnTo>
                <a:lnTo>
                  <a:pt x="4396" y="7816"/>
                </a:lnTo>
                <a:lnTo>
                  <a:pt x="4250" y="7865"/>
                </a:lnTo>
                <a:lnTo>
                  <a:pt x="4127" y="7938"/>
                </a:lnTo>
                <a:lnTo>
                  <a:pt x="4005" y="8036"/>
                </a:lnTo>
                <a:lnTo>
                  <a:pt x="3908" y="8158"/>
                </a:lnTo>
                <a:lnTo>
                  <a:pt x="3834" y="8280"/>
                </a:lnTo>
                <a:lnTo>
                  <a:pt x="3786" y="8427"/>
                </a:lnTo>
                <a:lnTo>
                  <a:pt x="3761" y="8598"/>
                </a:lnTo>
                <a:lnTo>
                  <a:pt x="3786" y="8744"/>
                </a:lnTo>
                <a:lnTo>
                  <a:pt x="3834" y="8891"/>
                </a:lnTo>
                <a:lnTo>
                  <a:pt x="3908" y="9037"/>
                </a:lnTo>
                <a:lnTo>
                  <a:pt x="4005" y="9135"/>
                </a:lnTo>
                <a:lnTo>
                  <a:pt x="4127" y="9233"/>
                </a:lnTo>
                <a:lnTo>
                  <a:pt x="4250" y="9306"/>
                </a:lnTo>
                <a:lnTo>
                  <a:pt x="4396" y="9355"/>
                </a:lnTo>
                <a:lnTo>
                  <a:pt x="4543" y="9379"/>
                </a:lnTo>
                <a:lnTo>
                  <a:pt x="4738" y="9355"/>
                </a:lnTo>
                <a:lnTo>
                  <a:pt x="4933" y="9282"/>
                </a:lnTo>
                <a:lnTo>
                  <a:pt x="5080" y="9159"/>
                </a:lnTo>
                <a:lnTo>
                  <a:pt x="5227" y="9013"/>
                </a:lnTo>
                <a:lnTo>
                  <a:pt x="8060" y="9013"/>
                </a:lnTo>
                <a:lnTo>
                  <a:pt x="8011" y="9330"/>
                </a:lnTo>
                <a:lnTo>
                  <a:pt x="7937" y="9648"/>
                </a:lnTo>
                <a:lnTo>
                  <a:pt x="7815" y="9965"/>
                </a:lnTo>
                <a:lnTo>
                  <a:pt x="7693" y="10259"/>
                </a:lnTo>
                <a:lnTo>
                  <a:pt x="7522" y="10527"/>
                </a:lnTo>
                <a:lnTo>
                  <a:pt x="7351" y="10771"/>
                </a:lnTo>
                <a:lnTo>
                  <a:pt x="7156" y="11016"/>
                </a:lnTo>
                <a:lnTo>
                  <a:pt x="6912" y="11235"/>
                </a:lnTo>
                <a:lnTo>
                  <a:pt x="6667" y="11431"/>
                </a:lnTo>
                <a:lnTo>
                  <a:pt x="6423" y="11626"/>
                </a:lnTo>
                <a:lnTo>
                  <a:pt x="6130" y="11773"/>
                </a:lnTo>
                <a:lnTo>
                  <a:pt x="5837" y="11895"/>
                </a:lnTo>
                <a:lnTo>
                  <a:pt x="5544" y="12017"/>
                </a:lnTo>
                <a:lnTo>
                  <a:pt x="5227" y="12090"/>
                </a:lnTo>
                <a:lnTo>
                  <a:pt x="4885" y="12139"/>
                </a:lnTo>
                <a:lnTo>
                  <a:pt x="4201" y="12139"/>
                </a:lnTo>
                <a:lnTo>
                  <a:pt x="3834" y="12066"/>
                </a:lnTo>
                <a:lnTo>
                  <a:pt x="3517" y="11993"/>
                </a:lnTo>
                <a:lnTo>
                  <a:pt x="3175" y="11870"/>
                </a:lnTo>
                <a:lnTo>
                  <a:pt x="2882" y="11724"/>
                </a:lnTo>
                <a:lnTo>
                  <a:pt x="2589" y="11553"/>
                </a:lnTo>
                <a:lnTo>
                  <a:pt x="2320" y="11333"/>
                </a:lnTo>
                <a:lnTo>
                  <a:pt x="2052" y="11113"/>
                </a:lnTo>
                <a:lnTo>
                  <a:pt x="1832" y="10869"/>
                </a:lnTo>
                <a:lnTo>
                  <a:pt x="1636" y="10576"/>
                </a:lnTo>
                <a:lnTo>
                  <a:pt x="1441" y="10283"/>
                </a:lnTo>
                <a:lnTo>
                  <a:pt x="1294" y="9990"/>
                </a:lnTo>
                <a:lnTo>
                  <a:pt x="1172" y="9672"/>
                </a:lnTo>
                <a:lnTo>
                  <a:pt x="1099" y="9330"/>
                </a:lnTo>
                <a:lnTo>
                  <a:pt x="1050" y="8964"/>
                </a:lnTo>
                <a:lnTo>
                  <a:pt x="1026" y="8598"/>
                </a:lnTo>
                <a:lnTo>
                  <a:pt x="1050" y="8256"/>
                </a:lnTo>
                <a:lnTo>
                  <a:pt x="1099" y="7889"/>
                </a:lnTo>
                <a:lnTo>
                  <a:pt x="1172" y="7548"/>
                </a:lnTo>
                <a:lnTo>
                  <a:pt x="1294" y="7230"/>
                </a:lnTo>
                <a:lnTo>
                  <a:pt x="1441" y="6913"/>
                </a:lnTo>
                <a:lnTo>
                  <a:pt x="1636" y="6644"/>
                </a:lnTo>
                <a:lnTo>
                  <a:pt x="1832" y="6351"/>
                </a:lnTo>
                <a:lnTo>
                  <a:pt x="2052" y="6107"/>
                </a:lnTo>
                <a:lnTo>
                  <a:pt x="2320" y="5887"/>
                </a:lnTo>
                <a:lnTo>
                  <a:pt x="2589" y="5667"/>
                </a:lnTo>
                <a:lnTo>
                  <a:pt x="2882" y="5496"/>
                </a:lnTo>
                <a:lnTo>
                  <a:pt x="3175" y="5349"/>
                </a:lnTo>
                <a:lnTo>
                  <a:pt x="3517" y="5227"/>
                </a:lnTo>
                <a:lnTo>
                  <a:pt x="3834" y="5154"/>
                </a:lnTo>
                <a:lnTo>
                  <a:pt x="4201" y="5081"/>
                </a:lnTo>
                <a:close/>
                <a:moveTo>
                  <a:pt x="18097" y="5081"/>
                </a:moveTo>
                <a:lnTo>
                  <a:pt x="18464" y="5154"/>
                </a:lnTo>
                <a:lnTo>
                  <a:pt x="18806" y="5227"/>
                </a:lnTo>
                <a:lnTo>
                  <a:pt x="19123" y="5349"/>
                </a:lnTo>
                <a:lnTo>
                  <a:pt x="19441" y="5496"/>
                </a:lnTo>
                <a:lnTo>
                  <a:pt x="19734" y="5667"/>
                </a:lnTo>
                <a:lnTo>
                  <a:pt x="20002" y="5887"/>
                </a:lnTo>
                <a:lnTo>
                  <a:pt x="20247" y="6107"/>
                </a:lnTo>
                <a:lnTo>
                  <a:pt x="20466" y="6351"/>
                </a:lnTo>
                <a:lnTo>
                  <a:pt x="20686" y="6644"/>
                </a:lnTo>
                <a:lnTo>
                  <a:pt x="20857" y="6913"/>
                </a:lnTo>
                <a:lnTo>
                  <a:pt x="21004" y="7230"/>
                </a:lnTo>
                <a:lnTo>
                  <a:pt x="21126" y="7548"/>
                </a:lnTo>
                <a:lnTo>
                  <a:pt x="21199" y="7889"/>
                </a:lnTo>
                <a:lnTo>
                  <a:pt x="21272" y="8256"/>
                </a:lnTo>
                <a:lnTo>
                  <a:pt x="21272" y="8598"/>
                </a:lnTo>
                <a:lnTo>
                  <a:pt x="21272" y="8964"/>
                </a:lnTo>
                <a:lnTo>
                  <a:pt x="21199" y="9330"/>
                </a:lnTo>
                <a:lnTo>
                  <a:pt x="21126" y="9672"/>
                </a:lnTo>
                <a:lnTo>
                  <a:pt x="21004" y="9990"/>
                </a:lnTo>
                <a:lnTo>
                  <a:pt x="20857" y="10283"/>
                </a:lnTo>
                <a:lnTo>
                  <a:pt x="20686" y="10576"/>
                </a:lnTo>
                <a:lnTo>
                  <a:pt x="20466" y="10869"/>
                </a:lnTo>
                <a:lnTo>
                  <a:pt x="20247" y="11113"/>
                </a:lnTo>
                <a:lnTo>
                  <a:pt x="20002" y="11333"/>
                </a:lnTo>
                <a:lnTo>
                  <a:pt x="19734" y="11553"/>
                </a:lnTo>
                <a:lnTo>
                  <a:pt x="19441" y="11724"/>
                </a:lnTo>
                <a:lnTo>
                  <a:pt x="19123" y="11870"/>
                </a:lnTo>
                <a:lnTo>
                  <a:pt x="18806" y="11993"/>
                </a:lnTo>
                <a:lnTo>
                  <a:pt x="18464" y="12066"/>
                </a:lnTo>
                <a:lnTo>
                  <a:pt x="18097" y="12139"/>
                </a:lnTo>
                <a:lnTo>
                  <a:pt x="17389" y="12139"/>
                </a:lnTo>
                <a:lnTo>
                  <a:pt x="17023" y="12066"/>
                </a:lnTo>
                <a:lnTo>
                  <a:pt x="16705" y="11993"/>
                </a:lnTo>
                <a:lnTo>
                  <a:pt x="16363" y="11870"/>
                </a:lnTo>
                <a:lnTo>
                  <a:pt x="16070" y="11724"/>
                </a:lnTo>
                <a:lnTo>
                  <a:pt x="15777" y="11553"/>
                </a:lnTo>
                <a:lnTo>
                  <a:pt x="15509" y="11333"/>
                </a:lnTo>
                <a:lnTo>
                  <a:pt x="15240" y="11113"/>
                </a:lnTo>
                <a:lnTo>
                  <a:pt x="15020" y="10869"/>
                </a:lnTo>
                <a:lnTo>
                  <a:pt x="14825" y="10576"/>
                </a:lnTo>
                <a:lnTo>
                  <a:pt x="14629" y="10283"/>
                </a:lnTo>
                <a:lnTo>
                  <a:pt x="14483" y="9990"/>
                </a:lnTo>
                <a:lnTo>
                  <a:pt x="14361" y="9672"/>
                </a:lnTo>
                <a:lnTo>
                  <a:pt x="14287" y="9330"/>
                </a:lnTo>
                <a:lnTo>
                  <a:pt x="14239" y="8964"/>
                </a:lnTo>
                <a:lnTo>
                  <a:pt x="14214" y="8598"/>
                </a:lnTo>
                <a:lnTo>
                  <a:pt x="14214" y="8354"/>
                </a:lnTo>
                <a:lnTo>
                  <a:pt x="14239" y="8109"/>
                </a:lnTo>
                <a:lnTo>
                  <a:pt x="14287" y="7889"/>
                </a:lnTo>
                <a:lnTo>
                  <a:pt x="14336" y="7645"/>
                </a:lnTo>
                <a:lnTo>
                  <a:pt x="14410" y="7425"/>
                </a:lnTo>
                <a:lnTo>
                  <a:pt x="14507" y="7206"/>
                </a:lnTo>
                <a:lnTo>
                  <a:pt x="14605" y="6986"/>
                </a:lnTo>
                <a:lnTo>
                  <a:pt x="14703" y="6790"/>
                </a:lnTo>
                <a:lnTo>
                  <a:pt x="14849" y="6595"/>
                </a:lnTo>
                <a:lnTo>
                  <a:pt x="14971" y="6424"/>
                </a:lnTo>
                <a:lnTo>
                  <a:pt x="15118" y="6229"/>
                </a:lnTo>
                <a:lnTo>
                  <a:pt x="15289" y="6082"/>
                </a:lnTo>
                <a:lnTo>
                  <a:pt x="15460" y="5911"/>
                </a:lnTo>
                <a:lnTo>
                  <a:pt x="15631" y="5765"/>
                </a:lnTo>
                <a:lnTo>
                  <a:pt x="15826" y="5643"/>
                </a:lnTo>
                <a:lnTo>
                  <a:pt x="16022" y="5520"/>
                </a:lnTo>
                <a:lnTo>
                  <a:pt x="17096" y="8134"/>
                </a:lnTo>
                <a:lnTo>
                  <a:pt x="17023" y="8231"/>
                </a:lnTo>
                <a:lnTo>
                  <a:pt x="16974" y="8354"/>
                </a:lnTo>
                <a:lnTo>
                  <a:pt x="16950" y="8476"/>
                </a:lnTo>
                <a:lnTo>
                  <a:pt x="16925" y="8598"/>
                </a:lnTo>
                <a:lnTo>
                  <a:pt x="16950" y="8744"/>
                </a:lnTo>
                <a:lnTo>
                  <a:pt x="16998" y="8891"/>
                </a:lnTo>
                <a:lnTo>
                  <a:pt x="17072" y="9037"/>
                </a:lnTo>
                <a:lnTo>
                  <a:pt x="17169" y="9135"/>
                </a:lnTo>
                <a:lnTo>
                  <a:pt x="17292" y="9233"/>
                </a:lnTo>
                <a:lnTo>
                  <a:pt x="17414" y="9306"/>
                </a:lnTo>
                <a:lnTo>
                  <a:pt x="17560" y="9355"/>
                </a:lnTo>
                <a:lnTo>
                  <a:pt x="17731" y="9379"/>
                </a:lnTo>
                <a:lnTo>
                  <a:pt x="17878" y="9355"/>
                </a:lnTo>
                <a:lnTo>
                  <a:pt x="18024" y="9306"/>
                </a:lnTo>
                <a:lnTo>
                  <a:pt x="18146" y="9233"/>
                </a:lnTo>
                <a:lnTo>
                  <a:pt x="18268" y="9135"/>
                </a:lnTo>
                <a:lnTo>
                  <a:pt x="18366" y="9037"/>
                </a:lnTo>
                <a:lnTo>
                  <a:pt x="18439" y="8891"/>
                </a:lnTo>
                <a:lnTo>
                  <a:pt x="18488" y="8744"/>
                </a:lnTo>
                <a:lnTo>
                  <a:pt x="18513" y="8598"/>
                </a:lnTo>
                <a:lnTo>
                  <a:pt x="18488" y="8451"/>
                </a:lnTo>
                <a:lnTo>
                  <a:pt x="18464" y="8329"/>
                </a:lnTo>
                <a:lnTo>
                  <a:pt x="18391" y="8207"/>
                </a:lnTo>
                <a:lnTo>
                  <a:pt x="18317" y="8085"/>
                </a:lnTo>
                <a:lnTo>
                  <a:pt x="18220" y="7987"/>
                </a:lnTo>
                <a:lnTo>
                  <a:pt x="18122" y="7914"/>
                </a:lnTo>
                <a:lnTo>
                  <a:pt x="18000" y="7865"/>
                </a:lnTo>
                <a:lnTo>
                  <a:pt x="17853" y="7816"/>
                </a:lnTo>
                <a:lnTo>
                  <a:pt x="16803" y="5203"/>
                </a:lnTo>
                <a:lnTo>
                  <a:pt x="17023" y="5154"/>
                </a:lnTo>
                <a:lnTo>
                  <a:pt x="17267" y="5105"/>
                </a:lnTo>
                <a:lnTo>
                  <a:pt x="17511" y="5081"/>
                </a:lnTo>
                <a:close/>
                <a:moveTo>
                  <a:pt x="6252" y="1"/>
                </a:moveTo>
                <a:lnTo>
                  <a:pt x="6179" y="25"/>
                </a:lnTo>
                <a:lnTo>
                  <a:pt x="6106" y="74"/>
                </a:lnTo>
                <a:lnTo>
                  <a:pt x="6057" y="123"/>
                </a:lnTo>
                <a:lnTo>
                  <a:pt x="6008" y="196"/>
                </a:lnTo>
                <a:lnTo>
                  <a:pt x="5959" y="245"/>
                </a:lnTo>
                <a:lnTo>
                  <a:pt x="5935" y="343"/>
                </a:lnTo>
                <a:lnTo>
                  <a:pt x="5935" y="416"/>
                </a:lnTo>
                <a:lnTo>
                  <a:pt x="5959" y="660"/>
                </a:lnTo>
                <a:lnTo>
                  <a:pt x="6057" y="978"/>
                </a:lnTo>
                <a:lnTo>
                  <a:pt x="6106" y="1124"/>
                </a:lnTo>
                <a:lnTo>
                  <a:pt x="6179" y="1222"/>
                </a:lnTo>
                <a:lnTo>
                  <a:pt x="6252" y="1320"/>
                </a:lnTo>
                <a:lnTo>
                  <a:pt x="6350" y="1344"/>
                </a:lnTo>
                <a:lnTo>
                  <a:pt x="7107" y="1344"/>
                </a:lnTo>
                <a:lnTo>
                  <a:pt x="8084" y="3396"/>
                </a:lnTo>
                <a:lnTo>
                  <a:pt x="6985" y="4788"/>
                </a:lnTo>
                <a:lnTo>
                  <a:pt x="6716" y="4617"/>
                </a:lnTo>
                <a:lnTo>
                  <a:pt x="6423" y="4470"/>
                </a:lnTo>
                <a:lnTo>
                  <a:pt x="6130" y="4348"/>
                </a:lnTo>
                <a:lnTo>
                  <a:pt x="5813" y="4250"/>
                </a:lnTo>
                <a:lnTo>
                  <a:pt x="5495" y="4177"/>
                </a:lnTo>
                <a:lnTo>
                  <a:pt x="5178" y="4104"/>
                </a:lnTo>
                <a:lnTo>
                  <a:pt x="4860" y="4079"/>
                </a:lnTo>
                <a:lnTo>
                  <a:pt x="4030" y="4079"/>
                </a:lnTo>
                <a:lnTo>
                  <a:pt x="3590" y="4153"/>
                </a:lnTo>
                <a:lnTo>
                  <a:pt x="3151" y="4275"/>
                </a:lnTo>
                <a:lnTo>
                  <a:pt x="2735" y="4421"/>
                </a:lnTo>
                <a:lnTo>
                  <a:pt x="2345" y="4617"/>
                </a:lnTo>
                <a:lnTo>
                  <a:pt x="1978" y="4837"/>
                </a:lnTo>
                <a:lnTo>
                  <a:pt x="1636" y="5105"/>
                </a:lnTo>
                <a:lnTo>
                  <a:pt x="1319" y="5398"/>
                </a:lnTo>
                <a:lnTo>
                  <a:pt x="1026" y="5716"/>
                </a:lnTo>
                <a:lnTo>
                  <a:pt x="782" y="6058"/>
                </a:lnTo>
                <a:lnTo>
                  <a:pt x="537" y="6449"/>
                </a:lnTo>
                <a:lnTo>
                  <a:pt x="366" y="6839"/>
                </a:lnTo>
                <a:lnTo>
                  <a:pt x="220" y="7254"/>
                </a:lnTo>
                <a:lnTo>
                  <a:pt x="98" y="7670"/>
                </a:lnTo>
                <a:lnTo>
                  <a:pt x="24" y="8134"/>
                </a:lnTo>
                <a:lnTo>
                  <a:pt x="0" y="8598"/>
                </a:lnTo>
                <a:lnTo>
                  <a:pt x="24" y="9062"/>
                </a:lnTo>
                <a:lnTo>
                  <a:pt x="98" y="9501"/>
                </a:lnTo>
                <a:lnTo>
                  <a:pt x="220" y="9941"/>
                </a:lnTo>
                <a:lnTo>
                  <a:pt x="366" y="10356"/>
                </a:lnTo>
                <a:lnTo>
                  <a:pt x="562" y="10747"/>
                </a:lnTo>
                <a:lnTo>
                  <a:pt x="782" y="11138"/>
                </a:lnTo>
                <a:lnTo>
                  <a:pt x="1050" y="11480"/>
                </a:lnTo>
                <a:lnTo>
                  <a:pt x="1343" y="11797"/>
                </a:lnTo>
                <a:lnTo>
                  <a:pt x="1661" y="12090"/>
                </a:lnTo>
                <a:lnTo>
                  <a:pt x="2003" y="12359"/>
                </a:lnTo>
                <a:lnTo>
                  <a:pt x="2369" y="12579"/>
                </a:lnTo>
                <a:lnTo>
                  <a:pt x="2760" y="12774"/>
                </a:lnTo>
                <a:lnTo>
                  <a:pt x="3175" y="12945"/>
                </a:lnTo>
                <a:lnTo>
                  <a:pt x="3615" y="13043"/>
                </a:lnTo>
                <a:lnTo>
                  <a:pt x="4079" y="13116"/>
                </a:lnTo>
                <a:lnTo>
                  <a:pt x="4518" y="13140"/>
                </a:lnTo>
                <a:lnTo>
                  <a:pt x="4982" y="13116"/>
                </a:lnTo>
                <a:lnTo>
                  <a:pt x="5397" y="13043"/>
                </a:lnTo>
                <a:lnTo>
                  <a:pt x="5813" y="12945"/>
                </a:lnTo>
                <a:lnTo>
                  <a:pt x="6228" y="12823"/>
                </a:lnTo>
                <a:lnTo>
                  <a:pt x="6594" y="12628"/>
                </a:lnTo>
                <a:lnTo>
                  <a:pt x="6961" y="12432"/>
                </a:lnTo>
                <a:lnTo>
                  <a:pt x="7302" y="12188"/>
                </a:lnTo>
                <a:lnTo>
                  <a:pt x="7620" y="11919"/>
                </a:lnTo>
                <a:lnTo>
                  <a:pt x="7913" y="11626"/>
                </a:lnTo>
                <a:lnTo>
                  <a:pt x="8182" y="11309"/>
                </a:lnTo>
                <a:lnTo>
                  <a:pt x="8402" y="10967"/>
                </a:lnTo>
                <a:lnTo>
                  <a:pt x="8597" y="10625"/>
                </a:lnTo>
                <a:lnTo>
                  <a:pt x="8768" y="10234"/>
                </a:lnTo>
                <a:lnTo>
                  <a:pt x="8890" y="9843"/>
                </a:lnTo>
                <a:lnTo>
                  <a:pt x="8988" y="9428"/>
                </a:lnTo>
                <a:lnTo>
                  <a:pt x="9061" y="9013"/>
                </a:lnTo>
                <a:lnTo>
                  <a:pt x="9427" y="9013"/>
                </a:lnTo>
                <a:lnTo>
                  <a:pt x="9525" y="9282"/>
                </a:lnTo>
                <a:lnTo>
                  <a:pt x="9647" y="9501"/>
                </a:lnTo>
                <a:lnTo>
                  <a:pt x="9818" y="9721"/>
                </a:lnTo>
                <a:lnTo>
                  <a:pt x="10013" y="9892"/>
                </a:lnTo>
                <a:lnTo>
                  <a:pt x="10233" y="10039"/>
                </a:lnTo>
                <a:lnTo>
                  <a:pt x="10477" y="10161"/>
                </a:lnTo>
                <a:lnTo>
                  <a:pt x="10746" y="10234"/>
                </a:lnTo>
                <a:lnTo>
                  <a:pt x="11186" y="10234"/>
                </a:lnTo>
                <a:lnTo>
                  <a:pt x="11357" y="10210"/>
                </a:lnTo>
                <a:lnTo>
                  <a:pt x="11503" y="10161"/>
                </a:lnTo>
                <a:lnTo>
                  <a:pt x="11674" y="10112"/>
                </a:lnTo>
                <a:lnTo>
                  <a:pt x="11821" y="10039"/>
                </a:lnTo>
                <a:lnTo>
                  <a:pt x="11943" y="9965"/>
                </a:lnTo>
                <a:lnTo>
                  <a:pt x="12065" y="9868"/>
                </a:lnTo>
                <a:lnTo>
                  <a:pt x="12187" y="9770"/>
                </a:lnTo>
                <a:lnTo>
                  <a:pt x="12309" y="9648"/>
                </a:lnTo>
                <a:lnTo>
                  <a:pt x="12382" y="9526"/>
                </a:lnTo>
                <a:lnTo>
                  <a:pt x="12480" y="9379"/>
                </a:lnTo>
                <a:lnTo>
                  <a:pt x="12553" y="9233"/>
                </a:lnTo>
                <a:lnTo>
                  <a:pt x="12602" y="9086"/>
                </a:lnTo>
                <a:lnTo>
                  <a:pt x="12651" y="8915"/>
                </a:lnTo>
                <a:lnTo>
                  <a:pt x="12676" y="8769"/>
                </a:lnTo>
                <a:lnTo>
                  <a:pt x="12676" y="8598"/>
                </a:lnTo>
                <a:lnTo>
                  <a:pt x="12651" y="8329"/>
                </a:lnTo>
                <a:lnTo>
                  <a:pt x="12602" y="8085"/>
                </a:lnTo>
                <a:lnTo>
                  <a:pt x="12505" y="7865"/>
                </a:lnTo>
                <a:lnTo>
                  <a:pt x="12358" y="7645"/>
                </a:lnTo>
                <a:lnTo>
                  <a:pt x="15411" y="4055"/>
                </a:lnTo>
                <a:lnTo>
                  <a:pt x="15631" y="4592"/>
                </a:lnTo>
                <a:lnTo>
                  <a:pt x="15362" y="4739"/>
                </a:lnTo>
                <a:lnTo>
                  <a:pt x="15093" y="4910"/>
                </a:lnTo>
                <a:lnTo>
                  <a:pt x="14849" y="5105"/>
                </a:lnTo>
                <a:lnTo>
                  <a:pt x="14605" y="5301"/>
                </a:lnTo>
                <a:lnTo>
                  <a:pt x="14385" y="5520"/>
                </a:lnTo>
                <a:lnTo>
                  <a:pt x="14190" y="5765"/>
                </a:lnTo>
                <a:lnTo>
                  <a:pt x="14019" y="6009"/>
                </a:lnTo>
                <a:lnTo>
                  <a:pt x="13848" y="6253"/>
                </a:lnTo>
                <a:lnTo>
                  <a:pt x="13701" y="6522"/>
                </a:lnTo>
                <a:lnTo>
                  <a:pt x="13579" y="6790"/>
                </a:lnTo>
                <a:lnTo>
                  <a:pt x="13457" y="7084"/>
                </a:lnTo>
                <a:lnTo>
                  <a:pt x="13359" y="7377"/>
                </a:lnTo>
                <a:lnTo>
                  <a:pt x="13286" y="7670"/>
                </a:lnTo>
                <a:lnTo>
                  <a:pt x="13237" y="7963"/>
                </a:lnTo>
                <a:lnTo>
                  <a:pt x="13213" y="8280"/>
                </a:lnTo>
                <a:lnTo>
                  <a:pt x="13188" y="8598"/>
                </a:lnTo>
                <a:lnTo>
                  <a:pt x="13213" y="9062"/>
                </a:lnTo>
                <a:lnTo>
                  <a:pt x="13286" y="9501"/>
                </a:lnTo>
                <a:lnTo>
                  <a:pt x="13408" y="9941"/>
                </a:lnTo>
                <a:lnTo>
                  <a:pt x="13555" y="10356"/>
                </a:lnTo>
                <a:lnTo>
                  <a:pt x="13750" y="10747"/>
                </a:lnTo>
                <a:lnTo>
                  <a:pt x="13970" y="11138"/>
                </a:lnTo>
                <a:lnTo>
                  <a:pt x="14239" y="11480"/>
                </a:lnTo>
                <a:lnTo>
                  <a:pt x="14532" y="11797"/>
                </a:lnTo>
                <a:lnTo>
                  <a:pt x="14849" y="12090"/>
                </a:lnTo>
                <a:lnTo>
                  <a:pt x="15191" y="12359"/>
                </a:lnTo>
                <a:lnTo>
                  <a:pt x="15582" y="12579"/>
                </a:lnTo>
                <a:lnTo>
                  <a:pt x="15973" y="12774"/>
                </a:lnTo>
                <a:lnTo>
                  <a:pt x="16388" y="12945"/>
                </a:lnTo>
                <a:lnTo>
                  <a:pt x="16827" y="13043"/>
                </a:lnTo>
                <a:lnTo>
                  <a:pt x="17267" y="13116"/>
                </a:lnTo>
                <a:lnTo>
                  <a:pt x="17756" y="13140"/>
                </a:lnTo>
                <a:lnTo>
                  <a:pt x="18195" y="13116"/>
                </a:lnTo>
                <a:lnTo>
                  <a:pt x="18659" y="13043"/>
                </a:lnTo>
                <a:lnTo>
                  <a:pt x="19099" y="12945"/>
                </a:lnTo>
                <a:lnTo>
                  <a:pt x="19514" y="12774"/>
                </a:lnTo>
                <a:lnTo>
                  <a:pt x="19905" y="12579"/>
                </a:lnTo>
                <a:lnTo>
                  <a:pt x="20271" y="12359"/>
                </a:lnTo>
                <a:lnTo>
                  <a:pt x="20613" y="12090"/>
                </a:lnTo>
                <a:lnTo>
                  <a:pt x="20931" y="11797"/>
                </a:lnTo>
                <a:lnTo>
                  <a:pt x="21224" y="11480"/>
                </a:lnTo>
                <a:lnTo>
                  <a:pt x="21492" y="11138"/>
                </a:lnTo>
                <a:lnTo>
                  <a:pt x="21712" y="10747"/>
                </a:lnTo>
                <a:lnTo>
                  <a:pt x="21907" y="10356"/>
                </a:lnTo>
                <a:lnTo>
                  <a:pt x="22054" y="9941"/>
                </a:lnTo>
                <a:lnTo>
                  <a:pt x="22176" y="9501"/>
                </a:lnTo>
                <a:lnTo>
                  <a:pt x="22249" y="9062"/>
                </a:lnTo>
                <a:lnTo>
                  <a:pt x="22274" y="8598"/>
                </a:lnTo>
                <a:lnTo>
                  <a:pt x="22249" y="8134"/>
                </a:lnTo>
                <a:lnTo>
                  <a:pt x="22176" y="7670"/>
                </a:lnTo>
                <a:lnTo>
                  <a:pt x="22054" y="7230"/>
                </a:lnTo>
                <a:lnTo>
                  <a:pt x="21907" y="6815"/>
                </a:lnTo>
                <a:lnTo>
                  <a:pt x="21712" y="6424"/>
                </a:lnTo>
                <a:lnTo>
                  <a:pt x="21492" y="6058"/>
                </a:lnTo>
                <a:lnTo>
                  <a:pt x="21224" y="5691"/>
                </a:lnTo>
                <a:lnTo>
                  <a:pt x="20931" y="5374"/>
                </a:lnTo>
                <a:lnTo>
                  <a:pt x="20613" y="5081"/>
                </a:lnTo>
                <a:lnTo>
                  <a:pt x="20271" y="4812"/>
                </a:lnTo>
                <a:lnTo>
                  <a:pt x="19905" y="4592"/>
                </a:lnTo>
                <a:lnTo>
                  <a:pt x="19514" y="4397"/>
                </a:lnTo>
                <a:lnTo>
                  <a:pt x="19099" y="4250"/>
                </a:lnTo>
                <a:lnTo>
                  <a:pt x="18659" y="4128"/>
                </a:lnTo>
                <a:lnTo>
                  <a:pt x="18195" y="4079"/>
                </a:lnTo>
                <a:lnTo>
                  <a:pt x="17756" y="4055"/>
                </a:lnTo>
                <a:lnTo>
                  <a:pt x="17414" y="4055"/>
                </a:lnTo>
                <a:lnTo>
                  <a:pt x="17072" y="4104"/>
                </a:lnTo>
                <a:lnTo>
                  <a:pt x="16754" y="4153"/>
                </a:lnTo>
                <a:lnTo>
                  <a:pt x="16412" y="4250"/>
                </a:lnTo>
                <a:lnTo>
                  <a:pt x="15240" y="1344"/>
                </a:lnTo>
                <a:lnTo>
                  <a:pt x="16144" y="1344"/>
                </a:lnTo>
                <a:lnTo>
                  <a:pt x="15997" y="1515"/>
                </a:lnTo>
                <a:lnTo>
                  <a:pt x="15924" y="1564"/>
                </a:lnTo>
                <a:lnTo>
                  <a:pt x="15899" y="1637"/>
                </a:lnTo>
                <a:lnTo>
                  <a:pt x="15875" y="1735"/>
                </a:lnTo>
                <a:lnTo>
                  <a:pt x="15875" y="1808"/>
                </a:lnTo>
                <a:lnTo>
                  <a:pt x="15875" y="1881"/>
                </a:lnTo>
                <a:lnTo>
                  <a:pt x="15899" y="1955"/>
                </a:lnTo>
                <a:lnTo>
                  <a:pt x="15924" y="2028"/>
                </a:lnTo>
                <a:lnTo>
                  <a:pt x="15997" y="2101"/>
                </a:lnTo>
                <a:lnTo>
                  <a:pt x="16046" y="2150"/>
                </a:lnTo>
                <a:lnTo>
                  <a:pt x="16119" y="2199"/>
                </a:lnTo>
                <a:lnTo>
                  <a:pt x="16192" y="2223"/>
                </a:lnTo>
                <a:lnTo>
                  <a:pt x="16363" y="2223"/>
                </a:lnTo>
                <a:lnTo>
                  <a:pt x="16437" y="2199"/>
                </a:lnTo>
                <a:lnTo>
                  <a:pt x="16510" y="2150"/>
                </a:lnTo>
                <a:lnTo>
                  <a:pt x="16583" y="2101"/>
                </a:lnTo>
                <a:lnTo>
                  <a:pt x="16754" y="1930"/>
                </a:lnTo>
                <a:lnTo>
                  <a:pt x="16852" y="1808"/>
                </a:lnTo>
                <a:lnTo>
                  <a:pt x="16925" y="1662"/>
                </a:lnTo>
                <a:lnTo>
                  <a:pt x="16998" y="1491"/>
                </a:lnTo>
                <a:lnTo>
                  <a:pt x="17047" y="1320"/>
                </a:lnTo>
                <a:lnTo>
                  <a:pt x="17047" y="1124"/>
                </a:lnTo>
                <a:lnTo>
                  <a:pt x="16998" y="953"/>
                </a:lnTo>
                <a:lnTo>
                  <a:pt x="16901" y="807"/>
                </a:lnTo>
                <a:lnTo>
                  <a:pt x="16779" y="685"/>
                </a:lnTo>
                <a:lnTo>
                  <a:pt x="16657" y="587"/>
                </a:lnTo>
                <a:lnTo>
                  <a:pt x="16486" y="538"/>
                </a:lnTo>
                <a:lnTo>
                  <a:pt x="16339" y="489"/>
                </a:lnTo>
                <a:lnTo>
                  <a:pt x="16192" y="465"/>
                </a:lnTo>
                <a:lnTo>
                  <a:pt x="14629" y="465"/>
                </a:lnTo>
                <a:lnTo>
                  <a:pt x="14507" y="489"/>
                </a:lnTo>
                <a:lnTo>
                  <a:pt x="14434" y="514"/>
                </a:lnTo>
                <a:lnTo>
                  <a:pt x="14312" y="611"/>
                </a:lnTo>
                <a:lnTo>
                  <a:pt x="14239" y="709"/>
                </a:lnTo>
                <a:lnTo>
                  <a:pt x="14214" y="807"/>
                </a:lnTo>
                <a:lnTo>
                  <a:pt x="14214" y="929"/>
                </a:lnTo>
                <a:lnTo>
                  <a:pt x="14239" y="1027"/>
                </a:lnTo>
                <a:lnTo>
                  <a:pt x="14996" y="2883"/>
                </a:lnTo>
                <a:lnTo>
                  <a:pt x="8792" y="2883"/>
                </a:lnTo>
                <a:lnTo>
                  <a:pt x="8035" y="1344"/>
                </a:lnTo>
                <a:lnTo>
                  <a:pt x="9427" y="1344"/>
                </a:lnTo>
                <a:lnTo>
                  <a:pt x="9525" y="1320"/>
                </a:lnTo>
                <a:lnTo>
                  <a:pt x="9598" y="1295"/>
                </a:lnTo>
                <a:lnTo>
                  <a:pt x="9672" y="1271"/>
                </a:lnTo>
                <a:lnTo>
                  <a:pt x="9720" y="1222"/>
                </a:lnTo>
                <a:lnTo>
                  <a:pt x="9794" y="1149"/>
                </a:lnTo>
                <a:lnTo>
                  <a:pt x="9818" y="1075"/>
                </a:lnTo>
                <a:lnTo>
                  <a:pt x="9842" y="1002"/>
                </a:lnTo>
                <a:lnTo>
                  <a:pt x="9842" y="904"/>
                </a:lnTo>
                <a:lnTo>
                  <a:pt x="9842" y="831"/>
                </a:lnTo>
                <a:lnTo>
                  <a:pt x="9818" y="734"/>
                </a:lnTo>
                <a:lnTo>
                  <a:pt x="9794" y="685"/>
                </a:lnTo>
                <a:lnTo>
                  <a:pt x="9720" y="611"/>
                </a:lnTo>
                <a:lnTo>
                  <a:pt x="9672" y="563"/>
                </a:lnTo>
                <a:lnTo>
                  <a:pt x="9598" y="514"/>
                </a:lnTo>
                <a:lnTo>
                  <a:pt x="9525" y="489"/>
                </a:lnTo>
                <a:lnTo>
                  <a:pt x="9427" y="489"/>
                </a:lnTo>
                <a:lnTo>
                  <a:pt x="6350" y="1"/>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240" name="Shape 495">
            <a:extLst>
              <a:ext uri="{FF2B5EF4-FFF2-40B4-BE49-F238E27FC236}">
                <a16:creationId xmlns:a16="http://schemas.microsoft.com/office/drawing/2014/main" id="{81C59463-CB00-4472-827B-4E49B0E9EC31}"/>
              </a:ext>
            </a:extLst>
          </p:cNvPr>
          <p:cNvGrpSpPr/>
          <p:nvPr userDrawn="1"/>
        </p:nvGrpSpPr>
        <p:grpSpPr>
          <a:xfrm>
            <a:off x="5912920" y="5503799"/>
            <a:ext cx="371623" cy="365499"/>
            <a:chOff x="1244325" y="4999400"/>
            <a:chExt cx="444525" cy="437200"/>
          </a:xfrm>
          <a:solidFill>
            <a:schemeClr val="bg1">
              <a:lumMod val="50000"/>
            </a:schemeClr>
          </a:solidFill>
        </p:grpSpPr>
        <p:sp>
          <p:nvSpPr>
            <p:cNvPr id="241" name="Shape 496">
              <a:extLst>
                <a:ext uri="{FF2B5EF4-FFF2-40B4-BE49-F238E27FC236}">
                  <a16:creationId xmlns:a16="http://schemas.microsoft.com/office/drawing/2014/main" id="{9C05C508-0C91-4683-ADDB-D3376F14405B}"/>
                </a:ext>
              </a:extLst>
            </p:cNvPr>
            <p:cNvSpPr/>
            <p:nvPr/>
          </p:nvSpPr>
          <p:spPr>
            <a:xfrm>
              <a:off x="1244325" y="5161200"/>
              <a:ext cx="374925" cy="222275"/>
            </a:xfrm>
            <a:custGeom>
              <a:avLst/>
              <a:gdLst/>
              <a:ahLst/>
              <a:cxnLst/>
              <a:rect l="0" t="0" r="0" b="0"/>
              <a:pathLst>
                <a:path w="14997" h="8891" extrusionOk="0">
                  <a:moveTo>
                    <a:pt x="2077" y="1661"/>
                  </a:moveTo>
                  <a:lnTo>
                    <a:pt x="2199" y="1685"/>
                  </a:lnTo>
                  <a:lnTo>
                    <a:pt x="2468" y="1783"/>
                  </a:lnTo>
                  <a:lnTo>
                    <a:pt x="2687" y="1930"/>
                  </a:lnTo>
                  <a:lnTo>
                    <a:pt x="2883" y="2076"/>
                  </a:lnTo>
                  <a:lnTo>
                    <a:pt x="2932" y="2443"/>
                  </a:lnTo>
                  <a:lnTo>
                    <a:pt x="3005" y="2833"/>
                  </a:lnTo>
                  <a:lnTo>
                    <a:pt x="3176" y="3664"/>
                  </a:lnTo>
                  <a:lnTo>
                    <a:pt x="3396" y="4470"/>
                  </a:lnTo>
                  <a:lnTo>
                    <a:pt x="3567" y="5154"/>
                  </a:lnTo>
                  <a:lnTo>
                    <a:pt x="3371" y="5105"/>
                  </a:lnTo>
                  <a:lnTo>
                    <a:pt x="3152" y="5031"/>
                  </a:lnTo>
                  <a:lnTo>
                    <a:pt x="2956" y="4934"/>
                  </a:lnTo>
                  <a:lnTo>
                    <a:pt x="2736" y="4812"/>
                  </a:lnTo>
                  <a:lnTo>
                    <a:pt x="2541" y="4690"/>
                  </a:lnTo>
                  <a:lnTo>
                    <a:pt x="2321" y="4543"/>
                  </a:lnTo>
                  <a:lnTo>
                    <a:pt x="2126" y="4372"/>
                  </a:lnTo>
                  <a:lnTo>
                    <a:pt x="1930" y="4201"/>
                  </a:lnTo>
                  <a:lnTo>
                    <a:pt x="1759" y="4006"/>
                  </a:lnTo>
                  <a:lnTo>
                    <a:pt x="1613" y="3810"/>
                  </a:lnTo>
                  <a:lnTo>
                    <a:pt x="1466" y="3590"/>
                  </a:lnTo>
                  <a:lnTo>
                    <a:pt x="1344" y="3395"/>
                  </a:lnTo>
                  <a:lnTo>
                    <a:pt x="1247" y="3175"/>
                  </a:lnTo>
                  <a:lnTo>
                    <a:pt x="1173" y="2931"/>
                  </a:lnTo>
                  <a:lnTo>
                    <a:pt x="1124" y="2711"/>
                  </a:lnTo>
                  <a:lnTo>
                    <a:pt x="1124" y="2491"/>
                  </a:lnTo>
                  <a:lnTo>
                    <a:pt x="1124" y="2320"/>
                  </a:lnTo>
                  <a:lnTo>
                    <a:pt x="1173" y="2174"/>
                  </a:lnTo>
                  <a:lnTo>
                    <a:pt x="1247" y="2027"/>
                  </a:lnTo>
                  <a:lnTo>
                    <a:pt x="1369" y="1905"/>
                  </a:lnTo>
                  <a:lnTo>
                    <a:pt x="1491" y="1808"/>
                  </a:lnTo>
                  <a:lnTo>
                    <a:pt x="1613" y="1734"/>
                  </a:lnTo>
                  <a:lnTo>
                    <a:pt x="1784" y="1685"/>
                  </a:lnTo>
                  <a:lnTo>
                    <a:pt x="1955" y="1661"/>
                  </a:lnTo>
                  <a:close/>
                  <a:moveTo>
                    <a:pt x="3225" y="0"/>
                  </a:moveTo>
                  <a:lnTo>
                    <a:pt x="3127" y="25"/>
                  </a:lnTo>
                  <a:lnTo>
                    <a:pt x="3029" y="98"/>
                  </a:lnTo>
                  <a:lnTo>
                    <a:pt x="2932" y="147"/>
                  </a:lnTo>
                  <a:lnTo>
                    <a:pt x="2883" y="245"/>
                  </a:lnTo>
                  <a:lnTo>
                    <a:pt x="2834" y="342"/>
                  </a:lnTo>
                  <a:lnTo>
                    <a:pt x="2785" y="440"/>
                  </a:lnTo>
                  <a:lnTo>
                    <a:pt x="2785" y="538"/>
                  </a:lnTo>
                  <a:lnTo>
                    <a:pt x="2785" y="709"/>
                  </a:lnTo>
                  <a:lnTo>
                    <a:pt x="2565" y="635"/>
                  </a:lnTo>
                  <a:lnTo>
                    <a:pt x="2370" y="586"/>
                  </a:lnTo>
                  <a:lnTo>
                    <a:pt x="2150" y="562"/>
                  </a:lnTo>
                  <a:lnTo>
                    <a:pt x="1955" y="538"/>
                  </a:lnTo>
                  <a:lnTo>
                    <a:pt x="1759" y="562"/>
                  </a:lnTo>
                  <a:lnTo>
                    <a:pt x="1564" y="586"/>
                  </a:lnTo>
                  <a:lnTo>
                    <a:pt x="1369" y="635"/>
                  </a:lnTo>
                  <a:lnTo>
                    <a:pt x="1198" y="709"/>
                  </a:lnTo>
                  <a:lnTo>
                    <a:pt x="1027" y="782"/>
                  </a:lnTo>
                  <a:lnTo>
                    <a:pt x="856" y="880"/>
                  </a:lnTo>
                  <a:lnTo>
                    <a:pt x="709" y="1002"/>
                  </a:lnTo>
                  <a:lnTo>
                    <a:pt x="563" y="1124"/>
                  </a:lnTo>
                  <a:lnTo>
                    <a:pt x="441" y="1246"/>
                  </a:lnTo>
                  <a:lnTo>
                    <a:pt x="343" y="1417"/>
                  </a:lnTo>
                  <a:lnTo>
                    <a:pt x="245" y="1563"/>
                  </a:lnTo>
                  <a:lnTo>
                    <a:pt x="147" y="1734"/>
                  </a:lnTo>
                  <a:lnTo>
                    <a:pt x="99" y="1905"/>
                  </a:lnTo>
                  <a:lnTo>
                    <a:pt x="50" y="2101"/>
                  </a:lnTo>
                  <a:lnTo>
                    <a:pt x="1" y="2296"/>
                  </a:lnTo>
                  <a:lnTo>
                    <a:pt x="1" y="2491"/>
                  </a:lnTo>
                  <a:lnTo>
                    <a:pt x="25" y="2858"/>
                  </a:lnTo>
                  <a:lnTo>
                    <a:pt x="99" y="3200"/>
                  </a:lnTo>
                  <a:lnTo>
                    <a:pt x="221" y="3566"/>
                  </a:lnTo>
                  <a:lnTo>
                    <a:pt x="367" y="3884"/>
                  </a:lnTo>
                  <a:lnTo>
                    <a:pt x="563" y="4225"/>
                  </a:lnTo>
                  <a:lnTo>
                    <a:pt x="782" y="4543"/>
                  </a:lnTo>
                  <a:lnTo>
                    <a:pt x="1027" y="4836"/>
                  </a:lnTo>
                  <a:lnTo>
                    <a:pt x="1295" y="5105"/>
                  </a:lnTo>
                  <a:lnTo>
                    <a:pt x="1588" y="5349"/>
                  </a:lnTo>
                  <a:lnTo>
                    <a:pt x="1906" y="5593"/>
                  </a:lnTo>
                  <a:lnTo>
                    <a:pt x="2248" y="5789"/>
                  </a:lnTo>
                  <a:lnTo>
                    <a:pt x="2590" y="5960"/>
                  </a:lnTo>
                  <a:lnTo>
                    <a:pt x="2932" y="6106"/>
                  </a:lnTo>
                  <a:lnTo>
                    <a:pt x="3274" y="6204"/>
                  </a:lnTo>
                  <a:lnTo>
                    <a:pt x="3616" y="6277"/>
                  </a:lnTo>
                  <a:lnTo>
                    <a:pt x="3957" y="6301"/>
                  </a:lnTo>
                  <a:lnTo>
                    <a:pt x="4080" y="6643"/>
                  </a:lnTo>
                  <a:lnTo>
                    <a:pt x="4226" y="6961"/>
                  </a:lnTo>
                  <a:lnTo>
                    <a:pt x="4519" y="7596"/>
                  </a:lnTo>
                  <a:lnTo>
                    <a:pt x="4812" y="8133"/>
                  </a:lnTo>
                  <a:lnTo>
                    <a:pt x="5081" y="8597"/>
                  </a:lnTo>
                  <a:lnTo>
                    <a:pt x="5154" y="8719"/>
                  </a:lnTo>
                  <a:lnTo>
                    <a:pt x="5276" y="8817"/>
                  </a:lnTo>
                  <a:lnTo>
                    <a:pt x="5423" y="8866"/>
                  </a:lnTo>
                  <a:lnTo>
                    <a:pt x="5569" y="8890"/>
                  </a:lnTo>
                  <a:lnTo>
                    <a:pt x="12212" y="8890"/>
                  </a:lnTo>
                  <a:lnTo>
                    <a:pt x="12359" y="8866"/>
                  </a:lnTo>
                  <a:lnTo>
                    <a:pt x="12506" y="8817"/>
                  </a:lnTo>
                  <a:lnTo>
                    <a:pt x="12628" y="8719"/>
                  </a:lnTo>
                  <a:lnTo>
                    <a:pt x="12701" y="8597"/>
                  </a:lnTo>
                  <a:lnTo>
                    <a:pt x="12994" y="8060"/>
                  </a:lnTo>
                  <a:lnTo>
                    <a:pt x="13360" y="7352"/>
                  </a:lnTo>
                  <a:lnTo>
                    <a:pt x="13727" y="6472"/>
                  </a:lnTo>
                  <a:lnTo>
                    <a:pt x="13922" y="6008"/>
                  </a:lnTo>
                  <a:lnTo>
                    <a:pt x="14117" y="5495"/>
                  </a:lnTo>
                  <a:lnTo>
                    <a:pt x="14288" y="4958"/>
                  </a:lnTo>
                  <a:lnTo>
                    <a:pt x="14459" y="4372"/>
                  </a:lnTo>
                  <a:lnTo>
                    <a:pt x="14606" y="3786"/>
                  </a:lnTo>
                  <a:lnTo>
                    <a:pt x="14752" y="3175"/>
                  </a:lnTo>
                  <a:lnTo>
                    <a:pt x="14850" y="2540"/>
                  </a:lnTo>
                  <a:lnTo>
                    <a:pt x="14923" y="1881"/>
                  </a:lnTo>
                  <a:lnTo>
                    <a:pt x="14972" y="1221"/>
                  </a:lnTo>
                  <a:lnTo>
                    <a:pt x="14997" y="538"/>
                  </a:lnTo>
                  <a:lnTo>
                    <a:pt x="14997" y="440"/>
                  </a:lnTo>
                  <a:lnTo>
                    <a:pt x="14948" y="342"/>
                  </a:lnTo>
                  <a:lnTo>
                    <a:pt x="14899" y="245"/>
                  </a:lnTo>
                  <a:lnTo>
                    <a:pt x="14850" y="147"/>
                  </a:lnTo>
                  <a:lnTo>
                    <a:pt x="14752" y="98"/>
                  </a:lnTo>
                  <a:lnTo>
                    <a:pt x="14655" y="25"/>
                  </a:lnTo>
                  <a:lnTo>
                    <a:pt x="14557"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2" name="Shape 497">
              <a:extLst>
                <a:ext uri="{FF2B5EF4-FFF2-40B4-BE49-F238E27FC236}">
                  <a16:creationId xmlns:a16="http://schemas.microsoft.com/office/drawing/2014/main" id="{859D0CC9-A9B1-4EA3-A31C-2F86C2946C3C}"/>
                </a:ext>
              </a:extLst>
            </p:cNvPr>
            <p:cNvSpPr/>
            <p:nvPr/>
          </p:nvSpPr>
          <p:spPr>
            <a:xfrm>
              <a:off x="1244325" y="5397500"/>
              <a:ext cx="444525" cy="39100"/>
            </a:xfrm>
            <a:custGeom>
              <a:avLst/>
              <a:gdLst/>
              <a:ahLst/>
              <a:cxnLst/>
              <a:rect l="0" t="0" r="0" b="0"/>
              <a:pathLst>
                <a:path w="17781" h="1564" extrusionOk="0">
                  <a:moveTo>
                    <a:pt x="1" y="0"/>
                  </a:moveTo>
                  <a:lnTo>
                    <a:pt x="25" y="244"/>
                  </a:lnTo>
                  <a:lnTo>
                    <a:pt x="99" y="488"/>
                  </a:lnTo>
                  <a:lnTo>
                    <a:pt x="196" y="757"/>
                  </a:lnTo>
                  <a:lnTo>
                    <a:pt x="318" y="1001"/>
                  </a:lnTo>
                  <a:lnTo>
                    <a:pt x="489" y="1221"/>
                  </a:lnTo>
                  <a:lnTo>
                    <a:pt x="685" y="1392"/>
                  </a:lnTo>
                  <a:lnTo>
                    <a:pt x="782" y="1465"/>
                  </a:lnTo>
                  <a:lnTo>
                    <a:pt x="880" y="1514"/>
                  </a:lnTo>
                  <a:lnTo>
                    <a:pt x="1002" y="1539"/>
                  </a:lnTo>
                  <a:lnTo>
                    <a:pt x="1124" y="1563"/>
                  </a:lnTo>
                  <a:lnTo>
                    <a:pt x="16657" y="1563"/>
                  </a:lnTo>
                  <a:lnTo>
                    <a:pt x="16780" y="1539"/>
                  </a:lnTo>
                  <a:lnTo>
                    <a:pt x="16902" y="1514"/>
                  </a:lnTo>
                  <a:lnTo>
                    <a:pt x="16999" y="1465"/>
                  </a:lnTo>
                  <a:lnTo>
                    <a:pt x="17097" y="1392"/>
                  </a:lnTo>
                  <a:lnTo>
                    <a:pt x="17292" y="1221"/>
                  </a:lnTo>
                  <a:lnTo>
                    <a:pt x="17463" y="1001"/>
                  </a:lnTo>
                  <a:lnTo>
                    <a:pt x="17586" y="757"/>
                  </a:lnTo>
                  <a:lnTo>
                    <a:pt x="17683" y="488"/>
                  </a:lnTo>
                  <a:lnTo>
                    <a:pt x="17756" y="244"/>
                  </a:lnTo>
                  <a:lnTo>
                    <a:pt x="17781"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3" name="Shape 498">
              <a:extLst>
                <a:ext uri="{FF2B5EF4-FFF2-40B4-BE49-F238E27FC236}">
                  <a16:creationId xmlns:a16="http://schemas.microsoft.com/office/drawing/2014/main" id="{6E231807-0C60-4BEA-976E-15A9DA5BC83C}"/>
                </a:ext>
              </a:extLst>
            </p:cNvPr>
            <p:cNvSpPr/>
            <p:nvPr/>
          </p:nvSpPr>
          <p:spPr>
            <a:xfrm>
              <a:off x="1451925" y="4999400"/>
              <a:ext cx="31175" cy="129450"/>
            </a:xfrm>
            <a:custGeom>
              <a:avLst/>
              <a:gdLst/>
              <a:ahLst/>
              <a:cxnLst/>
              <a:rect l="0" t="0" r="0" b="0"/>
              <a:pathLst>
                <a:path w="1247" h="5178" extrusionOk="0">
                  <a:moveTo>
                    <a:pt x="953" y="0"/>
                  </a:moveTo>
                  <a:lnTo>
                    <a:pt x="856" y="25"/>
                  </a:lnTo>
                  <a:lnTo>
                    <a:pt x="758" y="98"/>
                  </a:lnTo>
                  <a:lnTo>
                    <a:pt x="709" y="171"/>
                  </a:lnTo>
                  <a:lnTo>
                    <a:pt x="685" y="293"/>
                  </a:lnTo>
                  <a:lnTo>
                    <a:pt x="660" y="464"/>
                  </a:lnTo>
                  <a:lnTo>
                    <a:pt x="611" y="611"/>
                  </a:lnTo>
                  <a:lnTo>
                    <a:pt x="514" y="733"/>
                  </a:lnTo>
                  <a:lnTo>
                    <a:pt x="416" y="879"/>
                  </a:lnTo>
                  <a:lnTo>
                    <a:pt x="269" y="1026"/>
                  </a:lnTo>
                  <a:lnTo>
                    <a:pt x="147" y="1246"/>
                  </a:lnTo>
                  <a:lnTo>
                    <a:pt x="74" y="1368"/>
                  </a:lnTo>
                  <a:lnTo>
                    <a:pt x="50" y="1490"/>
                  </a:lnTo>
                  <a:lnTo>
                    <a:pt x="1" y="1661"/>
                  </a:lnTo>
                  <a:lnTo>
                    <a:pt x="1" y="1832"/>
                  </a:lnTo>
                  <a:lnTo>
                    <a:pt x="1" y="2003"/>
                  </a:lnTo>
                  <a:lnTo>
                    <a:pt x="50" y="2149"/>
                  </a:lnTo>
                  <a:lnTo>
                    <a:pt x="74" y="2296"/>
                  </a:lnTo>
                  <a:lnTo>
                    <a:pt x="147" y="2394"/>
                  </a:lnTo>
                  <a:lnTo>
                    <a:pt x="269" y="2613"/>
                  </a:lnTo>
                  <a:lnTo>
                    <a:pt x="416" y="2784"/>
                  </a:lnTo>
                  <a:lnTo>
                    <a:pt x="514" y="2907"/>
                  </a:lnTo>
                  <a:lnTo>
                    <a:pt x="611" y="3029"/>
                  </a:lnTo>
                  <a:lnTo>
                    <a:pt x="660" y="3175"/>
                  </a:lnTo>
                  <a:lnTo>
                    <a:pt x="685" y="3346"/>
                  </a:lnTo>
                  <a:lnTo>
                    <a:pt x="660" y="3542"/>
                  </a:lnTo>
                  <a:lnTo>
                    <a:pt x="611" y="3688"/>
                  </a:lnTo>
                  <a:lnTo>
                    <a:pt x="514" y="3810"/>
                  </a:lnTo>
                  <a:lnTo>
                    <a:pt x="416" y="3932"/>
                  </a:lnTo>
                  <a:lnTo>
                    <a:pt x="269" y="4103"/>
                  </a:lnTo>
                  <a:lnTo>
                    <a:pt x="147" y="4299"/>
                  </a:lnTo>
                  <a:lnTo>
                    <a:pt x="74" y="4421"/>
                  </a:lnTo>
                  <a:lnTo>
                    <a:pt x="50" y="4567"/>
                  </a:lnTo>
                  <a:lnTo>
                    <a:pt x="1" y="4714"/>
                  </a:lnTo>
                  <a:lnTo>
                    <a:pt x="1" y="4885"/>
                  </a:lnTo>
                  <a:lnTo>
                    <a:pt x="25" y="5007"/>
                  </a:lnTo>
                  <a:lnTo>
                    <a:pt x="74" y="5080"/>
                  </a:lnTo>
                  <a:lnTo>
                    <a:pt x="172" y="5153"/>
                  </a:lnTo>
                  <a:lnTo>
                    <a:pt x="294" y="5178"/>
                  </a:lnTo>
                  <a:lnTo>
                    <a:pt x="392" y="5153"/>
                  </a:lnTo>
                  <a:lnTo>
                    <a:pt x="489" y="5080"/>
                  </a:lnTo>
                  <a:lnTo>
                    <a:pt x="538" y="5007"/>
                  </a:lnTo>
                  <a:lnTo>
                    <a:pt x="563" y="4885"/>
                  </a:lnTo>
                  <a:lnTo>
                    <a:pt x="587" y="4714"/>
                  </a:lnTo>
                  <a:lnTo>
                    <a:pt x="636" y="4567"/>
                  </a:lnTo>
                  <a:lnTo>
                    <a:pt x="733" y="4445"/>
                  </a:lnTo>
                  <a:lnTo>
                    <a:pt x="831" y="4299"/>
                  </a:lnTo>
                  <a:lnTo>
                    <a:pt x="978" y="4152"/>
                  </a:lnTo>
                  <a:lnTo>
                    <a:pt x="1100" y="3932"/>
                  </a:lnTo>
                  <a:lnTo>
                    <a:pt x="1149" y="3810"/>
                  </a:lnTo>
                  <a:lnTo>
                    <a:pt x="1197" y="3688"/>
                  </a:lnTo>
                  <a:lnTo>
                    <a:pt x="1222" y="3542"/>
                  </a:lnTo>
                  <a:lnTo>
                    <a:pt x="1246" y="3346"/>
                  </a:lnTo>
                  <a:lnTo>
                    <a:pt x="1222" y="3175"/>
                  </a:lnTo>
                  <a:lnTo>
                    <a:pt x="1197" y="3029"/>
                  </a:lnTo>
                  <a:lnTo>
                    <a:pt x="1149" y="2882"/>
                  </a:lnTo>
                  <a:lnTo>
                    <a:pt x="1100" y="2784"/>
                  </a:lnTo>
                  <a:lnTo>
                    <a:pt x="978" y="2565"/>
                  </a:lnTo>
                  <a:lnTo>
                    <a:pt x="831" y="2394"/>
                  </a:lnTo>
                  <a:lnTo>
                    <a:pt x="733" y="2272"/>
                  </a:lnTo>
                  <a:lnTo>
                    <a:pt x="636" y="2149"/>
                  </a:lnTo>
                  <a:lnTo>
                    <a:pt x="587" y="2003"/>
                  </a:lnTo>
                  <a:lnTo>
                    <a:pt x="563" y="1832"/>
                  </a:lnTo>
                  <a:lnTo>
                    <a:pt x="587" y="1637"/>
                  </a:lnTo>
                  <a:lnTo>
                    <a:pt x="636" y="1490"/>
                  </a:lnTo>
                  <a:lnTo>
                    <a:pt x="733" y="1368"/>
                  </a:lnTo>
                  <a:lnTo>
                    <a:pt x="831" y="1246"/>
                  </a:lnTo>
                  <a:lnTo>
                    <a:pt x="978" y="1075"/>
                  </a:lnTo>
                  <a:lnTo>
                    <a:pt x="1100" y="879"/>
                  </a:lnTo>
                  <a:lnTo>
                    <a:pt x="1149" y="757"/>
                  </a:lnTo>
                  <a:lnTo>
                    <a:pt x="1197" y="611"/>
                  </a:lnTo>
                  <a:lnTo>
                    <a:pt x="1222" y="464"/>
                  </a:lnTo>
                  <a:lnTo>
                    <a:pt x="1246" y="293"/>
                  </a:lnTo>
                  <a:lnTo>
                    <a:pt x="1222" y="171"/>
                  </a:lnTo>
                  <a:lnTo>
                    <a:pt x="1149" y="98"/>
                  </a:lnTo>
                  <a:lnTo>
                    <a:pt x="1075" y="25"/>
                  </a:lnTo>
                  <a:lnTo>
                    <a:pt x="953"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4" name="Shape 499">
              <a:extLst>
                <a:ext uri="{FF2B5EF4-FFF2-40B4-BE49-F238E27FC236}">
                  <a16:creationId xmlns:a16="http://schemas.microsoft.com/office/drawing/2014/main" id="{06CD6A58-BAB3-44B6-B353-01976CA6A4BF}"/>
                </a:ext>
              </a:extLst>
            </p:cNvPr>
            <p:cNvSpPr/>
            <p:nvPr/>
          </p:nvSpPr>
          <p:spPr>
            <a:xfrm>
              <a:off x="1407975" y="4999400"/>
              <a:ext cx="31150" cy="129450"/>
            </a:xfrm>
            <a:custGeom>
              <a:avLst/>
              <a:gdLst/>
              <a:ahLst/>
              <a:cxnLst/>
              <a:rect l="0" t="0" r="0" b="0"/>
              <a:pathLst>
                <a:path w="1246" h="5178" extrusionOk="0">
                  <a:moveTo>
                    <a:pt x="977" y="0"/>
                  </a:moveTo>
                  <a:lnTo>
                    <a:pt x="855" y="25"/>
                  </a:lnTo>
                  <a:lnTo>
                    <a:pt x="782" y="98"/>
                  </a:lnTo>
                  <a:lnTo>
                    <a:pt x="709" y="171"/>
                  </a:lnTo>
                  <a:lnTo>
                    <a:pt x="684" y="293"/>
                  </a:lnTo>
                  <a:lnTo>
                    <a:pt x="660" y="464"/>
                  </a:lnTo>
                  <a:lnTo>
                    <a:pt x="611" y="611"/>
                  </a:lnTo>
                  <a:lnTo>
                    <a:pt x="538" y="733"/>
                  </a:lnTo>
                  <a:lnTo>
                    <a:pt x="416" y="879"/>
                  </a:lnTo>
                  <a:lnTo>
                    <a:pt x="269" y="1026"/>
                  </a:lnTo>
                  <a:lnTo>
                    <a:pt x="147" y="1246"/>
                  </a:lnTo>
                  <a:lnTo>
                    <a:pt x="98" y="1368"/>
                  </a:lnTo>
                  <a:lnTo>
                    <a:pt x="49" y="1490"/>
                  </a:lnTo>
                  <a:lnTo>
                    <a:pt x="25" y="1661"/>
                  </a:lnTo>
                  <a:lnTo>
                    <a:pt x="0" y="1832"/>
                  </a:lnTo>
                  <a:lnTo>
                    <a:pt x="25" y="2003"/>
                  </a:lnTo>
                  <a:lnTo>
                    <a:pt x="49" y="2149"/>
                  </a:lnTo>
                  <a:lnTo>
                    <a:pt x="98" y="2296"/>
                  </a:lnTo>
                  <a:lnTo>
                    <a:pt x="147" y="2394"/>
                  </a:lnTo>
                  <a:lnTo>
                    <a:pt x="269" y="2613"/>
                  </a:lnTo>
                  <a:lnTo>
                    <a:pt x="416" y="2784"/>
                  </a:lnTo>
                  <a:lnTo>
                    <a:pt x="538" y="2907"/>
                  </a:lnTo>
                  <a:lnTo>
                    <a:pt x="611" y="3029"/>
                  </a:lnTo>
                  <a:lnTo>
                    <a:pt x="660" y="3175"/>
                  </a:lnTo>
                  <a:lnTo>
                    <a:pt x="684" y="3346"/>
                  </a:lnTo>
                  <a:lnTo>
                    <a:pt x="660" y="3542"/>
                  </a:lnTo>
                  <a:lnTo>
                    <a:pt x="611" y="3688"/>
                  </a:lnTo>
                  <a:lnTo>
                    <a:pt x="538" y="3810"/>
                  </a:lnTo>
                  <a:lnTo>
                    <a:pt x="416" y="3932"/>
                  </a:lnTo>
                  <a:lnTo>
                    <a:pt x="269" y="4103"/>
                  </a:lnTo>
                  <a:lnTo>
                    <a:pt x="147" y="4299"/>
                  </a:lnTo>
                  <a:lnTo>
                    <a:pt x="98" y="4421"/>
                  </a:lnTo>
                  <a:lnTo>
                    <a:pt x="49" y="4567"/>
                  </a:lnTo>
                  <a:lnTo>
                    <a:pt x="25" y="4714"/>
                  </a:lnTo>
                  <a:lnTo>
                    <a:pt x="0" y="4885"/>
                  </a:lnTo>
                  <a:lnTo>
                    <a:pt x="25" y="5007"/>
                  </a:lnTo>
                  <a:lnTo>
                    <a:pt x="98" y="5080"/>
                  </a:lnTo>
                  <a:lnTo>
                    <a:pt x="171" y="5153"/>
                  </a:lnTo>
                  <a:lnTo>
                    <a:pt x="293" y="5178"/>
                  </a:lnTo>
                  <a:lnTo>
                    <a:pt x="391" y="5153"/>
                  </a:lnTo>
                  <a:lnTo>
                    <a:pt x="489" y="5080"/>
                  </a:lnTo>
                  <a:lnTo>
                    <a:pt x="562" y="5007"/>
                  </a:lnTo>
                  <a:lnTo>
                    <a:pt x="586" y="4885"/>
                  </a:lnTo>
                  <a:lnTo>
                    <a:pt x="586" y="4714"/>
                  </a:lnTo>
                  <a:lnTo>
                    <a:pt x="660" y="4567"/>
                  </a:lnTo>
                  <a:lnTo>
                    <a:pt x="733" y="4445"/>
                  </a:lnTo>
                  <a:lnTo>
                    <a:pt x="831" y="4299"/>
                  </a:lnTo>
                  <a:lnTo>
                    <a:pt x="977" y="4152"/>
                  </a:lnTo>
                  <a:lnTo>
                    <a:pt x="1124" y="3932"/>
                  </a:lnTo>
                  <a:lnTo>
                    <a:pt x="1173" y="3810"/>
                  </a:lnTo>
                  <a:lnTo>
                    <a:pt x="1221" y="3688"/>
                  </a:lnTo>
                  <a:lnTo>
                    <a:pt x="1246" y="3542"/>
                  </a:lnTo>
                  <a:lnTo>
                    <a:pt x="1246" y="3346"/>
                  </a:lnTo>
                  <a:lnTo>
                    <a:pt x="1246" y="3175"/>
                  </a:lnTo>
                  <a:lnTo>
                    <a:pt x="1221" y="3029"/>
                  </a:lnTo>
                  <a:lnTo>
                    <a:pt x="1173" y="2882"/>
                  </a:lnTo>
                  <a:lnTo>
                    <a:pt x="1124" y="2784"/>
                  </a:lnTo>
                  <a:lnTo>
                    <a:pt x="977" y="2565"/>
                  </a:lnTo>
                  <a:lnTo>
                    <a:pt x="831" y="2394"/>
                  </a:lnTo>
                  <a:lnTo>
                    <a:pt x="733" y="2272"/>
                  </a:lnTo>
                  <a:lnTo>
                    <a:pt x="660" y="2149"/>
                  </a:lnTo>
                  <a:lnTo>
                    <a:pt x="586" y="2003"/>
                  </a:lnTo>
                  <a:lnTo>
                    <a:pt x="586" y="1832"/>
                  </a:lnTo>
                  <a:lnTo>
                    <a:pt x="586" y="1637"/>
                  </a:lnTo>
                  <a:lnTo>
                    <a:pt x="660" y="1490"/>
                  </a:lnTo>
                  <a:lnTo>
                    <a:pt x="733" y="1368"/>
                  </a:lnTo>
                  <a:lnTo>
                    <a:pt x="831" y="1246"/>
                  </a:lnTo>
                  <a:lnTo>
                    <a:pt x="977" y="1075"/>
                  </a:lnTo>
                  <a:lnTo>
                    <a:pt x="1124" y="879"/>
                  </a:lnTo>
                  <a:lnTo>
                    <a:pt x="1173" y="757"/>
                  </a:lnTo>
                  <a:lnTo>
                    <a:pt x="1221" y="611"/>
                  </a:lnTo>
                  <a:lnTo>
                    <a:pt x="1246" y="464"/>
                  </a:lnTo>
                  <a:lnTo>
                    <a:pt x="1246" y="293"/>
                  </a:lnTo>
                  <a:lnTo>
                    <a:pt x="1221" y="171"/>
                  </a:lnTo>
                  <a:lnTo>
                    <a:pt x="1173" y="98"/>
                  </a:lnTo>
                  <a:lnTo>
                    <a:pt x="1075" y="25"/>
                  </a:lnTo>
                  <a:lnTo>
                    <a:pt x="977"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5" name="Shape 500">
              <a:extLst>
                <a:ext uri="{FF2B5EF4-FFF2-40B4-BE49-F238E27FC236}">
                  <a16:creationId xmlns:a16="http://schemas.microsoft.com/office/drawing/2014/main" id="{78C0125E-258C-436E-AD07-7E334C6BD09E}"/>
                </a:ext>
              </a:extLst>
            </p:cNvPr>
            <p:cNvSpPr/>
            <p:nvPr/>
          </p:nvSpPr>
          <p:spPr>
            <a:xfrm>
              <a:off x="1495900" y="4999400"/>
              <a:ext cx="30550" cy="129450"/>
            </a:xfrm>
            <a:custGeom>
              <a:avLst/>
              <a:gdLst/>
              <a:ahLst/>
              <a:cxnLst/>
              <a:rect l="0" t="0" r="0" b="0"/>
              <a:pathLst>
                <a:path w="1222" h="5178" extrusionOk="0">
                  <a:moveTo>
                    <a:pt x="953" y="0"/>
                  </a:moveTo>
                  <a:lnTo>
                    <a:pt x="831" y="25"/>
                  </a:lnTo>
                  <a:lnTo>
                    <a:pt x="757" y="98"/>
                  </a:lnTo>
                  <a:lnTo>
                    <a:pt x="684" y="171"/>
                  </a:lnTo>
                  <a:lnTo>
                    <a:pt x="660" y="293"/>
                  </a:lnTo>
                  <a:lnTo>
                    <a:pt x="660" y="464"/>
                  </a:lnTo>
                  <a:lnTo>
                    <a:pt x="586" y="611"/>
                  </a:lnTo>
                  <a:lnTo>
                    <a:pt x="513" y="733"/>
                  </a:lnTo>
                  <a:lnTo>
                    <a:pt x="391" y="879"/>
                  </a:lnTo>
                  <a:lnTo>
                    <a:pt x="269" y="1026"/>
                  </a:lnTo>
                  <a:lnTo>
                    <a:pt x="122" y="1246"/>
                  </a:lnTo>
                  <a:lnTo>
                    <a:pt x="73" y="1368"/>
                  </a:lnTo>
                  <a:lnTo>
                    <a:pt x="25" y="1490"/>
                  </a:lnTo>
                  <a:lnTo>
                    <a:pt x="0" y="1661"/>
                  </a:lnTo>
                  <a:lnTo>
                    <a:pt x="0" y="1832"/>
                  </a:lnTo>
                  <a:lnTo>
                    <a:pt x="0" y="2003"/>
                  </a:lnTo>
                  <a:lnTo>
                    <a:pt x="25" y="2149"/>
                  </a:lnTo>
                  <a:lnTo>
                    <a:pt x="73" y="2296"/>
                  </a:lnTo>
                  <a:lnTo>
                    <a:pt x="122" y="2394"/>
                  </a:lnTo>
                  <a:lnTo>
                    <a:pt x="269" y="2613"/>
                  </a:lnTo>
                  <a:lnTo>
                    <a:pt x="391" y="2784"/>
                  </a:lnTo>
                  <a:lnTo>
                    <a:pt x="513" y="2907"/>
                  </a:lnTo>
                  <a:lnTo>
                    <a:pt x="586" y="3029"/>
                  </a:lnTo>
                  <a:lnTo>
                    <a:pt x="660" y="3175"/>
                  </a:lnTo>
                  <a:lnTo>
                    <a:pt x="660" y="3346"/>
                  </a:lnTo>
                  <a:lnTo>
                    <a:pt x="660" y="3542"/>
                  </a:lnTo>
                  <a:lnTo>
                    <a:pt x="586" y="3688"/>
                  </a:lnTo>
                  <a:lnTo>
                    <a:pt x="513" y="3810"/>
                  </a:lnTo>
                  <a:lnTo>
                    <a:pt x="391" y="3932"/>
                  </a:lnTo>
                  <a:lnTo>
                    <a:pt x="269" y="4103"/>
                  </a:lnTo>
                  <a:lnTo>
                    <a:pt x="122" y="4299"/>
                  </a:lnTo>
                  <a:lnTo>
                    <a:pt x="73" y="4421"/>
                  </a:lnTo>
                  <a:lnTo>
                    <a:pt x="25" y="4567"/>
                  </a:lnTo>
                  <a:lnTo>
                    <a:pt x="0" y="4714"/>
                  </a:lnTo>
                  <a:lnTo>
                    <a:pt x="0" y="4885"/>
                  </a:lnTo>
                  <a:lnTo>
                    <a:pt x="25" y="5007"/>
                  </a:lnTo>
                  <a:lnTo>
                    <a:pt x="73" y="5080"/>
                  </a:lnTo>
                  <a:lnTo>
                    <a:pt x="171" y="5153"/>
                  </a:lnTo>
                  <a:lnTo>
                    <a:pt x="269" y="5178"/>
                  </a:lnTo>
                  <a:lnTo>
                    <a:pt x="391" y="5153"/>
                  </a:lnTo>
                  <a:lnTo>
                    <a:pt x="464" y="5080"/>
                  </a:lnTo>
                  <a:lnTo>
                    <a:pt x="538" y="5007"/>
                  </a:lnTo>
                  <a:lnTo>
                    <a:pt x="562" y="4885"/>
                  </a:lnTo>
                  <a:lnTo>
                    <a:pt x="586" y="4714"/>
                  </a:lnTo>
                  <a:lnTo>
                    <a:pt x="635" y="4567"/>
                  </a:lnTo>
                  <a:lnTo>
                    <a:pt x="708" y="4445"/>
                  </a:lnTo>
                  <a:lnTo>
                    <a:pt x="831" y="4299"/>
                  </a:lnTo>
                  <a:lnTo>
                    <a:pt x="953" y="4152"/>
                  </a:lnTo>
                  <a:lnTo>
                    <a:pt x="1099" y="3932"/>
                  </a:lnTo>
                  <a:lnTo>
                    <a:pt x="1148" y="3810"/>
                  </a:lnTo>
                  <a:lnTo>
                    <a:pt x="1197" y="3688"/>
                  </a:lnTo>
                  <a:lnTo>
                    <a:pt x="1221" y="3542"/>
                  </a:lnTo>
                  <a:lnTo>
                    <a:pt x="1221" y="3346"/>
                  </a:lnTo>
                  <a:lnTo>
                    <a:pt x="1221" y="3175"/>
                  </a:lnTo>
                  <a:lnTo>
                    <a:pt x="1197" y="3029"/>
                  </a:lnTo>
                  <a:lnTo>
                    <a:pt x="1148" y="2882"/>
                  </a:lnTo>
                  <a:lnTo>
                    <a:pt x="1099" y="2784"/>
                  </a:lnTo>
                  <a:lnTo>
                    <a:pt x="953" y="2565"/>
                  </a:lnTo>
                  <a:lnTo>
                    <a:pt x="831" y="2394"/>
                  </a:lnTo>
                  <a:lnTo>
                    <a:pt x="708" y="2272"/>
                  </a:lnTo>
                  <a:lnTo>
                    <a:pt x="635" y="2149"/>
                  </a:lnTo>
                  <a:lnTo>
                    <a:pt x="586" y="2003"/>
                  </a:lnTo>
                  <a:lnTo>
                    <a:pt x="562" y="1832"/>
                  </a:lnTo>
                  <a:lnTo>
                    <a:pt x="586" y="1637"/>
                  </a:lnTo>
                  <a:lnTo>
                    <a:pt x="635" y="1490"/>
                  </a:lnTo>
                  <a:lnTo>
                    <a:pt x="708" y="1368"/>
                  </a:lnTo>
                  <a:lnTo>
                    <a:pt x="831" y="1246"/>
                  </a:lnTo>
                  <a:lnTo>
                    <a:pt x="953" y="1075"/>
                  </a:lnTo>
                  <a:lnTo>
                    <a:pt x="1099" y="879"/>
                  </a:lnTo>
                  <a:lnTo>
                    <a:pt x="1148" y="757"/>
                  </a:lnTo>
                  <a:lnTo>
                    <a:pt x="1197" y="611"/>
                  </a:lnTo>
                  <a:lnTo>
                    <a:pt x="1221" y="464"/>
                  </a:lnTo>
                  <a:lnTo>
                    <a:pt x="1221" y="293"/>
                  </a:lnTo>
                  <a:lnTo>
                    <a:pt x="1221" y="171"/>
                  </a:lnTo>
                  <a:lnTo>
                    <a:pt x="1148" y="98"/>
                  </a:lnTo>
                  <a:lnTo>
                    <a:pt x="1050" y="25"/>
                  </a:lnTo>
                  <a:lnTo>
                    <a:pt x="953"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246" name="Shape 501">
            <a:extLst>
              <a:ext uri="{FF2B5EF4-FFF2-40B4-BE49-F238E27FC236}">
                <a16:creationId xmlns:a16="http://schemas.microsoft.com/office/drawing/2014/main" id="{29E5B842-D744-43C8-8533-66C924DC8F7C}"/>
              </a:ext>
            </a:extLst>
          </p:cNvPr>
          <p:cNvGrpSpPr/>
          <p:nvPr userDrawn="1"/>
        </p:nvGrpSpPr>
        <p:grpSpPr>
          <a:xfrm>
            <a:off x="6509636" y="5492053"/>
            <a:ext cx="305265" cy="388970"/>
            <a:chOff x="1958100" y="4985350"/>
            <a:chExt cx="365150" cy="465275"/>
          </a:xfrm>
          <a:solidFill>
            <a:schemeClr val="bg1">
              <a:lumMod val="50000"/>
            </a:schemeClr>
          </a:solidFill>
        </p:grpSpPr>
        <p:sp>
          <p:nvSpPr>
            <p:cNvPr id="247" name="Shape 502">
              <a:extLst>
                <a:ext uri="{FF2B5EF4-FFF2-40B4-BE49-F238E27FC236}">
                  <a16:creationId xmlns:a16="http://schemas.microsoft.com/office/drawing/2014/main" id="{92998B22-413C-48F7-BDB8-2AC294865062}"/>
                </a:ext>
              </a:extLst>
            </p:cNvPr>
            <p:cNvSpPr/>
            <p:nvPr/>
          </p:nvSpPr>
          <p:spPr>
            <a:xfrm>
              <a:off x="1958100" y="4985350"/>
              <a:ext cx="365150" cy="465275"/>
            </a:xfrm>
            <a:custGeom>
              <a:avLst/>
              <a:gdLst/>
              <a:ahLst/>
              <a:cxnLst/>
              <a:rect l="0" t="0" r="0" b="0"/>
              <a:pathLst>
                <a:path w="14606" h="18611" extrusionOk="0">
                  <a:moveTo>
                    <a:pt x="4152" y="1734"/>
                  </a:moveTo>
                  <a:lnTo>
                    <a:pt x="4274" y="1759"/>
                  </a:lnTo>
                  <a:lnTo>
                    <a:pt x="4397" y="1783"/>
                  </a:lnTo>
                  <a:lnTo>
                    <a:pt x="4543" y="1808"/>
                  </a:lnTo>
                  <a:lnTo>
                    <a:pt x="4812" y="1930"/>
                  </a:lnTo>
                  <a:lnTo>
                    <a:pt x="5105" y="2125"/>
                  </a:lnTo>
                  <a:lnTo>
                    <a:pt x="5398" y="2394"/>
                  </a:lnTo>
                  <a:lnTo>
                    <a:pt x="5496" y="2516"/>
                  </a:lnTo>
                  <a:lnTo>
                    <a:pt x="5593" y="2638"/>
                  </a:lnTo>
                  <a:lnTo>
                    <a:pt x="5789" y="2956"/>
                  </a:lnTo>
                  <a:lnTo>
                    <a:pt x="5935" y="3322"/>
                  </a:lnTo>
                  <a:lnTo>
                    <a:pt x="6057" y="3688"/>
                  </a:lnTo>
                  <a:lnTo>
                    <a:pt x="6155" y="4079"/>
                  </a:lnTo>
                  <a:lnTo>
                    <a:pt x="6204" y="4470"/>
                  </a:lnTo>
                  <a:lnTo>
                    <a:pt x="6277" y="4836"/>
                  </a:lnTo>
                  <a:lnTo>
                    <a:pt x="6302" y="5154"/>
                  </a:lnTo>
                  <a:lnTo>
                    <a:pt x="5984" y="5129"/>
                  </a:lnTo>
                  <a:lnTo>
                    <a:pt x="5618" y="5080"/>
                  </a:lnTo>
                  <a:lnTo>
                    <a:pt x="5227" y="5007"/>
                  </a:lnTo>
                  <a:lnTo>
                    <a:pt x="4836" y="4909"/>
                  </a:lnTo>
                  <a:lnTo>
                    <a:pt x="4470" y="4787"/>
                  </a:lnTo>
                  <a:lnTo>
                    <a:pt x="4104" y="4641"/>
                  </a:lnTo>
                  <a:lnTo>
                    <a:pt x="3786" y="4445"/>
                  </a:lnTo>
                  <a:lnTo>
                    <a:pt x="3664" y="4348"/>
                  </a:lnTo>
                  <a:lnTo>
                    <a:pt x="3542" y="4250"/>
                  </a:lnTo>
                  <a:lnTo>
                    <a:pt x="3273" y="3957"/>
                  </a:lnTo>
                  <a:lnTo>
                    <a:pt x="3078" y="3664"/>
                  </a:lnTo>
                  <a:lnTo>
                    <a:pt x="2956" y="3395"/>
                  </a:lnTo>
                  <a:lnTo>
                    <a:pt x="2931" y="3273"/>
                  </a:lnTo>
                  <a:lnTo>
                    <a:pt x="2907" y="3127"/>
                  </a:lnTo>
                  <a:lnTo>
                    <a:pt x="2882" y="3004"/>
                  </a:lnTo>
                  <a:lnTo>
                    <a:pt x="2907" y="2858"/>
                  </a:lnTo>
                  <a:lnTo>
                    <a:pt x="2931" y="2736"/>
                  </a:lnTo>
                  <a:lnTo>
                    <a:pt x="2956" y="2614"/>
                  </a:lnTo>
                  <a:lnTo>
                    <a:pt x="3004" y="2492"/>
                  </a:lnTo>
                  <a:lnTo>
                    <a:pt x="3078" y="2369"/>
                  </a:lnTo>
                  <a:lnTo>
                    <a:pt x="3273" y="2125"/>
                  </a:lnTo>
                  <a:lnTo>
                    <a:pt x="3517" y="1930"/>
                  </a:lnTo>
                  <a:lnTo>
                    <a:pt x="3639" y="1857"/>
                  </a:lnTo>
                  <a:lnTo>
                    <a:pt x="3762" y="1808"/>
                  </a:lnTo>
                  <a:lnTo>
                    <a:pt x="3884" y="1783"/>
                  </a:lnTo>
                  <a:lnTo>
                    <a:pt x="4006" y="1759"/>
                  </a:lnTo>
                  <a:lnTo>
                    <a:pt x="4152" y="1734"/>
                  </a:lnTo>
                  <a:close/>
                  <a:moveTo>
                    <a:pt x="10454" y="1734"/>
                  </a:moveTo>
                  <a:lnTo>
                    <a:pt x="10600" y="1759"/>
                  </a:lnTo>
                  <a:lnTo>
                    <a:pt x="10722" y="1783"/>
                  </a:lnTo>
                  <a:lnTo>
                    <a:pt x="10844" y="1808"/>
                  </a:lnTo>
                  <a:lnTo>
                    <a:pt x="10966" y="1857"/>
                  </a:lnTo>
                  <a:lnTo>
                    <a:pt x="11089" y="1930"/>
                  </a:lnTo>
                  <a:lnTo>
                    <a:pt x="11333" y="2125"/>
                  </a:lnTo>
                  <a:lnTo>
                    <a:pt x="11528" y="2369"/>
                  </a:lnTo>
                  <a:lnTo>
                    <a:pt x="11601" y="2492"/>
                  </a:lnTo>
                  <a:lnTo>
                    <a:pt x="11650" y="2614"/>
                  </a:lnTo>
                  <a:lnTo>
                    <a:pt x="11675" y="2736"/>
                  </a:lnTo>
                  <a:lnTo>
                    <a:pt x="11699" y="2858"/>
                  </a:lnTo>
                  <a:lnTo>
                    <a:pt x="11724" y="3004"/>
                  </a:lnTo>
                  <a:lnTo>
                    <a:pt x="11699" y="3127"/>
                  </a:lnTo>
                  <a:lnTo>
                    <a:pt x="11675" y="3273"/>
                  </a:lnTo>
                  <a:lnTo>
                    <a:pt x="11650" y="3395"/>
                  </a:lnTo>
                  <a:lnTo>
                    <a:pt x="11528" y="3664"/>
                  </a:lnTo>
                  <a:lnTo>
                    <a:pt x="11333" y="3957"/>
                  </a:lnTo>
                  <a:lnTo>
                    <a:pt x="11064" y="4250"/>
                  </a:lnTo>
                  <a:lnTo>
                    <a:pt x="10942" y="4348"/>
                  </a:lnTo>
                  <a:lnTo>
                    <a:pt x="10820" y="4445"/>
                  </a:lnTo>
                  <a:lnTo>
                    <a:pt x="10502" y="4641"/>
                  </a:lnTo>
                  <a:lnTo>
                    <a:pt x="10136" y="4787"/>
                  </a:lnTo>
                  <a:lnTo>
                    <a:pt x="9770" y="4909"/>
                  </a:lnTo>
                  <a:lnTo>
                    <a:pt x="9379" y="5007"/>
                  </a:lnTo>
                  <a:lnTo>
                    <a:pt x="8988" y="5080"/>
                  </a:lnTo>
                  <a:lnTo>
                    <a:pt x="8622" y="5129"/>
                  </a:lnTo>
                  <a:lnTo>
                    <a:pt x="8304" y="5154"/>
                  </a:lnTo>
                  <a:lnTo>
                    <a:pt x="8329" y="4836"/>
                  </a:lnTo>
                  <a:lnTo>
                    <a:pt x="8402" y="4470"/>
                  </a:lnTo>
                  <a:lnTo>
                    <a:pt x="8451" y="4079"/>
                  </a:lnTo>
                  <a:lnTo>
                    <a:pt x="8549" y="3688"/>
                  </a:lnTo>
                  <a:lnTo>
                    <a:pt x="8671" y="3322"/>
                  </a:lnTo>
                  <a:lnTo>
                    <a:pt x="8817" y="2956"/>
                  </a:lnTo>
                  <a:lnTo>
                    <a:pt x="9013" y="2638"/>
                  </a:lnTo>
                  <a:lnTo>
                    <a:pt x="9110" y="2516"/>
                  </a:lnTo>
                  <a:lnTo>
                    <a:pt x="9208" y="2394"/>
                  </a:lnTo>
                  <a:lnTo>
                    <a:pt x="9501" y="2125"/>
                  </a:lnTo>
                  <a:lnTo>
                    <a:pt x="9794" y="1930"/>
                  </a:lnTo>
                  <a:lnTo>
                    <a:pt x="10063" y="1808"/>
                  </a:lnTo>
                  <a:lnTo>
                    <a:pt x="10209" y="1783"/>
                  </a:lnTo>
                  <a:lnTo>
                    <a:pt x="10331" y="1759"/>
                  </a:lnTo>
                  <a:lnTo>
                    <a:pt x="10454" y="1734"/>
                  </a:lnTo>
                  <a:close/>
                  <a:moveTo>
                    <a:pt x="3639" y="0"/>
                  </a:moveTo>
                  <a:lnTo>
                    <a:pt x="3395" y="25"/>
                  </a:lnTo>
                  <a:lnTo>
                    <a:pt x="3151" y="74"/>
                  </a:lnTo>
                  <a:lnTo>
                    <a:pt x="2907" y="147"/>
                  </a:lnTo>
                  <a:lnTo>
                    <a:pt x="2687" y="220"/>
                  </a:lnTo>
                  <a:lnTo>
                    <a:pt x="2467" y="342"/>
                  </a:lnTo>
                  <a:lnTo>
                    <a:pt x="2272" y="464"/>
                  </a:lnTo>
                  <a:lnTo>
                    <a:pt x="2101" y="611"/>
                  </a:lnTo>
                  <a:lnTo>
                    <a:pt x="1930" y="782"/>
                  </a:lnTo>
                  <a:lnTo>
                    <a:pt x="1759" y="953"/>
                  </a:lnTo>
                  <a:lnTo>
                    <a:pt x="1612" y="1124"/>
                  </a:lnTo>
                  <a:lnTo>
                    <a:pt x="1490" y="1344"/>
                  </a:lnTo>
                  <a:lnTo>
                    <a:pt x="1368" y="1539"/>
                  </a:lnTo>
                  <a:lnTo>
                    <a:pt x="1295" y="1759"/>
                  </a:lnTo>
                  <a:lnTo>
                    <a:pt x="1222" y="2003"/>
                  </a:lnTo>
                  <a:lnTo>
                    <a:pt x="1173" y="2247"/>
                  </a:lnTo>
                  <a:lnTo>
                    <a:pt x="1148" y="2492"/>
                  </a:lnTo>
                  <a:lnTo>
                    <a:pt x="1173" y="2760"/>
                  </a:lnTo>
                  <a:lnTo>
                    <a:pt x="1197" y="3029"/>
                  </a:lnTo>
                  <a:lnTo>
                    <a:pt x="1295" y="3298"/>
                  </a:lnTo>
                  <a:lnTo>
                    <a:pt x="1393" y="3566"/>
                  </a:lnTo>
                  <a:lnTo>
                    <a:pt x="1539" y="3859"/>
                  </a:lnTo>
                  <a:lnTo>
                    <a:pt x="1734" y="4152"/>
                  </a:lnTo>
                  <a:lnTo>
                    <a:pt x="1954" y="4445"/>
                  </a:lnTo>
                  <a:lnTo>
                    <a:pt x="2223" y="4739"/>
                  </a:lnTo>
                  <a:lnTo>
                    <a:pt x="2394" y="4885"/>
                  </a:lnTo>
                  <a:lnTo>
                    <a:pt x="2565" y="5007"/>
                  </a:lnTo>
                  <a:lnTo>
                    <a:pt x="2931" y="5251"/>
                  </a:lnTo>
                  <a:lnTo>
                    <a:pt x="3346" y="5471"/>
                  </a:lnTo>
                  <a:lnTo>
                    <a:pt x="3762" y="5642"/>
                  </a:lnTo>
                  <a:lnTo>
                    <a:pt x="391" y="5642"/>
                  </a:lnTo>
                  <a:lnTo>
                    <a:pt x="318" y="5667"/>
                  </a:lnTo>
                  <a:lnTo>
                    <a:pt x="220" y="5715"/>
                  </a:lnTo>
                  <a:lnTo>
                    <a:pt x="147" y="5789"/>
                  </a:lnTo>
                  <a:lnTo>
                    <a:pt x="98" y="5838"/>
                  </a:lnTo>
                  <a:lnTo>
                    <a:pt x="49" y="5935"/>
                  </a:lnTo>
                  <a:lnTo>
                    <a:pt x="25" y="6033"/>
                  </a:lnTo>
                  <a:lnTo>
                    <a:pt x="0" y="6131"/>
                  </a:lnTo>
                  <a:lnTo>
                    <a:pt x="0" y="9599"/>
                  </a:lnTo>
                  <a:lnTo>
                    <a:pt x="5325" y="9599"/>
                  </a:lnTo>
                  <a:lnTo>
                    <a:pt x="5325" y="6009"/>
                  </a:lnTo>
                  <a:lnTo>
                    <a:pt x="5813" y="6082"/>
                  </a:lnTo>
                  <a:lnTo>
                    <a:pt x="5813" y="18611"/>
                  </a:lnTo>
                  <a:lnTo>
                    <a:pt x="8793" y="18611"/>
                  </a:lnTo>
                  <a:lnTo>
                    <a:pt x="8793" y="6082"/>
                  </a:lnTo>
                  <a:lnTo>
                    <a:pt x="9281" y="6009"/>
                  </a:lnTo>
                  <a:lnTo>
                    <a:pt x="9281" y="9599"/>
                  </a:lnTo>
                  <a:lnTo>
                    <a:pt x="14605" y="9599"/>
                  </a:lnTo>
                  <a:lnTo>
                    <a:pt x="14605" y="6131"/>
                  </a:lnTo>
                  <a:lnTo>
                    <a:pt x="14581" y="6033"/>
                  </a:lnTo>
                  <a:lnTo>
                    <a:pt x="14557" y="5935"/>
                  </a:lnTo>
                  <a:lnTo>
                    <a:pt x="14508" y="5838"/>
                  </a:lnTo>
                  <a:lnTo>
                    <a:pt x="14459" y="5789"/>
                  </a:lnTo>
                  <a:lnTo>
                    <a:pt x="14386" y="5715"/>
                  </a:lnTo>
                  <a:lnTo>
                    <a:pt x="14288" y="5667"/>
                  </a:lnTo>
                  <a:lnTo>
                    <a:pt x="14215" y="5642"/>
                  </a:lnTo>
                  <a:lnTo>
                    <a:pt x="10844" y="5642"/>
                  </a:lnTo>
                  <a:lnTo>
                    <a:pt x="11259" y="5471"/>
                  </a:lnTo>
                  <a:lnTo>
                    <a:pt x="11675" y="5251"/>
                  </a:lnTo>
                  <a:lnTo>
                    <a:pt x="12041" y="5007"/>
                  </a:lnTo>
                  <a:lnTo>
                    <a:pt x="12212" y="4885"/>
                  </a:lnTo>
                  <a:lnTo>
                    <a:pt x="12383" y="4739"/>
                  </a:lnTo>
                  <a:lnTo>
                    <a:pt x="12652" y="4445"/>
                  </a:lnTo>
                  <a:lnTo>
                    <a:pt x="12871" y="4152"/>
                  </a:lnTo>
                  <a:lnTo>
                    <a:pt x="13067" y="3859"/>
                  </a:lnTo>
                  <a:lnTo>
                    <a:pt x="13213" y="3566"/>
                  </a:lnTo>
                  <a:lnTo>
                    <a:pt x="13311" y="3298"/>
                  </a:lnTo>
                  <a:lnTo>
                    <a:pt x="13409" y="3029"/>
                  </a:lnTo>
                  <a:lnTo>
                    <a:pt x="13433" y="2760"/>
                  </a:lnTo>
                  <a:lnTo>
                    <a:pt x="13458" y="2492"/>
                  </a:lnTo>
                  <a:lnTo>
                    <a:pt x="13433" y="2247"/>
                  </a:lnTo>
                  <a:lnTo>
                    <a:pt x="13384" y="2003"/>
                  </a:lnTo>
                  <a:lnTo>
                    <a:pt x="13311" y="1759"/>
                  </a:lnTo>
                  <a:lnTo>
                    <a:pt x="13238" y="1539"/>
                  </a:lnTo>
                  <a:lnTo>
                    <a:pt x="13116" y="1344"/>
                  </a:lnTo>
                  <a:lnTo>
                    <a:pt x="12994" y="1124"/>
                  </a:lnTo>
                  <a:lnTo>
                    <a:pt x="12847" y="953"/>
                  </a:lnTo>
                  <a:lnTo>
                    <a:pt x="12676" y="782"/>
                  </a:lnTo>
                  <a:lnTo>
                    <a:pt x="12505" y="611"/>
                  </a:lnTo>
                  <a:lnTo>
                    <a:pt x="12334" y="464"/>
                  </a:lnTo>
                  <a:lnTo>
                    <a:pt x="12139" y="342"/>
                  </a:lnTo>
                  <a:lnTo>
                    <a:pt x="11919" y="220"/>
                  </a:lnTo>
                  <a:lnTo>
                    <a:pt x="11699" y="147"/>
                  </a:lnTo>
                  <a:lnTo>
                    <a:pt x="11455" y="74"/>
                  </a:lnTo>
                  <a:lnTo>
                    <a:pt x="11211" y="25"/>
                  </a:lnTo>
                  <a:lnTo>
                    <a:pt x="10966" y="0"/>
                  </a:lnTo>
                  <a:lnTo>
                    <a:pt x="10698" y="25"/>
                  </a:lnTo>
                  <a:lnTo>
                    <a:pt x="10429" y="49"/>
                  </a:lnTo>
                  <a:lnTo>
                    <a:pt x="10160" y="147"/>
                  </a:lnTo>
                  <a:lnTo>
                    <a:pt x="9892" y="245"/>
                  </a:lnTo>
                  <a:lnTo>
                    <a:pt x="9599" y="391"/>
                  </a:lnTo>
                  <a:lnTo>
                    <a:pt x="9306" y="587"/>
                  </a:lnTo>
                  <a:lnTo>
                    <a:pt x="9013" y="806"/>
                  </a:lnTo>
                  <a:lnTo>
                    <a:pt x="8719" y="1075"/>
                  </a:lnTo>
                  <a:lnTo>
                    <a:pt x="8475" y="1368"/>
                  </a:lnTo>
                  <a:lnTo>
                    <a:pt x="8280" y="1661"/>
                  </a:lnTo>
                  <a:lnTo>
                    <a:pt x="8084" y="2003"/>
                  </a:lnTo>
                  <a:lnTo>
                    <a:pt x="7914" y="2369"/>
                  </a:lnTo>
                  <a:lnTo>
                    <a:pt x="7791" y="2736"/>
                  </a:lnTo>
                  <a:lnTo>
                    <a:pt x="7669" y="3102"/>
                  </a:lnTo>
                  <a:lnTo>
                    <a:pt x="7572" y="3469"/>
                  </a:lnTo>
                  <a:lnTo>
                    <a:pt x="7498" y="3835"/>
                  </a:lnTo>
                  <a:lnTo>
                    <a:pt x="7401" y="4519"/>
                  </a:lnTo>
                  <a:lnTo>
                    <a:pt x="7327" y="5080"/>
                  </a:lnTo>
                  <a:lnTo>
                    <a:pt x="7303" y="5667"/>
                  </a:lnTo>
                  <a:lnTo>
                    <a:pt x="7279" y="5080"/>
                  </a:lnTo>
                  <a:lnTo>
                    <a:pt x="7205" y="4519"/>
                  </a:lnTo>
                  <a:lnTo>
                    <a:pt x="7108" y="3835"/>
                  </a:lnTo>
                  <a:lnTo>
                    <a:pt x="7034" y="3469"/>
                  </a:lnTo>
                  <a:lnTo>
                    <a:pt x="6937" y="3102"/>
                  </a:lnTo>
                  <a:lnTo>
                    <a:pt x="6814" y="2736"/>
                  </a:lnTo>
                  <a:lnTo>
                    <a:pt x="6692" y="2369"/>
                  </a:lnTo>
                  <a:lnTo>
                    <a:pt x="6521" y="2003"/>
                  </a:lnTo>
                  <a:lnTo>
                    <a:pt x="6326" y="1661"/>
                  </a:lnTo>
                  <a:lnTo>
                    <a:pt x="6131" y="1368"/>
                  </a:lnTo>
                  <a:lnTo>
                    <a:pt x="5886" y="1075"/>
                  </a:lnTo>
                  <a:lnTo>
                    <a:pt x="5593" y="806"/>
                  </a:lnTo>
                  <a:lnTo>
                    <a:pt x="5300" y="587"/>
                  </a:lnTo>
                  <a:lnTo>
                    <a:pt x="5007" y="391"/>
                  </a:lnTo>
                  <a:lnTo>
                    <a:pt x="4714" y="245"/>
                  </a:lnTo>
                  <a:lnTo>
                    <a:pt x="4445" y="147"/>
                  </a:lnTo>
                  <a:lnTo>
                    <a:pt x="4177" y="49"/>
                  </a:lnTo>
                  <a:lnTo>
                    <a:pt x="3908" y="25"/>
                  </a:lnTo>
                  <a:lnTo>
                    <a:pt x="3639"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8" name="Shape 503">
              <a:extLst>
                <a:ext uri="{FF2B5EF4-FFF2-40B4-BE49-F238E27FC236}">
                  <a16:creationId xmlns:a16="http://schemas.microsoft.com/office/drawing/2014/main" id="{A97F75EA-7B0E-4E25-9EDE-B58D9112E93D}"/>
                </a:ext>
              </a:extLst>
            </p:cNvPr>
            <p:cNvSpPr/>
            <p:nvPr/>
          </p:nvSpPr>
          <p:spPr>
            <a:xfrm>
              <a:off x="1977625" y="5237525"/>
              <a:ext cx="113600" cy="213100"/>
            </a:xfrm>
            <a:custGeom>
              <a:avLst/>
              <a:gdLst/>
              <a:ahLst/>
              <a:cxnLst/>
              <a:rect l="0" t="0" r="0" b="0"/>
              <a:pathLst>
                <a:path w="4544" h="8524" extrusionOk="0">
                  <a:moveTo>
                    <a:pt x="1" y="0"/>
                  </a:moveTo>
                  <a:lnTo>
                    <a:pt x="1" y="8035"/>
                  </a:lnTo>
                  <a:lnTo>
                    <a:pt x="25" y="8133"/>
                  </a:lnTo>
                  <a:lnTo>
                    <a:pt x="50" y="8231"/>
                  </a:lnTo>
                  <a:lnTo>
                    <a:pt x="99" y="8304"/>
                  </a:lnTo>
                  <a:lnTo>
                    <a:pt x="148" y="8377"/>
                  </a:lnTo>
                  <a:lnTo>
                    <a:pt x="221" y="8426"/>
                  </a:lnTo>
                  <a:lnTo>
                    <a:pt x="318" y="8475"/>
                  </a:lnTo>
                  <a:lnTo>
                    <a:pt x="392" y="8499"/>
                  </a:lnTo>
                  <a:lnTo>
                    <a:pt x="489" y="8524"/>
                  </a:lnTo>
                  <a:lnTo>
                    <a:pt x="4544" y="8524"/>
                  </a:lnTo>
                  <a:lnTo>
                    <a:pt x="4544"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9" name="Shape 504">
              <a:extLst>
                <a:ext uri="{FF2B5EF4-FFF2-40B4-BE49-F238E27FC236}">
                  <a16:creationId xmlns:a16="http://schemas.microsoft.com/office/drawing/2014/main" id="{2291EDF7-98FA-4F0C-AF6E-7ECABADB619B}"/>
                </a:ext>
              </a:extLst>
            </p:cNvPr>
            <p:cNvSpPr/>
            <p:nvPr/>
          </p:nvSpPr>
          <p:spPr>
            <a:xfrm>
              <a:off x="2190125" y="5237525"/>
              <a:ext cx="113575" cy="213100"/>
            </a:xfrm>
            <a:custGeom>
              <a:avLst/>
              <a:gdLst/>
              <a:ahLst/>
              <a:cxnLst/>
              <a:rect l="0" t="0" r="0" b="0"/>
              <a:pathLst>
                <a:path w="4543" h="8524" extrusionOk="0">
                  <a:moveTo>
                    <a:pt x="0" y="0"/>
                  </a:moveTo>
                  <a:lnTo>
                    <a:pt x="0" y="8524"/>
                  </a:lnTo>
                  <a:lnTo>
                    <a:pt x="4054" y="8524"/>
                  </a:lnTo>
                  <a:lnTo>
                    <a:pt x="4152" y="8499"/>
                  </a:lnTo>
                  <a:lnTo>
                    <a:pt x="4225" y="8475"/>
                  </a:lnTo>
                  <a:lnTo>
                    <a:pt x="4323" y="8426"/>
                  </a:lnTo>
                  <a:lnTo>
                    <a:pt x="4396" y="8377"/>
                  </a:lnTo>
                  <a:lnTo>
                    <a:pt x="4445" y="8304"/>
                  </a:lnTo>
                  <a:lnTo>
                    <a:pt x="4494" y="8231"/>
                  </a:lnTo>
                  <a:lnTo>
                    <a:pt x="4518" y="8133"/>
                  </a:lnTo>
                  <a:lnTo>
                    <a:pt x="4543" y="8035"/>
                  </a:lnTo>
                  <a:lnTo>
                    <a:pt x="4543"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250" name="Shape 505">
            <a:extLst>
              <a:ext uri="{FF2B5EF4-FFF2-40B4-BE49-F238E27FC236}">
                <a16:creationId xmlns:a16="http://schemas.microsoft.com/office/drawing/2014/main" id="{9C9F01EE-107C-4410-B033-AEC655082B31}"/>
              </a:ext>
            </a:extLst>
          </p:cNvPr>
          <p:cNvGrpSpPr/>
          <p:nvPr userDrawn="1"/>
        </p:nvGrpSpPr>
        <p:grpSpPr>
          <a:xfrm>
            <a:off x="7050695" y="5506850"/>
            <a:ext cx="350200" cy="359877"/>
            <a:chOff x="2605300" y="5003050"/>
            <a:chExt cx="418900" cy="430475"/>
          </a:xfrm>
          <a:solidFill>
            <a:schemeClr val="bg1">
              <a:lumMod val="50000"/>
            </a:schemeClr>
          </a:solidFill>
        </p:grpSpPr>
        <p:sp>
          <p:nvSpPr>
            <p:cNvPr id="251" name="Shape 506">
              <a:extLst>
                <a:ext uri="{FF2B5EF4-FFF2-40B4-BE49-F238E27FC236}">
                  <a16:creationId xmlns:a16="http://schemas.microsoft.com/office/drawing/2014/main" id="{BCAF1401-8862-4CD9-B288-0FD72C4F9D71}"/>
                </a:ext>
              </a:extLst>
            </p:cNvPr>
            <p:cNvSpPr/>
            <p:nvPr/>
          </p:nvSpPr>
          <p:spPr>
            <a:xfrm>
              <a:off x="2820225" y="5222250"/>
              <a:ext cx="202750" cy="211275"/>
            </a:xfrm>
            <a:custGeom>
              <a:avLst/>
              <a:gdLst/>
              <a:ahLst/>
              <a:cxnLst/>
              <a:rect l="0" t="0" r="0" b="0"/>
              <a:pathLst>
                <a:path w="8110" h="8451" extrusionOk="0">
                  <a:moveTo>
                    <a:pt x="1710" y="1"/>
                  </a:moveTo>
                  <a:lnTo>
                    <a:pt x="1" y="1857"/>
                  </a:lnTo>
                  <a:lnTo>
                    <a:pt x="5813" y="8158"/>
                  </a:lnTo>
                  <a:lnTo>
                    <a:pt x="5960" y="8280"/>
                  </a:lnTo>
                  <a:lnTo>
                    <a:pt x="6131" y="8378"/>
                  </a:lnTo>
                  <a:lnTo>
                    <a:pt x="6302" y="8427"/>
                  </a:lnTo>
                  <a:lnTo>
                    <a:pt x="6497" y="8451"/>
                  </a:lnTo>
                  <a:lnTo>
                    <a:pt x="6668" y="8427"/>
                  </a:lnTo>
                  <a:lnTo>
                    <a:pt x="6839" y="8378"/>
                  </a:lnTo>
                  <a:lnTo>
                    <a:pt x="7010" y="8280"/>
                  </a:lnTo>
                  <a:lnTo>
                    <a:pt x="7157" y="8158"/>
                  </a:lnTo>
                  <a:lnTo>
                    <a:pt x="7841" y="7474"/>
                  </a:lnTo>
                  <a:lnTo>
                    <a:pt x="7963" y="7328"/>
                  </a:lnTo>
                  <a:lnTo>
                    <a:pt x="8060" y="7157"/>
                  </a:lnTo>
                  <a:lnTo>
                    <a:pt x="8109" y="6986"/>
                  </a:lnTo>
                  <a:lnTo>
                    <a:pt x="8109" y="6815"/>
                  </a:lnTo>
                  <a:lnTo>
                    <a:pt x="8109" y="6619"/>
                  </a:lnTo>
                  <a:lnTo>
                    <a:pt x="8060" y="6448"/>
                  </a:lnTo>
                  <a:lnTo>
                    <a:pt x="7963" y="6277"/>
                  </a:lnTo>
                  <a:lnTo>
                    <a:pt x="7841" y="6131"/>
                  </a:lnTo>
                  <a:lnTo>
                    <a:pt x="1710"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2" name="Shape 507">
              <a:extLst>
                <a:ext uri="{FF2B5EF4-FFF2-40B4-BE49-F238E27FC236}">
                  <a16:creationId xmlns:a16="http://schemas.microsoft.com/office/drawing/2014/main" id="{0ED04734-10C8-4675-A141-996203AA4DF5}"/>
                </a:ext>
              </a:extLst>
            </p:cNvPr>
            <p:cNvSpPr/>
            <p:nvPr/>
          </p:nvSpPr>
          <p:spPr>
            <a:xfrm>
              <a:off x="2606525" y="5003050"/>
              <a:ext cx="203975" cy="208225"/>
            </a:xfrm>
            <a:custGeom>
              <a:avLst/>
              <a:gdLst/>
              <a:ahLst/>
              <a:cxnLst/>
              <a:rect l="0" t="0" r="0" b="0"/>
              <a:pathLst>
                <a:path w="8159" h="8329" extrusionOk="0">
                  <a:moveTo>
                    <a:pt x="880" y="1"/>
                  </a:moveTo>
                  <a:lnTo>
                    <a:pt x="685" y="50"/>
                  </a:lnTo>
                  <a:lnTo>
                    <a:pt x="514" y="123"/>
                  </a:lnTo>
                  <a:lnTo>
                    <a:pt x="391" y="245"/>
                  </a:lnTo>
                  <a:lnTo>
                    <a:pt x="269" y="367"/>
                  </a:lnTo>
                  <a:lnTo>
                    <a:pt x="172" y="514"/>
                  </a:lnTo>
                  <a:lnTo>
                    <a:pt x="98" y="685"/>
                  </a:lnTo>
                  <a:lnTo>
                    <a:pt x="50" y="856"/>
                  </a:lnTo>
                  <a:lnTo>
                    <a:pt x="1" y="1026"/>
                  </a:lnTo>
                  <a:lnTo>
                    <a:pt x="1" y="1222"/>
                  </a:lnTo>
                  <a:lnTo>
                    <a:pt x="1" y="1417"/>
                  </a:lnTo>
                  <a:lnTo>
                    <a:pt x="1" y="1613"/>
                  </a:lnTo>
                  <a:lnTo>
                    <a:pt x="74" y="2028"/>
                  </a:lnTo>
                  <a:lnTo>
                    <a:pt x="221" y="2492"/>
                  </a:lnTo>
                  <a:lnTo>
                    <a:pt x="391" y="2931"/>
                  </a:lnTo>
                  <a:lnTo>
                    <a:pt x="611" y="3396"/>
                  </a:lnTo>
                  <a:lnTo>
                    <a:pt x="856" y="3884"/>
                  </a:lnTo>
                  <a:lnTo>
                    <a:pt x="1124" y="4324"/>
                  </a:lnTo>
                  <a:lnTo>
                    <a:pt x="1417" y="4788"/>
                  </a:lnTo>
                  <a:lnTo>
                    <a:pt x="1710" y="5203"/>
                  </a:lnTo>
                  <a:lnTo>
                    <a:pt x="2003" y="5594"/>
                  </a:lnTo>
                  <a:lnTo>
                    <a:pt x="2296" y="5960"/>
                  </a:lnTo>
                  <a:lnTo>
                    <a:pt x="2590" y="6302"/>
                  </a:lnTo>
                  <a:lnTo>
                    <a:pt x="2858" y="6571"/>
                  </a:lnTo>
                  <a:lnTo>
                    <a:pt x="3078" y="6790"/>
                  </a:lnTo>
                  <a:lnTo>
                    <a:pt x="3322" y="6986"/>
                  </a:lnTo>
                  <a:lnTo>
                    <a:pt x="3566" y="7157"/>
                  </a:lnTo>
                  <a:lnTo>
                    <a:pt x="3811" y="7328"/>
                  </a:lnTo>
                  <a:lnTo>
                    <a:pt x="4324" y="7621"/>
                  </a:lnTo>
                  <a:lnTo>
                    <a:pt x="4836" y="7841"/>
                  </a:lnTo>
                  <a:lnTo>
                    <a:pt x="5325" y="8036"/>
                  </a:lnTo>
                  <a:lnTo>
                    <a:pt x="5740" y="8182"/>
                  </a:lnTo>
                  <a:lnTo>
                    <a:pt x="6351" y="8329"/>
                  </a:lnTo>
                  <a:lnTo>
                    <a:pt x="8158" y="6668"/>
                  </a:lnTo>
                  <a:lnTo>
                    <a:pt x="4446" y="2956"/>
                  </a:lnTo>
                  <a:lnTo>
                    <a:pt x="1735" y="245"/>
                  </a:lnTo>
                  <a:lnTo>
                    <a:pt x="1588" y="123"/>
                  </a:lnTo>
                  <a:lnTo>
                    <a:pt x="1417" y="50"/>
                  </a:lnTo>
                  <a:lnTo>
                    <a:pt x="1246"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3" name="Shape 508">
              <a:extLst>
                <a:ext uri="{FF2B5EF4-FFF2-40B4-BE49-F238E27FC236}">
                  <a16:creationId xmlns:a16="http://schemas.microsoft.com/office/drawing/2014/main" id="{C017906A-85D7-4264-9215-785F55F65F69}"/>
                </a:ext>
              </a:extLst>
            </p:cNvPr>
            <p:cNvSpPr/>
            <p:nvPr/>
          </p:nvSpPr>
          <p:spPr>
            <a:xfrm>
              <a:off x="2605300" y="5008550"/>
              <a:ext cx="418900" cy="418875"/>
            </a:xfrm>
            <a:custGeom>
              <a:avLst/>
              <a:gdLst/>
              <a:ahLst/>
              <a:cxnLst/>
              <a:rect l="0" t="0" r="0" b="0"/>
              <a:pathLst>
                <a:path w="16756" h="16755" extrusionOk="0">
                  <a:moveTo>
                    <a:pt x="13922" y="1"/>
                  </a:moveTo>
                  <a:lnTo>
                    <a:pt x="13824" y="49"/>
                  </a:lnTo>
                  <a:lnTo>
                    <a:pt x="13360" y="342"/>
                  </a:lnTo>
                  <a:lnTo>
                    <a:pt x="12261" y="1026"/>
                  </a:lnTo>
                  <a:lnTo>
                    <a:pt x="11602" y="1466"/>
                  </a:lnTo>
                  <a:lnTo>
                    <a:pt x="10942" y="1930"/>
                  </a:lnTo>
                  <a:lnTo>
                    <a:pt x="10381" y="2370"/>
                  </a:lnTo>
                  <a:lnTo>
                    <a:pt x="10112" y="2589"/>
                  </a:lnTo>
                  <a:lnTo>
                    <a:pt x="9917" y="2785"/>
                  </a:lnTo>
                  <a:lnTo>
                    <a:pt x="9795" y="2907"/>
                  </a:lnTo>
                  <a:lnTo>
                    <a:pt x="9697" y="3053"/>
                  </a:lnTo>
                  <a:lnTo>
                    <a:pt x="9599" y="3224"/>
                  </a:lnTo>
                  <a:lnTo>
                    <a:pt x="9526" y="3420"/>
                  </a:lnTo>
                  <a:lnTo>
                    <a:pt x="9404" y="3835"/>
                  </a:lnTo>
                  <a:lnTo>
                    <a:pt x="9330" y="4275"/>
                  </a:lnTo>
                  <a:lnTo>
                    <a:pt x="9282" y="4714"/>
                  </a:lnTo>
                  <a:lnTo>
                    <a:pt x="9306" y="5178"/>
                  </a:lnTo>
                  <a:lnTo>
                    <a:pt x="9355" y="5593"/>
                  </a:lnTo>
                  <a:lnTo>
                    <a:pt x="9379" y="5789"/>
                  </a:lnTo>
                  <a:lnTo>
                    <a:pt x="9453" y="5960"/>
                  </a:lnTo>
                  <a:lnTo>
                    <a:pt x="270" y="14459"/>
                  </a:lnTo>
                  <a:lnTo>
                    <a:pt x="147" y="14606"/>
                  </a:lnTo>
                  <a:lnTo>
                    <a:pt x="74" y="14776"/>
                  </a:lnTo>
                  <a:lnTo>
                    <a:pt x="1" y="14947"/>
                  </a:lnTo>
                  <a:lnTo>
                    <a:pt x="1" y="15118"/>
                  </a:lnTo>
                  <a:lnTo>
                    <a:pt x="1" y="15314"/>
                  </a:lnTo>
                  <a:lnTo>
                    <a:pt x="74" y="15485"/>
                  </a:lnTo>
                  <a:lnTo>
                    <a:pt x="147" y="15656"/>
                  </a:lnTo>
                  <a:lnTo>
                    <a:pt x="270" y="15802"/>
                  </a:lnTo>
                  <a:lnTo>
                    <a:pt x="953" y="16486"/>
                  </a:lnTo>
                  <a:lnTo>
                    <a:pt x="1100" y="16608"/>
                  </a:lnTo>
                  <a:lnTo>
                    <a:pt x="1271" y="16681"/>
                  </a:lnTo>
                  <a:lnTo>
                    <a:pt x="1442" y="16755"/>
                  </a:lnTo>
                  <a:lnTo>
                    <a:pt x="1808" y="16755"/>
                  </a:lnTo>
                  <a:lnTo>
                    <a:pt x="1979" y="16681"/>
                  </a:lnTo>
                  <a:lnTo>
                    <a:pt x="2150" y="16608"/>
                  </a:lnTo>
                  <a:lnTo>
                    <a:pt x="2297" y="16486"/>
                  </a:lnTo>
                  <a:lnTo>
                    <a:pt x="10796" y="7303"/>
                  </a:lnTo>
                  <a:lnTo>
                    <a:pt x="11162" y="7401"/>
                  </a:lnTo>
                  <a:lnTo>
                    <a:pt x="11577" y="7450"/>
                  </a:lnTo>
                  <a:lnTo>
                    <a:pt x="12041" y="7474"/>
                  </a:lnTo>
                  <a:lnTo>
                    <a:pt x="12481" y="7425"/>
                  </a:lnTo>
                  <a:lnTo>
                    <a:pt x="12921" y="7352"/>
                  </a:lnTo>
                  <a:lnTo>
                    <a:pt x="13336" y="7230"/>
                  </a:lnTo>
                  <a:lnTo>
                    <a:pt x="13531" y="7156"/>
                  </a:lnTo>
                  <a:lnTo>
                    <a:pt x="13702" y="7059"/>
                  </a:lnTo>
                  <a:lnTo>
                    <a:pt x="13849" y="6961"/>
                  </a:lnTo>
                  <a:lnTo>
                    <a:pt x="13971" y="6839"/>
                  </a:lnTo>
                  <a:lnTo>
                    <a:pt x="14166" y="6644"/>
                  </a:lnTo>
                  <a:lnTo>
                    <a:pt x="14386" y="6375"/>
                  </a:lnTo>
                  <a:lnTo>
                    <a:pt x="14826" y="5813"/>
                  </a:lnTo>
                  <a:lnTo>
                    <a:pt x="15290" y="5154"/>
                  </a:lnTo>
                  <a:lnTo>
                    <a:pt x="15729" y="4494"/>
                  </a:lnTo>
                  <a:lnTo>
                    <a:pt x="16413" y="3395"/>
                  </a:lnTo>
                  <a:lnTo>
                    <a:pt x="16706" y="2931"/>
                  </a:lnTo>
                  <a:lnTo>
                    <a:pt x="16755" y="2834"/>
                  </a:lnTo>
                  <a:lnTo>
                    <a:pt x="16755" y="2736"/>
                  </a:lnTo>
                  <a:lnTo>
                    <a:pt x="16755" y="2663"/>
                  </a:lnTo>
                  <a:lnTo>
                    <a:pt x="16706" y="2589"/>
                  </a:lnTo>
                  <a:lnTo>
                    <a:pt x="16633" y="2541"/>
                  </a:lnTo>
                  <a:lnTo>
                    <a:pt x="16462" y="2541"/>
                  </a:lnTo>
                  <a:lnTo>
                    <a:pt x="16364" y="2589"/>
                  </a:lnTo>
                  <a:lnTo>
                    <a:pt x="13653" y="4958"/>
                  </a:lnTo>
                  <a:lnTo>
                    <a:pt x="13580" y="5007"/>
                  </a:lnTo>
                  <a:lnTo>
                    <a:pt x="13458" y="5007"/>
                  </a:lnTo>
                  <a:lnTo>
                    <a:pt x="13360" y="4983"/>
                  </a:lnTo>
                  <a:lnTo>
                    <a:pt x="13238" y="4885"/>
                  </a:lnTo>
                  <a:lnTo>
                    <a:pt x="13140" y="4763"/>
                  </a:lnTo>
                  <a:lnTo>
                    <a:pt x="13092" y="4641"/>
                  </a:lnTo>
                  <a:lnTo>
                    <a:pt x="13092" y="4543"/>
                  </a:lnTo>
                  <a:lnTo>
                    <a:pt x="13140" y="4446"/>
                  </a:lnTo>
                  <a:lnTo>
                    <a:pt x="15607" y="1490"/>
                  </a:lnTo>
                  <a:lnTo>
                    <a:pt x="15656" y="1393"/>
                  </a:lnTo>
                  <a:lnTo>
                    <a:pt x="15656" y="1319"/>
                  </a:lnTo>
                  <a:lnTo>
                    <a:pt x="15656" y="1222"/>
                  </a:lnTo>
                  <a:lnTo>
                    <a:pt x="15607" y="1148"/>
                  </a:lnTo>
                  <a:lnTo>
                    <a:pt x="15534" y="1100"/>
                  </a:lnTo>
                  <a:lnTo>
                    <a:pt x="15363" y="1100"/>
                  </a:lnTo>
                  <a:lnTo>
                    <a:pt x="15265" y="1148"/>
                  </a:lnTo>
                  <a:lnTo>
                    <a:pt x="12310" y="3615"/>
                  </a:lnTo>
                  <a:lnTo>
                    <a:pt x="12212" y="3664"/>
                  </a:lnTo>
                  <a:lnTo>
                    <a:pt x="12115" y="3664"/>
                  </a:lnTo>
                  <a:lnTo>
                    <a:pt x="11993" y="3615"/>
                  </a:lnTo>
                  <a:lnTo>
                    <a:pt x="11895" y="3517"/>
                  </a:lnTo>
                  <a:lnTo>
                    <a:pt x="11797" y="3395"/>
                  </a:lnTo>
                  <a:lnTo>
                    <a:pt x="11748" y="3298"/>
                  </a:lnTo>
                  <a:lnTo>
                    <a:pt x="11748" y="3176"/>
                  </a:lnTo>
                  <a:lnTo>
                    <a:pt x="11797" y="3102"/>
                  </a:lnTo>
                  <a:lnTo>
                    <a:pt x="14166" y="391"/>
                  </a:lnTo>
                  <a:lnTo>
                    <a:pt x="14215" y="294"/>
                  </a:lnTo>
                  <a:lnTo>
                    <a:pt x="14215" y="220"/>
                  </a:lnTo>
                  <a:lnTo>
                    <a:pt x="14215" y="123"/>
                  </a:lnTo>
                  <a:lnTo>
                    <a:pt x="14166" y="49"/>
                  </a:lnTo>
                  <a:lnTo>
                    <a:pt x="14093"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254" name="Shape 509">
            <a:extLst>
              <a:ext uri="{FF2B5EF4-FFF2-40B4-BE49-F238E27FC236}">
                <a16:creationId xmlns:a16="http://schemas.microsoft.com/office/drawing/2014/main" id="{4A943882-9438-4439-BFBE-BEBABCA282C2}"/>
              </a:ext>
            </a:extLst>
          </p:cNvPr>
          <p:cNvGrpSpPr/>
          <p:nvPr userDrawn="1"/>
        </p:nvGrpSpPr>
        <p:grpSpPr>
          <a:xfrm>
            <a:off x="7580029" y="5514521"/>
            <a:ext cx="418585" cy="344056"/>
            <a:chOff x="3238475" y="5012225"/>
            <a:chExt cx="500700" cy="411550"/>
          </a:xfrm>
          <a:solidFill>
            <a:schemeClr val="bg1">
              <a:lumMod val="50000"/>
            </a:schemeClr>
          </a:solidFill>
        </p:grpSpPr>
        <p:sp>
          <p:nvSpPr>
            <p:cNvPr id="255" name="Shape 510">
              <a:extLst>
                <a:ext uri="{FF2B5EF4-FFF2-40B4-BE49-F238E27FC236}">
                  <a16:creationId xmlns:a16="http://schemas.microsoft.com/office/drawing/2014/main" id="{9CF59BCF-313F-4AD1-9D37-93E1E129D529}"/>
                </a:ext>
              </a:extLst>
            </p:cNvPr>
            <p:cNvSpPr/>
            <p:nvPr/>
          </p:nvSpPr>
          <p:spPr>
            <a:xfrm>
              <a:off x="3238475" y="5315050"/>
              <a:ext cx="500700" cy="108725"/>
            </a:xfrm>
            <a:custGeom>
              <a:avLst/>
              <a:gdLst/>
              <a:ahLst/>
              <a:cxnLst/>
              <a:rect l="0" t="0" r="0" b="0"/>
              <a:pathLst>
                <a:path w="20028" h="4349" extrusionOk="0">
                  <a:moveTo>
                    <a:pt x="17683" y="856"/>
                  </a:moveTo>
                  <a:lnTo>
                    <a:pt x="17781" y="880"/>
                  </a:lnTo>
                  <a:lnTo>
                    <a:pt x="17854" y="929"/>
                  </a:lnTo>
                  <a:lnTo>
                    <a:pt x="17903" y="1002"/>
                  </a:lnTo>
                  <a:lnTo>
                    <a:pt x="17927" y="1100"/>
                  </a:lnTo>
                  <a:lnTo>
                    <a:pt x="17903" y="1198"/>
                  </a:lnTo>
                  <a:lnTo>
                    <a:pt x="17854" y="1271"/>
                  </a:lnTo>
                  <a:lnTo>
                    <a:pt x="17781" y="1320"/>
                  </a:lnTo>
                  <a:lnTo>
                    <a:pt x="17683" y="1344"/>
                  </a:lnTo>
                  <a:lnTo>
                    <a:pt x="2345" y="1344"/>
                  </a:lnTo>
                  <a:lnTo>
                    <a:pt x="2247" y="1320"/>
                  </a:lnTo>
                  <a:lnTo>
                    <a:pt x="2174" y="1271"/>
                  </a:lnTo>
                  <a:lnTo>
                    <a:pt x="2125" y="1198"/>
                  </a:lnTo>
                  <a:lnTo>
                    <a:pt x="2101" y="1100"/>
                  </a:lnTo>
                  <a:lnTo>
                    <a:pt x="2125" y="1002"/>
                  </a:lnTo>
                  <a:lnTo>
                    <a:pt x="2174" y="929"/>
                  </a:lnTo>
                  <a:lnTo>
                    <a:pt x="2247" y="880"/>
                  </a:lnTo>
                  <a:lnTo>
                    <a:pt x="2345" y="856"/>
                  </a:lnTo>
                  <a:close/>
                  <a:moveTo>
                    <a:pt x="367" y="1"/>
                  </a:moveTo>
                  <a:lnTo>
                    <a:pt x="269" y="25"/>
                  </a:lnTo>
                  <a:lnTo>
                    <a:pt x="196" y="74"/>
                  </a:lnTo>
                  <a:lnTo>
                    <a:pt x="123" y="123"/>
                  </a:lnTo>
                  <a:lnTo>
                    <a:pt x="74" y="196"/>
                  </a:lnTo>
                  <a:lnTo>
                    <a:pt x="49" y="270"/>
                  </a:lnTo>
                  <a:lnTo>
                    <a:pt x="25" y="343"/>
                  </a:lnTo>
                  <a:lnTo>
                    <a:pt x="1" y="441"/>
                  </a:lnTo>
                  <a:lnTo>
                    <a:pt x="25" y="514"/>
                  </a:lnTo>
                  <a:lnTo>
                    <a:pt x="49" y="587"/>
                  </a:lnTo>
                  <a:lnTo>
                    <a:pt x="74" y="660"/>
                  </a:lnTo>
                  <a:lnTo>
                    <a:pt x="123" y="734"/>
                  </a:lnTo>
                  <a:lnTo>
                    <a:pt x="196" y="782"/>
                  </a:lnTo>
                  <a:lnTo>
                    <a:pt x="269" y="831"/>
                  </a:lnTo>
                  <a:lnTo>
                    <a:pt x="367" y="856"/>
                  </a:lnTo>
                  <a:lnTo>
                    <a:pt x="440" y="856"/>
                  </a:lnTo>
                  <a:lnTo>
                    <a:pt x="489" y="880"/>
                  </a:lnTo>
                  <a:lnTo>
                    <a:pt x="562" y="905"/>
                  </a:lnTo>
                  <a:lnTo>
                    <a:pt x="709" y="1051"/>
                  </a:lnTo>
                  <a:lnTo>
                    <a:pt x="855" y="1246"/>
                  </a:lnTo>
                  <a:lnTo>
                    <a:pt x="1026" y="1491"/>
                  </a:lnTo>
                  <a:lnTo>
                    <a:pt x="1344" y="2028"/>
                  </a:lnTo>
                  <a:lnTo>
                    <a:pt x="1637" y="2516"/>
                  </a:lnTo>
                  <a:lnTo>
                    <a:pt x="1906" y="3005"/>
                  </a:lnTo>
                  <a:lnTo>
                    <a:pt x="2174" y="3469"/>
                  </a:lnTo>
                  <a:lnTo>
                    <a:pt x="2467" y="3884"/>
                  </a:lnTo>
                  <a:lnTo>
                    <a:pt x="2589" y="4055"/>
                  </a:lnTo>
                  <a:lnTo>
                    <a:pt x="2736" y="4226"/>
                  </a:lnTo>
                  <a:lnTo>
                    <a:pt x="2809" y="4275"/>
                  </a:lnTo>
                  <a:lnTo>
                    <a:pt x="2882" y="4299"/>
                  </a:lnTo>
                  <a:lnTo>
                    <a:pt x="2980" y="4324"/>
                  </a:lnTo>
                  <a:lnTo>
                    <a:pt x="3053" y="4348"/>
                  </a:lnTo>
                  <a:lnTo>
                    <a:pt x="16975" y="4348"/>
                  </a:lnTo>
                  <a:lnTo>
                    <a:pt x="17048" y="4324"/>
                  </a:lnTo>
                  <a:lnTo>
                    <a:pt x="17146" y="4299"/>
                  </a:lnTo>
                  <a:lnTo>
                    <a:pt x="17219" y="4275"/>
                  </a:lnTo>
                  <a:lnTo>
                    <a:pt x="17292" y="4226"/>
                  </a:lnTo>
                  <a:lnTo>
                    <a:pt x="17439" y="4055"/>
                  </a:lnTo>
                  <a:lnTo>
                    <a:pt x="17561" y="3884"/>
                  </a:lnTo>
                  <a:lnTo>
                    <a:pt x="17854" y="3469"/>
                  </a:lnTo>
                  <a:lnTo>
                    <a:pt x="18122" y="3005"/>
                  </a:lnTo>
                  <a:lnTo>
                    <a:pt x="18391" y="2516"/>
                  </a:lnTo>
                  <a:lnTo>
                    <a:pt x="18684" y="2028"/>
                  </a:lnTo>
                  <a:lnTo>
                    <a:pt x="19002" y="1491"/>
                  </a:lnTo>
                  <a:lnTo>
                    <a:pt x="19173" y="1246"/>
                  </a:lnTo>
                  <a:lnTo>
                    <a:pt x="19319" y="1051"/>
                  </a:lnTo>
                  <a:lnTo>
                    <a:pt x="19466" y="905"/>
                  </a:lnTo>
                  <a:lnTo>
                    <a:pt x="19539" y="880"/>
                  </a:lnTo>
                  <a:lnTo>
                    <a:pt x="19588" y="856"/>
                  </a:lnTo>
                  <a:lnTo>
                    <a:pt x="19661" y="856"/>
                  </a:lnTo>
                  <a:lnTo>
                    <a:pt x="19759" y="831"/>
                  </a:lnTo>
                  <a:lnTo>
                    <a:pt x="19832" y="782"/>
                  </a:lnTo>
                  <a:lnTo>
                    <a:pt x="19905" y="734"/>
                  </a:lnTo>
                  <a:lnTo>
                    <a:pt x="19954" y="660"/>
                  </a:lnTo>
                  <a:lnTo>
                    <a:pt x="19979" y="587"/>
                  </a:lnTo>
                  <a:lnTo>
                    <a:pt x="20003" y="514"/>
                  </a:lnTo>
                  <a:lnTo>
                    <a:pt x="20027" y="441"/>
                  </a:lnTo>
                  <a:lnTo>
                    <a:pt x="20003" y="343"/>
                  </a:lnTo>
                  <a:lnTo>
                    <a:pt x="19979" y="270"/>
                  </a:lnTo>
                  <a:lnTo>
                    <a:pt x="19954" y="196"/>
                  </a:lnTo>
                  <a:lnTo>
                    <a:pt x="19881" y="123"/>
                  </a:lnTo>
                  <a:lnTo>
                    <a:pt x="19832" y="74"/>
                  </a:lnTo>
                  <a:lnTo>
                    <a:pt x="19759" y="25"/>
                  </a:lnTo>
                  <a:lnTo>
                    <a:pt x="19661"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6" name="Shape 511">
              <a:extLst>
                <a:ext uri="{FF2B5EF4-FFF2-40B4-BE49-F238E27FC236}">
                  <a16:creationId xmlns:a16="http://schemas.microsoft.com/office/drawing/2014/main" id="{E61BE7D4-10CE-445A-88EC-79B517D386D3}"/>
                </a:ext>
              </a:extLst>
            </p:cNvPr>
            <p:cNvSpPr/>
            <p:nvPr/>
          </p:nvSpPr>
          <p:spPr>
            <a:xfrm>
              <a:off x="3282450" y="5160575"/>
              <a:ext cx="412750" cy="140475"/>
            </a:xfrm>
            <a:custGeom>
              <a:avLst/>
              <a:gdLst/>
              <a:ahLst/>
              <a:cxnLst/>
              <a:rect l="0" t="0" r="0" b="0"/>
              <a:pathLst>
                <a:path w="16510" h="5619" extrusionOk="0">
                  <a:moveTo>
                    <a:pt x="8475" y="1"/>
                  </a:moveTo>
                  <a:lnTo>
                    <a:pt x="8157" y="50"/>
                  </a:lnTo>
                  <a:lnTo>
                    <a:pt x="7840" y="99"/>
                  </a:lnTo>
                  <a:lnTo>
                    <a:pt x="7522" y="172"/>
                  </a:lnTo>
                  <a:lnTo>
                    <a:pt x="7229" y="270"/>
                  </a:lnTo>
                  <a:lnTo>
                    <a:pt x="6936" y="367"/>
                  </a:lnTo>
                  <a:lnTo>
                    <a:pt x="6643" y="514"/>
                  </a:lnTo>
                  <a:lnTo>
                    <a:pt x="6374" y="660"/>
                  </a:lnTo>
                  <a:lnTo>
                    <a:pt x="6106" y="807"/>
                  </a:lnTo>
                  <a:lnTo>
                    <a:pt x="5862" y="1002"/>
                  </a:lnTo>
                  <a:lnTo>
                    <a:pt x="5617" y="1173"/>
                  </a:lnTo>
                  <a:lnTo>
                    <a:pt x="5398" y="1393"/>
                  </a:lnTo>
                  <a:lnTo>
                    <a:pt x="5202" y="1613"/>
                  </a:lnTo>
                  <a:lnTo>
                    <a:pt x="5007" y="1857"/>
                  </a:lnTo>
                  <a:lnTo>
                    <a:pt x="4811" y="2101"/>
                  </a:lnTo>
                  <a:lnTo>
                    <a:pt x="4640" y="2370"/>
                  </a:lnTo>
                  <a:lnTo>
                    <a:pt x="4372" y="2272"/>
                  </a:lnTo>
                  <a:lnTo>
                    <a:pt x="4103" y="2223"/>
                  </a:lnTo>
                  <a:lnTo>
                    <a:pt x="3834" y="2199"/>
                  </a:lnTo>
                  <a:lnTo>
                    <a:pt x="3541" y="2175"/>
                  </a:lnTo>
                  <a:lnTo>
                    <a:pt x="3199" y="2199"/>
                  </a:lnTo>
                  <a:lnTo>
                    <a:pt x="2858" y="2248"/>
                  </a:lnTo>
                  <a:lnTo>
                    <a:pt x="2516" y="2345"/>
                  </a:lnTo>
                  <a:lnTo>
                    <a:pt x="2198" y="2443"/>
                  </a:lnTo>
                  <a:lnTo>
                    <a:pt x="1881" y="2590"/>
                  </a:lnTo>
                  <a:lnTo>
                    <a:pt x="1588" y="2761"/>
                  </a:lnTo>
                  <a:lnTo>
                    <a:pt x="1319" y="2956"/>
                  </a:lnTo>
                  <a:lnTo>
                    <a:pt x="1075" y="3176"/>
                  </a:lnTo>
                  <a:lnTo>
                    <a:pt x="855" y="3420"/>
                  </a:lnTo>
                  <a:lnTo>
                    <a:pt x="635" y="3689"/>
                  </a:lnTo>
                  <a:lnTo>
                    <a:pt x="464" y="3982"/>
                  </a:lnTo>
                  <a:lnTo>
                    <a:pt x="318" y="4275"/>
                  </a:lnTo>
                  <a:lnTo>
                    <a:pt x="195" y="4592"/>
                  </a:lnTo>
                  <a:lnTo>
                    <a:pt x="98" y="4910"/>
                  </a:lnTo>
                  <a:lnTo>
                    <a:pt x="24" y="5252"/>
                  </a:lnTo>
                  <a:lnTo>
                    <a:pt x="0" y="5618"/>
                  </a:lnTo>
                  <a:lnTo>
                    <a:pt x="16510" y="5618"/>
                  </a:lnTo>
                  <a:lnTo>
                    <a:pt x="16437" y="5423"/>
                  </a:lnTo>
                  <a:lnTo>
                    <a:pt x="16339" y="5252"/>
                  </a:lnTo>
                  <a:lnTo>
                    <a:pt x="16119" y="4934"/>
                  </a:lnTo>
                  <a:lnTo>
                    <a:pt x="15851" y="4641"/>
                  </a:lnTo>
                  <a:lnTo>
                    <a:pt x="15533" y="4397"/>
                  </a:lnTo>
                  <a:lnTo>
                    <a:pt x="15362" y="4299"/>
                  </a:lnTo>
                  <a:lnTo>
                    <a:pt x="15191" y="4202"/>
                  </a:lnTo>
                  <a:lnTo>
                    <a:pt x="15020" y="4104"/>
                  </a:lnTo>
                  <a:lnTo>
                    <a:pt x="14825" y="4055"/>
                  </a:lnTo>
                  <a:lnTo>
                    <a:pt x="14629" y="3982"/>
                  </a:lnTo>
                  <a:lnTo>
                    <a:pt x="14434" y="3957"/>
                  </a:lnTo>
                  <a:lnTo>
                    <a:pt x="14214" y="3933"/>
                  </a:lnTo>
                  <a:lnTo>
                    <a:pt x="14019" y="3909"/>
                  </a:lnTo>
                  <a:lnTo>
                    <a:pt x="13775" y="3933"/>
                  </a:lnTo>
                  <a:lnTo>
                    <a:pt x="13555" y="3957"/>
                  </a:lnTo>
                  <a:lnTo>
                    <a:pt x="13457" y="3542"/>
                  </a:lnTo>
                  <a:lnTo>
                    <a:pt x="13335" y="3151"/>
                  </a:lnTo>
                  <a:lnTo>
                    <a:pt x="13164" y="2761"/>
                  </a:lnTo>
                  <a:lnTo>
                    <a:pt x="12969" y="2394"/>
                  </a:lnTo>
                  <a:lnTo>
                    <a:pt x="12749" y="2052"/>
                  </a:lnTo>
                  <a:lnTo>
                    <a:pt x="12505" y="1710"/>
                  </a:lnTo>
                  <a:lnTo>
                    <a:pt x="12212" y="1417"/>
                  </a:lnTo>
                  <a:lnTo>
                    <a:pt x="11918" y="1124"/>
                  </a:lnTo>
                  <a:lnTo>
                    <a:pt x="11577" y="880"/>
                  </a:lnTo>
                  <a:lnTo>
                    <a:pt x="11235" y="660"/>
                  </a:lnTo>
                  <a:lnTo>
                    <a:pt x="10868" y="465"/>
                  </a:lnTo>
                  <a:lnTo>
                    <a:pt x="10477" y="294"/>
                  </a:lnTo>
                  <a:lnTo>
                    <a:pt x="10087" y="172"/>
                  </a:lnTo>
                  <a:lnTo>
                    <a:pt x="9672" y="74"/>
                  </a:lnTo>
                  <a:lnTo>
                    <a:pt x="9232" y="25"/>
                  </a:lnTo>
                  <a:lnTo>
                    <a:pt x="8792"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7" name="Shape 512">
              <a:extLst>
                <a:ext uri="{FF2B5EF4-FFF2-40B4-BE49-F238E27FC236}">
                  <a16:creationId xmlns:a16="http://schemas.microsoft.com/office/drawing/2014/main" id="{C5412D7B-9A1A-4E8A-ADB7-B7A9127CCF31}"/>
                </a:ext>
              </a:extLst>
            </p:cNvPr>
            <p:cNvSpPr/>
            <p:nvPr/>
          </p:nvSpPr>
          <p:spPr>
            <a:xfrm>
              <a:off x="3473550" y="5012225"/>
              <a:ext cx="30550" cy="129450"/>
            </a:xfrm>
            <a:custGeom>
              <a:avLst/>
              <a:gdLst/>
              <a:ahLst/>
              <a:cxnLst/>
              <a:rect l="0" t="0" r="0" b="0"/>
              <a:pathLst>
                <a:path w="1222" h="5178" extrusionOk="0">
                  <a:moveTo>
                    <a:pt x="953" y="0"/>
                  </a:moveTo>
                  <a:lnTo>
                    <a:pt x="831" y="24"/>
                  </a:lnTo>
                  <a:lnTo>
                    <a:pt x="758" y="98"/>
                  </a:lnTo>
                  <a:lnTo>
                    <a:pt x="684" y="171"/>
                  </a:lnTo>
                  <a:lnTo>
                    <a:pt x="660" y="293"/>
                  </a:lnTo>
                  <a:lnTo>
                    <a:pt x="635" y="464"/>
                  </a:lnTo>
                  <a:lnTo>
                    <a:pt x="587" y="611"/>
                  </a:lnTo>
                  <a:lnTo>
                    <a:pt x="513" y="733"/>
                  </a:lnTo>
                  <a:lnTo>
                    <a:pt x="391" y="879"/>
                  </a:lnTo>
                  <a:lnTo>
                    <a:pt x="269" y="1026"/>
                  </a:lnTo>
                  <a:lnTo>
                    <a:pt x="123" y="1246"/>
                  </a:lnTo>
                  <a:lnTo>
                    <a:pt x="74" y="1368"/>
                  </a:lnTo>
                  <a:lnTo>
                    <a:pt x="25" y="1490"/>
                  </a:lnTo>
                  <a:lnTo>
                    <a:pt x="0" y="1636"/>
                  </a:lnTo>
                  <a:lnTo>
                    <a:pt x="0" y="1832"/>
                  </a:lnTo>
                  <a:lnTo>
                    <a:pt x="0" y="2003"/>
                  </a:lnTo>
                  <a:lnTo>
                    <a:pt x="25" y="2149"/>
                  </a:lnTo>
                  <a:lnTo>
                    <a:pt x="74" y="2271"/>
                  </a:lnTo>
                  <a:lnTo>
                    <a:pt x="123" y="2394"/>
                  </a:lnTo>
                  <a:lnTo>
                    <a:pt x="269" y="2613"/>
                  </a:lnTo>
                  <a:lnTo>
                    <a:pt x="391" y="2784"/>
                  </a:lnTo>
                  <a:lnTo>
                    <a:pt x="513" y="2906"/>
                  </a:lnTo>
                  <a:lnTo>
                    <a:pt x="587" y="3029"/>
                  </a:lnTo>
                  <a:lnTo>
                    <a:pt x="635" y="3175"/>
                  </a:lnTo>
                  <a:lnTo>
                    <a:pt x="660" y="3346"/>
                  </a:lnTo>
                  <a:lnTo>
                    <a:pt x="635" y="3541"/>
                  </a:lnTo>
                  <a:lnTo>
                    <a:pt x="587" y="3688"/>
                  </a:lnTo>
                  <a:lnTo>
                    <a:pt x="513" y="3810"/>
                  </a:lnTo>
                  <a:lnTo>
                    <a:pt x="391" y="3932"/>
                  </a:lnTo>
                  <a:lnTo>
                    <a:pt x="269" y="4103"/>
                  </a:lnTo>
                  <a:lnTo>
                    <a:pt x="123" y="4299"/>
                  </a:lnTo>
                  <a:lnTo>
                    <a:pt x="74" y="4421"/>
                  </a:lnTo>
                  <a:lnTo>
                    <a:pt x="25" y="4567"/>
                  </a:lnTo>
                  <a:lnTo>
                    <a:pt x="0" y="4714"/>
                  </a:lnTo>
                  <a:lnTo>
                    <a:pt x="0" y="4885"/>
                  </a:lnTo>
                  <a:lnTo>
                    <a:pt x="0" y="5007"/>
                  </a:lnTo>
                  <a:lnTo>
                    <a:pt x="74" y="5080"/>
                  </a:lnTo>
                  <a:lnTo>
                    <a:pt x="171" y="5153"/>
                  </a:lnTo>
                  <a:lnTo>
                    <a:pt x="269" y="5178"/>
                  </a:lnTo>
                  <a:lnTo>
                    <a:pt x="391" y="5153"/>
                  </a:lnTo>
                  <a:lnTo>
                    <a:pt x="464" y="5080"/>
                  </a:lnTo>
                  <a:lnTo>
                    <a:pt x="538" y="5007"/>
                  </a:lnTo>
                  <a:lnTo>
                    <a:pt x="562" y="4885"/>
                  </a:lnTo>
                  <a:lnTo>
                    <a:pt x="587" y="4714"/>
                  </a:lnTo>
                  <a:lnTo>
                    <a:pt x="635" y="4567"/>
                  </a:lnTo>
                  <a:lnTo>
                    <a:pt x="709" y="4445"/>
                  </a:lnTo>
                  <a:lnTo>
                    <a:pt x="831" y="4299"/>
                  </a:lnTo>
                  <a:lnTo>
                    <a:pt x="953" y="4152"/>
                  </a:lnTo>
                  <a:lnTo>
                    <a:pt x="1099" y="3932"/>
                  </a:lnTo>
                  <a:lnTo>
                    <a:pt x="1148" y="3810"/>
                  </a:lnTo>
                  <a:lnTo>
                    <a:pt x="1197" y="3688"/>
                  </a:lnTo>
                  <a:lnTo>
                    <a:pt x="1222" y="3517"/>
                  </a:lnTo>
                  <a:lnTo>
                    <a:pt x="1222" y="3346"/>
                  </a:lnTo>
                  <a:lnTo>
                    <a:pt x="1222" y="3175"/>
                  </a:lnTo>
                  <a:lnTo>
                    <a:pt x="1197" y="3029"/>
                  </a:lnTo>
                  <a:lnTo>
                    <a:pt x="1148" y="2882"/>
                  </a:lnTo>
                  <a:lnTo>
                    <a:pt x="1099" y="2760"/>
                  </a:lnTo>
                  <a:lnTo>
                    <a:pt x="953" y="2564"/>
                  </a:lnTo>
                  <a:lnTo>
                    <a:pt x="831" y="2394"/>
                  </a:lnTo>
                  <a:lnTo>
                    <a:pt x="709" y="2271"/>
                  </a:lnTo>
                  <a:lnTo>
                    <a:pt x="635" y="2149"/>
                  </a:lnTo>
                  <a:lnTo>
                    <a:pt x="587" y="2003"/>
                  </a:lnTo>
                  <a:lnTo>
                    <a:pt x="562" y="1832"/>
                  </a:lnTo>
                  <a:lnTo>
                    <a:pt x="587" y="1636"/>
                  </a:lnTo>
                  <a:lnTo>
                    <a:pt x="635" y="1490"/>
                  </a:lnTo>
                  <a:lnTo>
                    <a:pt x="709" y="1368"/>
                  </a:lnTo>
                  <a:lnTo>
                    <a:pt x="831" y="1246"/>
                  </a:lnTo>
                  <a:lnTo>
                    <a:pt x="953" y="1075"/>
                  </a:lnTo>
                  <a:lnTo>
                    <a:pt x="1099" y="879"/>
                  </a:lnTo>
                  <a:lnTo>
                    <a:pt x="1148" y="757"/>
                  </a:lnTo>
                  <a:lnTo>
                    <a:pt x="1197" y="611"/>
                  </a:lnTo>
                  <a:lnTo>
                    <a:pt x="1222" y="464"/>
                  </a:lnTo>
                  <a:lnTo>
                    <a:pt x="1222" y="293"/>
                  </a:lnTo>
                  <a:lnTo>
                    <a:pt x="1222" y="171"/>
                  </a:lnTo>
                  <a:lnTo>
                    <a:pt x="1148" y="98"/>
                  </a:lnTo>
                  <a:lnTo>
                    <a:pt x="1051" y="24"/>
                  </a:lnTo>
                  <a:lnTo>
                    <a:pt x="953"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8" name="Shape 513">
              <a:extLst>
                <a:ext uri="{FF2B5EF4-FFF2-40B4-BE49-F238E27FC236}">
                  <a16:creationId xmlns:a16="http://schemas.microsoft.com/office/drawing/2014/main" id="{9212157E-171B-4A84-852D-38E702E18B0E}"/>
                </a:ext>
              </a:extLst>
            </p:cNvPr>
            <p:cNvSpPr/>
            <p:nvPr/>
          </p:nvSpPr>
          <p:spPr>
            <a:xfrm>
              <a:off x="3429575" y="5012225"/>
              <a:ext cx="31175" cy="129450"/>
            </a:xfrm>
            <a:custGeom>
              <a:avLst/>
              <a:gdLst/>
              <a:ahLst/>
              <a:cxnLst/>
              <a:rect l="0" t="0" r="0" b="0"/>
              <a:pathLst>
                <a:path w="1247" h="5178" extrusionOk="0">
                  <a:moveTo>
                    <a:pt x="953" y="0"/>
                  </a:moveTo>
                  <a:lnTo>
                    <a:pt x="856" y="24"/>
                  </a:lnTo>
                  <a:lnTo>
                    <a:pt x="758" y="98"/>
                  </a:lnTo>
                  <a:lnTo>
                    <a:pt x="709" y="171"/>
                  </a:lnTo>
                  <a:lnTo>
                    <a:pt x="685" y="293"/>
                  </a:lnTo>
                  <a:lnTo>
                    <a:pt x="660" y="464"/>
                  </a:lnTo>
                  <a:lnTo>
                    <a:pt x="612" y="611"/>
                  </a:lnTo>
                  <a:lnTo>
                    <a:pt x="514" y="733"/>
                  </a:lnTo>
                  <a:lnTo>
                    <a:pt x="416" y="879"/>
                  </a:lnTo>
                  <a:lnTo>
                    <a:pt x="270" y="1026"/>
                  </a:lnTo>
                  <a:lnTo>
                    <a:pt x="148" y="1246"/>
                  </a:lnTo>
                  <a:lnTo>
                    <a:pt x="74" y="1368"/>
                  </a:lnTo>
                  <a:lnTo>
                    <a:pt x="50" y="1490"/>
                  </a:lnTo>
                  <a:lnTo>
                    <a:pt x="1" y="1636"/>
                  </a:lnTo>
                  <a:lnTo>
                    <a:pt x="1" y="1832"/>
                  </a:lnTo>
                  <a:lnTo>
                    <a:pt x="1" y="2003"/>
                  </a:lnTo>
                  <a:lnTo>
                    <a:pt x="50" y="2149"/>
                  </a:lnTo>
                  <a:lnTo>
                    <a:pt x="74" y="2271"/>
                  </a:lnTo>
                  <a:lnTo>
                    <a:pt x="148" y="2394"/>
                  </a:lnTo>
                  <a:lnTo>
                    <a:pt x="270" y="2613"/>
                  </a:lnTo>
                  <a:lnTo>
                    <a:pt x="416" y="2784"/>
                  </a:lnTo>
                  <a:lnTo>
                    <a:pt x="514" y="2906"/>
                  </a:lnTo>
                  <a:lnTo>
                    <a:pt x="612" y="3029"/>
                  </a:lnTo>
                  <a:lnTo>
                    <a:pt x="660" y="3175"/>
                  </a:lnTo>
                  <a:lnTo>
                    <a:pt x="685" y="3346"/>
                  </a:lnTo>
                  <a:lnTo>
                    <a:pt x="660" y="3541"/>
                  </a:lnTo>
                  <a:lnTo>
                    <a:pt x="612" y="3688"/>
                  </a:lnTo>
                  <a:lnTo>
                    <a:pt x="514" y="3810"/>
                  </a:lnTo>
                  <a:lnTo>
                    <a:pt x="416" y="3932"/>
                  </a:lnTo>
                  <a:lnTo>
                    <a:pt x="270" y="4103"/>
                  </a:lnTo>
                  <a:lnTo>
                    <a:pt x="148" y="4299"/>
                  </a:lnTo>
                  <a:lnTo>
                    <a:pt x="74" y="4421"/>
                  </a:lnTo>
                  <a:lnTo>
                    <a:pt x="50" y="4567"/>
                  </a:lnTo>
                  <a:lnTo>
                    <a:pt x="1" y="4714"/>
                  </a:lnTo>
                  <a:lnTo>
                    <a:pt x="1" y="4885"/>
                  </a:lnTo>
                  <a:lnTo>
                    <a:pt x="25" y="5007"/>
                  </a:lnTo>
                  <a:lnTo>
                    <a:pt x="74" y="5080"/>
                  </a:lnTo>
                  <a:lnTo>
                    <a:pt x="172" y="5153"/>
                  </a:lnTo>
                  <a:lnTo>
                    <a:pt x="294" y="5178"/>
                  </a:lnTo>
                  <a:lnTo>
                    <a:pt x="392" y="5153"/>
                  </a:lnTo>
                  <a:lnTo>
                    <a:pt x="489" y="5080"/>
                  </a:lnTo>
                  <a:lnTo>
                    <a:pt x="538" y="5007"/>
                  </a:lnTo>
                  <a:lnTo>
                    <a:pt x="563" y="4885"/>
                  </a:lnTo>
                  <a:lnTo>
                    <a:pt x="587" y="4714"/>
                  </a:lnTo>
                  <a:lnTo>
                    <a:pt x="636" y="4567"/>
                  </a:lnTo>
                  <a:lnTo>
                    <a:pt x="734" y="4445"/>
                  </a:lnTo>
                  <a:lnTo>
                    <a:pt x="831" y="4299"/>
                  </a:lnTo>
                  <a:lnTo>
                    <a:pt x="978" y="4152"/>
                  </a:lnTo>
                  <a:lnTo>
                    <a:pt x="1100" y="3932"/>
                  </a:lnTo>
                  <a:lnTo>
                    <a:pt x="1149" y="3810"/>
                  </a:lnTo>
                  <a:lnTo>
                    <a:pt x="1198" y="3688"/>
                  </a:lnTo>
                  <a:lnTo>
                    <a:pt x="1222" y="3517"/>
                  </a:lnTo>
                  <a:lnTo>
                    <a:pt x="1247" y="3346"/>
                  </a:lnTo>
                  <a:lnTo>
                    <a:pt x="1222" y="3175"/>
                  </a:lnTo>
                  <a:lnTo>
                    <a:pt x="1198" y="3029"/>
                  </a:lnTo>
                  <a:lnTo>
                    <a:pt x="1149" y="2882"/>
                  </a:lnTo>
                  <a:lnTo>
                    <a:pt x="1100" y="2760"/>
                  </a:lnTo>
                  <a:lnTo>
                    <a:pt x="978" y="2564"/>
                  </a:lnTo>
                  <a:lnTo>
                    <a:pt x="831" y="2394"/>
                  </a:lnTo>
                  <a:lnTo>
                    <a:pt x="734" y="2271"/>
                  </a:lnTo>
                  <a:lnTo>
                    <a:pt x="636" y="2149"/>
                  </a:lnTo>
                  <a:lnTo>
                    <a:pt x="587" y="2003"/>
                  </a:lnTo>
                  <a:lnTo>
                    <a:pt x="563" y="1832"/>
                  </a:lnTo>
                  <a:lnTo>
                    <a:pt x="587" y="1636"/>
                  </a:lnTo>
                  <a:lnTo>
                    <a:pt x="636" y="1490"/>
                  </a:lnTo>
                  <a:lnTo>
                    <a:pt x="734" y="1368"/>
                  </a:lnTo>
                  <a:lnTo>
                    <a:pt x="831" y="1246"/>
                  </a:lnTo>
                  <a:lnTo>
                    <a:pt x="978" y="1075"/>
                  </a:lnTo>
                  <a:lnTo>
                    <a:pt x="1100" y="879"/>
                  </a:lnTo>
                  <a:lnTo>
                    <a:pt x="1149" y="757"/>
                  </a:lnTo>
                  <a:lnTo>
                    <a:pt x="1198" y="611"/>
                  </a:lnTo>
                  <a:lnTo>
                    <a:pt x="1222" y="464"/>
                  </a:lnTo>
                  <a:lnTo>
                    <a:pt x="1247" y="293"/>
                  </a:lnTo>
                  <a:lnTo>
                    <a:pt x="1222" y="171"/>
                  </a:lnTo>
                  <a:lnTo>
                    <a:pt x="1149" y="98"/>
                  </a:lnTo>
                  <a:lnTo>
                    <a:pt x="1076" y="24"/>
                  </a:lnTo>
                  <a:lnTo>
                    <a:pt x="953"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9" name="Shape 514">
              <a:extLst>
                <a:ext uri="{FF2B5EF4-FFF2-40B4-BE49-F238E27FC236}">
                  <a16:creationId xmlns:a16="http://schemas.microsoft.com/office/drawing/2014/main" id="{47D1DF41-B160-4311-9483-159DEBD63E98}"/>
                </a:ext>
              </a:extLst>
            </p:cNvPr>
            <p:cNvSpPr/>
            <p:nvPr/>
          </p:nvSpPr>
          <p:spPr>
            <a:xfrm>
              <a:off x="3516900" y="5012225"/>
              <a:ext cx="31175" cy="129450"/>
            </a:xfrm>
            <a:custGeom>
              <a:avLst/>
              <a:gdLst/>
              <a:ahLst/>
              <a:cxnLst/>
              <a:rect l="0" t="0" r="0" b="0"/>
              <a:pathLst>
                <a:path w="1247" h="5178" extrusionOk="0">
                  <a:moveTo>
                    <a:pt x="953" y="0"/>
                  </a:moveTo>
                  <a:lnTo>
                    <a:pt x="855" y="24"/>
                  </a:lnTo>
                  <a:lnTo>
                    <a:pt x="758" y="98"/>
                  </a:lnTo>
                  <a:lnTo>
                    <a:pt x="709" y="171"/>
                  </a:lnTo>
                  <a:lnTo>
                    <a:pt x="684" y="293"/>
                  </a:lnTo>
                  <a:lnTo>
                    <a:pt x="660" y="464"/>
                  </a:lnTo>
                  <a:lnTo>
                    <a:pt x="611" y="611"/>
                  </a:lnTo>
                  <a:lnTo>
                    <a:pt x="513" y="733"/>
                  </a:lnTo>
                  <a:lnTo>
                    <a:pt x="416" y="879"/>
                  </a:lnTo>
                  <a:lnTo>
                    <a:pt x="269" y="1026"/>
                  </a:lnTo>
                  <a:lnTo>
                    <a:pt x="147" y="1246"/>
                  </a:lnTo>
                  <a:lnTo>
                    <a:pt x="98" y="1368"/>
                  </a:lnTo>
                  <a:lnTo>
                    <a:pt x="49" y="1490"/>
                  </a:lnTo>
                  <a:lnTo>
                    <a:pt x="25" y="1636"/>
                  </a:lnTo>
                  <a:lnTo>
                    <a:pt x="0" y="1832"/>
                  </a:lnTo>
                  <a:lnTo>
                    <a:pt x="25" y="2003"/>
                  </a:lnTo>
                  <a:lnTo>
                    <a:pt x="49" y="2149"/>
                  </a:lnTo>
                  <a:lnTo>
                    <a:pt x="98" y="2271"/>
                  </a:lnTo>
                  <a:lnTo>
                    <a:pt x="147" y="2394"/>
                  </a:lnTo>
                  <a:lnTo>
                    <a:pt x="269" y="2613"/>
                  </a:lnTo>
                  <a:lnTo>
                    <a:pt x="416" y="2784"/>
                  </a:lnTo>
                  <a:lnTo>
                    <a:pt x="513" y="2906"/>
                  </a:lnTo>
                  <a:lnTo>
                    <a:pt x="611" y="3029"/>
                  </a:lnTo>
                  <a:lnTo>
                    <a:pt x="660" y="3175"/>
                  </a:lnTo>
                  <a:lnTo>
                    <a:pt x="684" y="3346"/>
                  </a:lnTo>
                  <a:lnTo>
                    <a:pt x="660" y="3541"/>
                  </a:lnTo>
                  <a:lnTo>
                    <a:pt x="611" y="3688"/>
                  </a:lnTo>
                  <a:lnTo>
                    <a:pt x="513" y="3810"/>
                  </a:lnTo>
                  <a:lnTo>
                    <a:pt x="416" y="3932"/>
                  </a:lnTo>
                  <a:lnTo>
                    <a:pt x="269" y="4103"/>
                  </a:lnTo>
                  <a:lnTo>
                    <a:pt x="147" y="4299"/>
                  </a:lnTo>
                  <a:lnTo>
                    <a:pt x="98" y="4421"/>
                  </a:lnTo>
                  <a:lnTo>
                    <a:pt x="49" y="4567"/>
                  </a:lnTo>
                  <a:lnTo>
                    <a:pt x="25" y="4714"/>
                  </a:lnTo>
                  <a:lnTo>
                    <a:pt x="0" y="4885"/>
                  </a:lnTo>
                  <a:lnTo>
                    <a:pt x="25" y="5007"/>
                  </a:lnTo>
                  <a:lnTo>
                    <a:pt x="98" y="5080"/>
                  </a:lnTo>
                  <a:lnTo>
                    <a:pt x="171" y="5153"/>
                  </a:lnTo>
                  <a:lnTo>
                    <a:pt x="294" y="5178"/>
                  </a:lnTo>
                  <a:lnTo>
                    <a:pt x="391" y="5153"/>
                  </a:lnTo>
                  <a:lnTo>
                    <a:pt x="489" y="5080"/>
                  </a:lnTo>
                  <a:lnTo>
                    <a:pt x="538" y="5007"/>
                  </a:lnTo>
                  <a:lnTo>
                    <a:pt x="562" y="4885"/>
                  </a:lnTo>
                  <a:lnTo>
                    <a:pt x="587" y="4714"/>
                  </a:lnTo>
                  <a:lnTo>
                    <a:pt x="635" y="4567"/>
                  </a:lnTo>
                  <a:lnTo>
                    <a:pt x="733" y="4445"/>
                  </a:lnTo>
                  <a:lnTo>
                    <a:pt x="831" y="4299"/>
                  </a:lnTo>
                  <a:lnTo>
                    <a:pt x="977" y="4152"/>
                  </a:lnTo>
                  <a:lnTo>
                    <a:pt x="1099" y="3932"/>
                  </a:lnTo>
                  <a:lnTo>
                    <a:pt x="1173" y="3810"/>
                  </a:lnTo>
                  <a:lnTo>
                    <a:pt x="1197" y="3688"/>
                  </a:lnTo>
                  <a:lnTo>
                    <a:pt x="1246" y="3517"/>
                  </a:lnTo>
                  <a:lnTo>
                    <a:pt x="1246" y="3346"/>
                  </a:lnTo>
                  <a:lnTo>
                    <a:pt x="1246" y="3175"/>
                  </a:lnTo>
                  <a:lnTo>
                    <a:pt x="1197" y="3029"/>
                  </a:lnTo>
                  <a:lnTo>
                    <a:pt x="1173" y="2882"/>
                  </a:lnTo>
                  <a:lnTo>
                    <a:pt x="1099" y="2760"/>
                  </a:lnTo>
                  <a:lnTo>
                    <a:pt x="977" y="2564"/>
                  </a:lnTo>
                  <a:lnTo>
                    <a:pt x="831" y="2394"/>
                  </a:lnTo>
                  <a:lnTo>
                    <a:pt x="733" y="2271"/>
                  </a:lnTo>
                  <a:lnTo>
                    <a:pt x="635" y="2149"/>
                  </a:lnTo>
                  <a:lnTo>
                    <a:pt x="587" y="2003"/>
                  </a:lnTo>
                  <a:lnTo>
                    <a:pt x="562" y="1832"/>
                  </a:lnTo>
                  <a:lnTo>
                    <a:pt x="587" y="1636"/>
                  </a:lnTo>
                  <a:lnTo>
                    <a:pt x="635" y="1490"/>
                  </a:lnTo>
                  <a:lnTo>
                    <a:pt x="733" y="1368"/>
                  </a:lnTo>
                  <a:lnTo>
                    <a:pt x="831" y="1246"/>
                  </a:lnTo>
                  <a:lnTo>
                    <a:pt x="977" y="1075"/>
                  </a:lnTo>
                  <a:lnTo>
                    <a:pt x="1099" y="879"/>
                  </a:lnTo>
                  <a:lnTo>
                    <a:pt x="1173" y="757"/>
                  </a:lnTo>
                  <a:lnTo>
                    <a:pt x="1197" y="611"/>
                  </a:lnTo>
                  <a:lnTo>
                    <a:pt x="1246" y="464"/>
                  </a:lnTo>
                  <a:lnTo>
                    <a:pt x="1246" y="293"/>
                  </a:lnTo>
                  <a:lnTo>
                    <a:pt x="1222" y="171"/>
                  </a:lnTo>
                  <a:lnTo>
                    <a:pt x="1173" y="98"/>
                  </a:lnTo>
                  <a:lnTo>
                    <a:pt x="1075" y="24"/>
                  </a:lnTo>
                  <a:lnTo>
                    <a:pt x="953"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260" name="Shape 515">
            <a:extLst>
              <a:ext uri="{FF2B5EF4-FFF2-40B4-BE49-F238E27FC236}">
                <a16:creationId xmlns:a16="http://schemas.microsoft.com/office/drawing/2014/main" id="{6A6C2E1F-14AA-437E-B1A5-029582E05850}"/>
              </a:ext>
            </a:extLst>
          </p:cNvPr>
          <p:cNvGrpSpPr/>
          <p:nvPr userDrawn="1"/>
        </p:nvGrpSpPr>
        <p:grpSpPr>
          <a:xfrm>
            <a:off x="8686663" y="5477758"/>
            <a:ext cx="459424" cy="417561"/>
            <a:chOff x="4562200" y="4968250"/>
            <a:chExt cx="549550" cy="499475"/>
          </a:xfrm>
          <a:solidFill>
            <a:schemeClr val="bg1">
              <a:lumMod val="50000"/>
            </a:schemeClr>
          </a:solidFill>
        </p:grpSpPr>
        <p:sp>
          <p:nvSpPr>
            <p:cNvPr id="261" name="Shape 516">
              <a:extLst>
                <a:ext uri="{FF2B5EF4-FFF2-40B4-BE49-F238E27FC236}">
                  <a16:creationId xmlns:a16="http://schemas.microsoft.com/office/drawing/2014/main" id="{6D4AC9E8-5EE7-4B4C-9320-6F15A5821590}"/>
                </a:ext>
              </a:extLst>
            </p:cNvPr>
            <p:cNvSpPr/>
            <p:nvPr/>
          </p:nvSpPr>
          <p:spPr>
            <a:xfrm>
              <a:off x="4842450" y="5242400"/>
              <a:ext cx="213125" cy="225325"/>
            </a:xfrm>
            <a:custGeom>
              <a:avLst/>
              <a:gdLst/>
              <a:ahLst/>
              <a:cxnLst/>
              <a:rect l="0" t="0" r="0" b="0"/>
              <a:pathLst>
                <a:path w="8525" h="9013" extrusionOk="0">
                  <a:moveTo>
                    <a:pt x="8524" y="1"/>
                  </a:moveTo>
                  <a:lnTo>
                    <a:pt x="2272" y="3542"/>
                  </a:lnTo>
                  <a:lnTo>
                    <a:pt x="2150" y="3591"/>
                  </a:lnTo>
                  <a:lnTo>
                    <a:pt x="2028" y="3615"/>
                  </a:lnTo>
                  <a:lnTo>
                    <a:pt x="1906" y="3591"/>
                  </a:lnTo>
                  <a:lnTo>
                    <a:pt x="1808" y="3566"/>
                  </a:lnTo>
                  <a:lnTo>
                    <a:pt x="1735" y="3517"/>
                  </a:lnTo>
                  <a:lnTo>
                    <a:pt x="1662" y="3444"/>
                  </a:lnTo>
                  <a:lnTo>
                    <a:pt x="1588" y="3371"/>
                  </a:lnTo>
                  <a:lnTo>
                    <a:pt x="1" y="440"/>
                  </a:lnTo>
                  <a:lnTo>
                    <a:pt x="1" y="9013"/>
                  </a:lnTo>
                  <a:lnTo>
                    <a:pt x="8524" y="4104"/>
                  </a:lnTo>
                  <a:lnTo>
                    <a:pt x="8524"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2" name="Shape 517">
              <a:extLst>
                <a:ext uri="{FF2B5EF4-FFF2-40B4-BE49-F238E27FC236}">
                  <a16:creationId xmlns:a16="http://schemas.microsoft.com/office/drawing/2014/main" id="{673373AE-1BC7-4D14-9931-BEACFE8A3A60}"/>
                </a:ext>
              </a:extLst>
            </p:cNvPr>
            <p:cNvSpPr/>
            <p:nvPr/>
          </p:nvSpPr>
          <p:spPr>
            <a:xfrm>
              <a:off x="4617775" y="5241800"/>
              <a:ext cx="212500" cy="225925"/>
            </a:xfrm>
            <a:custGeom>
              <a:avLst/>
              <a:gdLst/>
              <a:ahLst/>
              <a:cxnLst/>
              <a:rect l="0" t="0" r="0" b="0"/>
              <a:pathLst>
                <a:path w="8500" h="9037" extrusionOk="0">
                  <a:moveTo>
                    <a:pt x="0" y="0"/>
                  </a:moveTo>
                  <a:lnTo>
                    <a:pt x="0" y="4128"/>
                  </a:lnTo>
                  <a:lnTo>
                    <a:pt x="8499" y="9037"/>
                  </a:lnTo>
                  <a:lnTo>
                    <a:pt x="8499" y="586"/>
                  </a:lnTo>
                  <a:lnTo>
                    <a:pt x="6961" y="3395"/>
                  </a:lnTo>
                  <a:lnTo>
                    <a:pt x="6887" y="3468"/>
                  </a:lnTo>
                  <a:lnTo>
                    <a:pt x="6814" y="3541"/>
                  </a:lnTo>
                  <a:lnTo>
                    <a:pt x="6741" y="3590"/>
                  </a:lnTo>
                  <a:lnTo>
                    <a:pt x="6643" y="3615"/>
                  </a:lnTo>
                  <a:lnTo>
                    <a:pt x="6521" y="3639"/>
                  </a:lnTo>
                  <a:lnTo>
                    <a:pt x="6399" y="3615"/>
                  </a:lnTo>
                  <a:lnTo>
                    <a:pt x="6277" y="3566"/>
                  </a:lnTo>
                  <a:lnTo>
                    <a:pt x="0"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3" name="Shape 518">
              <a:extLst>
                <a:ext uri="{FF2B5EF4-FFF2-40B4-BE49-F238E27FC236}">
                  <a16:creationId xmlns:a16="http://schemas.microsoft.com/office/drawing/2014/main" id="{40F6C0EA-7330-4989-B7A6-05D49E695C81}"/>
                </a:ext>
              </a:extLst>
            </p:cNvPr>
            <p:cNvSpPr/>
            <p:nvPr/>
          </p:nvSpPr>
          <p:spPr>
            <a:xfrm>
              <a:off x="4631200" y="4968250"/>
              <a:ext cx="411550" cy="236325"/>
            </a:xfrm>
            <a:custGeom>
              <a:avLst/>
              <a:gdLst/>
              <a:ahLst/>
              <a:cxnLst/>
              <a:rect l="0" t="0" r="0" b="0"/>
              <a:pathLst>
                <a:path w="16462" h="9453" extrusionOk="0">
                  <a:moveTo>
                    <a:pt x="8182" y="1"/>
                  </a:moveTo>
                  <a:lnTo>
                    <a:pt x="0" y="4763"/>
                  </a:lnTo>
                  <a:lnTo>
                    <a:pt x="8231" y="9452"/>
                  </a:lnTo>
                  <a:lnTo>
                    <a:pt x="16462" y="4763"/>
                  </a:lnTo>
                  <a:lnTo>
                    <a:pt x="8182"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4" name="Shape 519">
              <a:extLst>
                <a:ext uri="{FF2B5EF4-FFF2-40B4-BE49-F238E27FC236}">
                  <a16:creationId xmlns:a16="http://schemas.microsoft.com/office/drawing/2014/main" id="{6DDDB5E2-A0E5-4BC5-9AC8-43CF36077D12}"/>
                </a:ext>
              </a:extLst>
            </p:cNvPr>
            <p:cNvSpPr/>
            <p:nvPr/>
          </p:nvSpPr>
          <p:spPr>
            <a:xfrm>
              <a:off x="4562200" y="5094025"/>
              <a:ext cx="274800" cy="226550"/>
            </a:xfrm>
            <a:custGeom>
              <a:avLst/>
              <a:gdLst/>
              <a:ahLst/>
              <a:cxnLst/>
              <a:rect l="0" t="0" r="0" b="0"/>
              <a:pathLst>
                <a:path w="10992" h="9062" extrusionOk="0">
                  <a:moveTo>
                    <a:pt x="2248" y="1"/>
                  </a:moveTo>
                  <a:lnTo>
                    <a:pt x="1" y="4079"/>
                  </a:lnTo>
                  <a:lnTo>
                    <a:pt x="8744" y="9062"/>
                  </a:lnTo>
                  <a:lnTo>
                    <a:pt x="10991" y="4983"/>
                  </a:lnTo>
                  <a:lnTo>
                    <a:pt x="2248"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5" name="Shape 520">
              <a:extLst>
                <a:ext uri="{FF2B5EF4-FFF2-40B4-BE49-F238E27FC236}">
                  <a16:creationId xmlns:a16="http://schemas.microsoft.com/office/drawing/2014/main" id="{447DC5DD-DD95-44D4-939E-F9D205777D58}"/>
                </a:ext>
              </a:extLst>
            </p:cNvPr>
            <p:cNvSpPr/>
            <p:nvPr/>
          </p:nvSpPr>
          <p:spPr>
            <a:xfrm>
              <a:off x="4836975" y="5094025"/>
              <a:ext cx="274775" cy="226550"/>
            </a:xfrm>
            <a:custGeom>
              <a:avLst/>
              <a:gdLst/>
              <a:ahLst/>
              <a:cxnLst/>
              <a:rect l="0" t="0" r="0" b="0"/>
              <a:pathLst>
                <a:path w="10991" h="9062" extrusionOk="0">
                  <a:moveTo>
                    <a:pt x="8743" y="1"/>
                  </a:moveTo>
                  <a:lnTo>
                    <a:pt x="0" y="4983"/>
                  </a:lnTo>
                  <a:lnTo>
                    <a:pt x="2247" y="9062"/>
                  </a:lnTo>
                  <a:lnTo>
                    <a:pt x="10990" y="4079"/>
                  </a:lnTo>
                  <a:lnTo>
                    <a:pt x="8743"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266" name="Shape 521">
            <a:extLst>
              <a:ext uri="{FF2B5EF4-FFF2-40B4-BE49-F238E27FC236}">
                <a16:creationId xmlns:a16="http://schemas.microsoft.com/office/drawing/2014/main" id="{5BFF836A-E94A-438A-A7BE-D7C4317458A2}"/>
              </a:ext>
            </a:extLst>
          </p:cNvPr>
          <p:cNvGrpSpPr/>
          <p:nvPr userDrawn="1"/>
        </p:nvGrpSpPr>
        <p:grpSpPr>
          <a:xfrm>
            <a:off x="8193591" y="5501249"/>
            <a:ext cx="318516" cy="370076"/>
            <a:chOff x="3972400" y="4996350"/>
            <a:chExt cx="381000" cy="442675"/>
          </a:xfrm>
          <a:solidFill>
            <a:schemeClr val="bg1">
              <a:lumMod val="50000"/>
            </a:schemeClr>
          </a:solidFill>
        </p:grpSpPr>
        <p:sp>
          <p:nvSpPr>
            <p:cNvPr id="267" name="Shape 522">
              <a:extLst>
                <a:ext uri="{FF2B5EF4-FFF2-40B4-BE49-F238E27FC236}">
                  <a16:creationId xmlns:a16="http://schemas.microsoft.com/office/drawing/2014/main" id="{5CB6E9F0-8C61-4555-8A40-31A099FC2216}"/>
                </a:ext>
              </a:extLst>
            </p:cNvPr>
            <p:cNvSpPr/>
            <p:nvPr/>
          </p:nvSpPr>
          <p:spPr>
            <a:xfrm>
              <a:off x="4157400" y="4996350"/>
              <a:ext cx="86725" cy="103200"/>
            </a:xfrm>
            <a:custGeom>
              <a:avLst/>
              <a:gdLst/>
              <a:ahLst/>
              <a:cxnLst/>
              <a:rect l="0" t="0" r="0" b="0"/>
              <a:pathLst>
                <a:path w="3469" h="4128" extrusionOk="0">
                  <a:moveTo>
                    <a:pt x="3395" y="0"/>
                  </a:moveTo>
                  <a:lnTo>
                    <a:pt x="3029" y="98"/>
                  </a:lnTo>
                  <a:lnTo>
                    <a:pt x="2638" y="195"/>
                  </a:lnTo>
                  <a:lnTo>
                    <a:pt x="2149" y="342"/>
                  </a:lnTo>
                  <a:lnTo>
                    <a:pt x="1661" y="537"/>
                  </a:lnTo>
                  <a:lnTo>
                    <a:pt x="1392" y="659"/>
                  </a:lnTo>
                  <a:lnTo>
                    <a:pt x="1148" y="806"/>
                  </a:lnTo>
                  <a:lnTo>
                    <a:pt x="904" y="953"/>
                  </a:lnTo>
                  <a:lnTo>
                    <a:pt x="684" y="1124"/>
                  </a:lnTo>
                  <a:lnTo>
                    <a:pt x="489" y="1319"/>
                  </a:lnTo>
                  <a:lnTo>
                    <a:pt x="318" y="1514"/>
                  </a:lnTo>
                  <a:lnTo>
                    <a:pt x="196" y="1710"/>
                  </a:lnTo>
                  <a:lnTo>
                    <a:pt x="98" y="1929"/>
                  </a:lnTo>
                  <a:lnTo>
                    <a:pt x="49" y="2149"/>
                  </a:lnTo>
                  <a:lnTo>
                    <a:pt x="0" y="2369"/>
                  </a:lnTo>
                  <a:lnTo>
                    <a:pt x="0" y="2589"/>
                  </a:lnTo>
                  <a:lnTo>
                    <a:pt x="25" y="2784"/>
                  </a:lnTo>
                  <a:lnTo>
                    <a:pt x="49" y="2980"/>
                  </a:lnTo>
                  <a:lnTo>
                    <a:pt x="98" y="3175"/>
                  </a:lnTo>
                  <a:lnTo>
                    <a:pt x="220" y="3517"/>
                  </a:lnTo>
                  <a:lnTo>
                    <a:pt x="342" y="3786"/>
                  </a:lnTo>
                  <a:lnTo>
                    <a:pt x="489" y="4030"/>
                  </a:lnTo>
                  <a:lnTo>
                    <a:pt x="757" y="4079"/>
                  </a:lnTo>
                  <a:lnTo>
                    <a:pt x="1050" y="4103"/>
                  </a:lnTo>
                  <a:lnTo>
                    <a:pt x="1392" y="4128"/>
                  </a:lnTo>
                  <a:lnTo>
                    <a:pt x="1588" y="4103"/>
                  </a:lnTo>
                  <a:lnTo>
                    <a:pt x="1808" y="4079"/>
                  </a:lnTo>
                  <a:lnTo>
                    <a:pt x="2003" y="4030"/>
                  </a:lnTo>
                  <a:lnTo>
                    <a:pt x="2198" y="3957"/>
                  </a:lnTo>
                  <a:lnTo>
                    <a:pt x="2394" y="3859"/>
                  </a:lnTo>
                  <a:lnTo>
                    <a:pt x="2589" y="3737"/>
                  </a:lnTo>
                  <a:lnTo>
                    <a:pt x="2760" y="3590"/>
                  </a:lnTo>
                  <a:lnTo>
                    <a:pt x="2931" y="3395"/>
                  </a:lnTo>
                  <a:lnTo>
                    <a:pt x="3053" y="3175"/>
                  </a:lnTo>
                  <a:lnTo>
                    <a:pt x="3175" y="2931"/>
                  </a:lnTo>
                  <a:lnTo>
                    <a:pt x="3273" y="2662"/>
                  </a:lnTo>
                  <a:lnTo>
                    <a:pt x="3346" y="2394"/>
                  </a:lnTo>
                  <a:lnTo>
                    <a:pt x="3395" y="2125"/>
                  </a:lnTo>
                  <a:lnTo>
                    <a:pt x="3419" y="1832"/>
                  </a:lnTo>
                  <a:lnTo>
                    <a:pt x="3468" y="1294"/>
                  </a:lnTo>
                  <a:lnTo>
                    <a:pt x="3468" y="782"/>
                  </a:lnTo>
                  <a:lnTo>
                    <a:pt x="3444" y="391"/>
                  </a:lnTo>
                  <a:lnTo>
                    <a:pt x="3395"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8" name="Shape 523">
              <a:extLst>
                <a:ext uri="{FF2B5EF4-FFF2-40B4-BE49-F238E27FC236}">
                  <a16:creationId xmlns:a16="http://schemas.microsoft.com/office/drawing/2014/main" id="{C64F1406-AD2F-438D-8FA3-DE5C6F05BC53}"/>
                </a:ext>
              </a:extLst>
            </p:cNvPr>
            <p:cNvSpPr/>
            <p:nvPr/>
          </p:nvSpPr>
          <p:spPr>
            <a:xfrm>
              <a:off x="3972400" y="5048250"/>
              <a:ext cx="381000" cy="390775"/>
            </a:xfrm>
            <a:custGeom>
              <a:avLst/>
              <a:gdLst/>
              <a:ahLst/>
              <a:cxnLst/>
              <a:rect l="0" t="0" r="0" b="0"/>
              <a:pathLst>
                <a:path w="15240" h="15631" extrusionOk="0">
                  <a:moveTo>
                    <a:pt x="4689" y="3810"/>
                  </a:moveTo>
                  <a:lnTo>
                    <a:pt x="4787" y="3834"/>
                  </a:lnTo>
                  <a:lnTo>
                    <a:pt x="4860" y="3908"/>
                  </a:lnTo>
                  <a:lnTo>
                    <a:pt x="4885" y="4005"/>
                  </a:lnTo>
                  <a:lnTo>
                    <a:pt x="4885" y="4103"/>
                  </a:lnTo>
                  <a:lnTo>
                    <a:pt x="4836" y="4176"/>
                  </a:lnTo>
                  <a:lnTo>
                    <a:pt x="4787" y="4250"/>
                  </a:lnTo>
                  <a:lnTo>
                    <a:pt x="4689" y="4298"/>
                  </a:lnTo>
                  <a:lnTo>
                    <a:pt x="4421" y="4347"/>
                  </a:lnTo>
                  <a:lnTo>
                    <a:pt x="4176" y="4421"/>
                  </a:lnTo>
                  <a:lnTo>
                    <a:pt x="3957" y="4518"/>
                  </a:lnTo>
                  <a:lnTo>
                    <a:pt x="3737" y="4640"/>
                  </a:lnTo>
                  <a:lnTo>
                    <a:pt x="3566" y="4787"/>
                  </a:lnTo>
                  <a:lnTo>
                    <a:pt x="3395" y="4933"/>
                  </a:lnTo>
                  <a:lnTo>
                    <a:pt x="3248" y="5080"/>
                  </a:lnTo>
                  <a:lnTo>
                    <a:pt x="3102" y="5251"/>
                  </a:lnTo>
                  <a:lnTo>
                    <a:pt x="3004" y="5422"/>
                  </a:lnTo>
                  <a:lnTo>
                    <a:pt x="2882" y="5617"/>
                  </a:lnTo>
                  <a:lnTo>
                    <a:pt x="2735" y="5984"/>
                  </a:lnTo>
                  <a:lnTo>
                    <a:pt x="2613" y="6374"/>
                  </a:lnTo>
                  <a:lnTo>
                    <a:pt x="2516" y="6765"/>
                  </a:lnTo>
                  <a:lnTo>
                    <a:pt x="2491" y="6838"/>
                  </a:lnTo>
                  <a:lnTo>
                    <a:pt x="2442" y="6912"/>
                  </a:lnTo>
                  <a:lnTo>
                    <a:pt x="2369" y="6936"/>
                  </a:lnTo>
                  <a:lnTo>
                    <a:pt x="2296" y="6961"/>
                  </a:lnTo>
                  <a:lnTo>
                    <a:pt x="2247" y="6961"/>
                  </a:lnTo>
                  <a:lnTo>
                    <a:pt x="2149" y="6912"/>
                  </a:lnTo>
                  <a:lnTo>
                    <a:pt x="2076" y="6863"/>
                  </a:lnTo>
                  <a:lnTo>
                    <a:pt x="2052" y="6765"/>
                  </a:lnTo>
                  <a:lnTo>
                    <a:pt x="2052" y="6668"/>
                  </a:lnTo>
                  <a:lnTo>
                    <a:pt x="2100" y="6374"/>
                  </a:lnTo>
                  <a:lnTo>
                    <a:pt x="2174" y="6106"/>
                  </a:lnTo>
                  <a:lnTo>
                    <a:pt x="2271" y="5837"/>
                  </a:lnTo>
                  <a:lnTo>
                    <a:pt x="2369" y="5593"/>
                  </a:lnTo>
                  <a:lnTo>
                    <a:pt x="2491" y="5349"/>
                  </a:lnTo>
                  <a:lnTo>
                    <a:pt x="2613" y="5129"/>
                  </a:lnTo>
                  <a:lnTo>
                    <a:pt x="2760" y="4933"/>
                  </a:lnTo>
                  <a:lnTo>
                    <a:pt x="2906" y="4738"/>
                  </a:lnTo>
                  <a:lnTo>
                    <a:pt x="3077" y="4567"/>
                  </a:lnTo>
                  <a:lnTo>
                    <a:pt x="3248" y="4396"/>
                  </a:lnTo>
                  <a:lnTo>
                    <a:pt x="3444" y="4250"/>
                  </a:lnTo>
                  <a:lnTo>
                    <a:pt x="3663" y="4128"/>
                  </a:lnTo>
                  <a:lnTo>
                    <a:pt x="3883" y="4030"/>
                  </a:lnTo>
                  <a:lnTo>
                    <a:pt x="4103" y="3932"/>
                  </a:lnTo>
                  <a:lnTo>
                    <a:pt x="4347" y="3859"/>
                  </a:lnTo>
                  <a:lnTo>
                    <a:pt x="4616" y="3810"/>
                  </a:lnTo>
                  <a:close/>
                  <a:moveTo>
                    <a:pt x="6374" y="0"/>
                  </a:moveTo>
                  <a:lnTo>
                    <a:pt x="6008" y="293"/>
                  </a:lnTo>
                  <a:lnTo>
                    <a:pt x="6301" y="953"/>
                  </a:lnTo>
                  <a:lnTo>
                    <a:pt x="7083" y="2687"/>
                  </a:lnTo>
                  <a:lnTo>
                    <a:pt x="6619" y="2662"/>
                  </a:lnTo>
                  <a:lnTo>
                    <a:pt x="6179" y="2638"/>
                  </a:lnTo>
                  <a:lnTo>
                    <a:pt x="5373" y="2516"/>
                  </a:lnTo>
                  <a:lnTo>
                    <a:pt x="4592" y="2516"/>
                  </a:lnTo>
                  <a:lnTo>
                    <a:pt x="4421" y="2540"/>
                  </a:lnTo>
                  <a:lnTo>
                    <a:pt x="4225" y="2589"/>
                  </a:lnTo>
                  <a:lnTo>
                    <a:pt x="4030" y="2662"/>
                  </a:lnTo>
                  <a:lnTo>
                    <a:pt x="3834" y="2735"/>
                  </a:lnTo>
                  <a:lnTo>
                    <a:pt x="3419" y="2955"/>
                  </a:lnTo>
                  <a:lnTo>
                    <a:pt x="3004" y="3175"/>
                  </a:lnTo>
                  <a:lnTo>
                    <a:pt x="2638" y="3444"/>
                  </a:lnTo>
                  <a:lnTo>
                    <a:pt x="2271" y="3712"/>
                  </a:lnTo>
                  <a:lnTo>
                    <a:pt x="1929" y="4030"/>
                  </a:lnTo>
                  <a:lnTo>
                    <a:pt x="1612" y="4347"/>
                  </a:lnTo>
                  <a:lnTo>
                    <a:pt x="1319" y="4689"/>
                  </a:lnTo>
                  <a:lnTo>
                    <a:pt x="1075" y="5056"/>
                  </a:lnTo>
                  <a:lnTo>
                    <a:pt x="830" y="5446"/>
                  </a:lnTo>
                  <a:lnTo>
                    <a:pt x="611" y="5862"/>
                  </a:lnTo>
                  <a:lnTo>
                    <a:pt x="440" y="6301"/>
                  </a:lnTo>
                  <a:lnTo>
                    <a:pt x="293" y="6741"/>
                  </a:lnTo>
                  <a:lnTo>
                    <a:pt x="171" y="7205"/>
                  </a:lnTo>
                  <a:lnTo>
                    <a:pt x="73" y="7693"/>
                  </a:lnTo>
                  <a:lnTo>
                    <a:pt x="24" y="8206"/>
                  </a:lnTo>
                  <a:lnTo>
                    <a:pt x="0" y="8719"/>
                  </a:lnTo>
                  <a:lnTo>
                    <a:pt x="24" y="9256"/>
                  </a:lnTo>
                  <a:lnTo>
                    <a:pt x="73" y="9794"/>
                  </a:lnTo>
                  <a:lnTo>
                    <a:pt x="171" y="10307"/>
                  </a:lnTo>
                  <a:lnTo>
                    <a:pt x="293" y="10795"/>
                  </a:lnTo>
                  <a:lnTo>
                    <a:pt x="464" y="11308"/>
                  </a:lnTo>
                  <a:lnTo>
                    <a:pt x="659" y="11772"/>
                  </a:lnTo>
                  <a:lnTo>
                    <a:pt x="879" y="12236"/>
                  </a:lnTo>
                  <a:lnTo>
                    <a:pt x="1123" y="12676"/>
                  </a:lnTo>
                  <a:lnTo>
                    <a:pt x="1392" y="13091"/>
                  </a:lnTo>
                  <a:lnTo>
                    <a:pt x="1710" y="13506"/>
                  </a:lnTo>
                  <a:lnTo>
                    <a:pt x="2027" y="13872"/>
                  </a:lnTo>
                  <a:lnTo>
                    <a:pt x="2393" y="14239"/>
                  </a:lnTo>
                  <a:lnTo>
                    <a:pt x="2760" y="14581"/>
                  </a:lnTo>
                  <a:lnTo>
                    <a:pt x="3151" y="14874"/>
                  </a:lnTo>
                  <a:lnTo>
                    <a:pt x="3590" y="15167"/>
                  </a:lnTo>
                  <a:lnTo>
                    <a:pt x="4030" y="15411"/>
                  </a:lnTo>
                  <a:lnTo>
                    <a:pt x="4225" y="15509"/>
                  </a:lnTo>
                  <a:lnTo>
                    <a:pt x="4421" y="15582"/>
                  </a:lnTo>
                  <a:lnTo>
                    <a:pt x="4640" y="15631"/>
                  </a:lnTo>
                  <a:lnTo>
                    <a:pt x="5275" y="15631"/>
                  </a:lnTo>
                  <a:lnTo>
                    <a:pt x="5739" y="15558"/>
                  </a:lnTo>
                  <a:lnTo>
                    <a:pt x="6668" y="15362"/>
                  </a:lnTo>
                  <a:lnTo>
                    <a:pt x="7132" y="15289"/>
                  </a:lnTo>
                  <a:lnTo>
                    <a:pt x="7376" y="15264"/>
                  </a:lnTo>
                  <a:lnTo>
                    <a:pt x="7864" y="15264"/>
                  </a:lnTo>
                  <a:lnTo>
                    <a:pt x="8108" y="15289"/>
                  </a:lnTo>
                  <a:lnTo>
                    <a:pt x="8597" y="15362"/>
                  </a:lnTo>
                  <a:lnTo>
                    <a:pt x="9549" y="15558"/>
                  </a:lnTo>
                  <a:lnTo>
                    <a:pt x="9989" y="15606"/>
                  </a:lnTo>
                  <a:lnTo>
                    <a:pt x="10209" y="15631"/>
                  </a:lnTo>
                  <a:lnTo>
                    <a:pt x="10429" y="15631"/>
                  </a:lnTo>
                  <a:lnTo>
                    <a:pt x="10648" y="15606"/>
                  </a:lnTo>
                  <a:lnTo>
                    <a:pt x="10868" y="15558"/>
                  </a:lnTo>
                  <a:lnTo>
                    <a:pt x="11064" y="15484"/>
                  </a:lnTo>
                  <a:lnTo>
                    <a:pt x="11283" y="15387"/>
                  </a:lnTo>
                  <a:lnTo>
                    <a:pt x="11723" y="15142"/>
                  </a:lnTo>
                  <a:lnTo>
                    <a:pt x="12114" y="14849"/>
                  </a:lnTo>
                  <a:lnTo>
                    <a:pt x="12529" y="14532"/>
                  </a:lnTo>
                  <a:lnTo>
                    <a:pt x="12895" y="14214"/>
                  </a:lnTo>
                  <a:lnTo>
                    <a:pt x="13237" y="13848"/>
                  </a:lnTo>
                  <a:lnTo>
                    <a:pt x="13555" y="13457"/>
                  </a:lnTo>
                  <a:lnTo>
                    <a:pt x="13872" y="13066"/>
                  </a:lnTo>
                  <a:lnTo>
                    <a:pt x="14141" y="12651"/>
                  </a:lnTo>
                  <a:lnTo>
                    <a:pt x="14385" y="12212"/>
                  </a:lnTo>
                  <a:lnTo>
                    <a:pt x="14605" y="11748"/>
                  </a:lnTo>
                  <a:lnTo>
                    <a:pt x="14800" y="11283"/>
                  </a:lnTo>
                  <a:lnTo>
                    <a:pt x="14947" y="10795"/>
                  </a:lnTo>
                  <a:lnTo>
                    <a:pt x="15069" y="10282"/>
                  </a:lnTo>
                  <a:lnTo>
                    <a:pt x="15167" y="9769"/>
                  </a:lnTo>
                  <a:lnTo>
                    <a:pt x="15216" y="9256"/>
                  </a:lnTo>
                  <a:lnTo>
                    <a:pt x="15240" y="8719"/>
                  </a:lnTo>
                  <a:lnTo>
                    <a:pt x="15216" y="8182"/>
                  </a:lnTo>
                  <a:lnTo>
                    <a:pt x="15167" y="7669"/>
                  </a:lnTo>
                  <a:lnTo>
                    <a:pt x="15069" y="7180"/>
                  </a:lnTo>
                  <a:lnTo>
                    <a:pt x="14947" y="6692"/>
                  </a:lnTo>
                  <a:lnTo>
                    <a:pt x="14776" y="6252"/>
                  </a:lnTo>
                  <a:lnTo>
                    <a:pt x="14605" y="5813"/>
                  </a:lnTo>
                  <a:lnTo>
                    <a:pt x="14385" y="5398"/>
                  </a:lnTo>
                  <a:lnTo>
                    <a:pt x="14141" y="5007"/>
                  </a:lnTo>
                  <a:lnTo>
                    <a:pt x="13848" y="4616"/>
                  </a:lnTo>
                  <a:lnTo>
                    <a:pt x="13555" y="4274"/>
                  </a:lnTo>
                  <a:lnTo>
                    <a:pt x="13213" y="3957"/>
                  </a:lnTo>
                  <a:lnTo>
                    <a:pt x="12871" y="3639"/>
                  </a:lnTo>
                  <a:lnTo>
                    <a:pt x="12505" y="3370"/>
                  </a:lnTo>
                  <a:lnTo>
                    <a:pt x="12089" y="3102"/>
                  </a:lnTo>
                  <a:lnTo>
                    <a:pt x="11674" y="2858"/>
                  </a:lnTo>
                  <a:lnTo>
                    <a:pt x="11259" y="2662"/>
                  </a:lnTo>
                  <a:lnTo>
                    <a:pt x="11064" y="2589"/>
                  </a:lnTo>
                  <a:lnTo>
                    <a:pt x="10893" y="2540"/>
                  </a:lnTo>
                  <a:lnTo>
                    <a:pt x="10697" y="2516"/>
                  </a:lnTo>
                  <a:lnTo>
                    <a:pt x="10526" y="2491"/>
                  </a:lnTo>
                  <a:lnTo>
                    <a:pt x="10111" y="2491"/>
                  </a:lnTo>
                  <a:lnTo>
                    <a:pt x="9696" y="2516"/>
                  </a:lnTo>
                  <a:lnTo>
                    <a:pt x="8841" y="2613"/>
                  </a:lnTo>
                  <a:lnTo>
                    <a:pt x="8426" y="2662"/>
                  </a:lnTo>
                  <a:lnTo>
                    <a:pt x="7986" y="2687"/>
                  </a:lnTo>
                  <a:lnTo>
                    <a:pt x="6374"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269" name="Shape 524">
            <a:extLst>
              <a:ext uri="{FF2B5EF4-FFF2-40B4-BE49-F238E27FC236}">
                <a16:creationId xmlns:a16="http://schemas.microsoft.com/office/drawing/2014/main" id="{8ACC2F9D-4C2A-4880-BB49-8E7D244FC658}"/>
              </a:ext>
            </a:extLst>
          </p:cNvPr>
          <p:cNvGrpSpPr/>
          <p:nvPr userDrawn="1"/>
        </p:nvGrpSpPr>
        <p:grpSpPr>
          <a:xfrm>
            <a:off x="9254287" y="5470108"/>
            <a:ext cx="451252" cy="432860"/>
            <a:chOff x="5241175" y="4959100"/>
            <a:chExt cx="539775" cy="517775"/>
          </a:xfrm>
          <a:solidFill>
            <a:schemeClr val="bg1">
              <a:lumMod val="50000"/>
            </a:schemeClr>
          </a:solidFill>
        </p:grpSpPr>
        <p:sp>
          <p:nvSpPr>
            <p:cNvPr id="270" name="Shape 525">
              <a:extLst>
                <a:ext uri="{FF2B5EF4-FFF2-40B4-BE49-F238E27FC236}">
                  <a16:creationId xmlns:a16="http://schemas.microsoft.com/office/drawing/2014/main" id="{0B77C500-5931-40D9-9C26-5A7C2C5F1CF0}"/>
                </a:ext>
              </a:extLst>
            </p:cNvPr>
            <p:cNvSpPr/>
            <p:nvPr/>
          </p:nvSpPr>
          <p:spPr>
            <a:xfrm>
              <a:off x="5575150" y="4959100"/>
              <a:ext cx="161225" cy="178300"/>
            </a:xfrm>
            <a:custGeom>
              <a:avLst/>
              <a:gdLst/>
              <a:ahLst/>
              <a:cxnLst/>
              <a:rect l="0" t="0" r="0" b="0"/>
              <a:pathLst>
                <a:path w="6449" h="7132" extrusionOk="0">
                  <a:moveTo>
                    <a:pt x="4641" y="0"/>
                  </a:moveTo>
                  <a:lnTo>
                    <a:pt x="4470" y="25"/>
                  </a:lnTo>
                  <a:lnTo>
                    <a:pt x="4299" y="49"/>
                  </a:lnTo>
                  <a:lnTo>
                    <a:pt x="4128" y="98"/>
                  </a:lnTo>
                  <a:lnTo>
                    <a:pt x="3957" y="147"/>
                  </a:lnTo>
                  <a:lnTo>
                    <a:pt x="3786" y="220"/>
                  </a:lnTo>
                  <a:lnTo>
                    <a:pt x="3640" y="318"/>
                  </a:lnTo>
                  <a:lnTo>
                    <a:pt x="3517" y="415"/>
                  </a:lnTo>
                  <a:lnTo>
                    <a:pt x="3395" y="538"/>
                  </a:lnTo>
                  <a:lnTo>
                    <a:pt x="3273" y="660"/>
                  </a:lnTo>
                  <a:lnTo>
                    <a:pt x="3175" y="806"/>
                  </a:lnTo>
                  <a:lnTo>
                    <a:pt x="3078" y="953"/>
                  </a:lnTo>
                  <a:lnTo>
                    <a:pt x="3005" y="1099"/>
                  </a:lnTo>
                  <a:lnTo>
                    <a:pt x="2931" y="1270"/>
                  </a:lnTo>
                  <a:lnTo>
                    <a:pt x="2907" y="1441"/>
                  </a:lnTo>
                  <a:lnTo>
                    <a:pt x="2882" y="1612"/>
                  </a:lnTo>
                  <a:lnTo>
                    <a:pt x="2858" y="1808"/>
                  </a:lnTo>
                  <a:lnTo>
                    <a:pt x="2882" y="2076"/>
                  </a:lnTo>
                  <a:lnTo>
                    <a:pt x="2956" y="2345"/>
                  </a:lnTo>
                  <a:lnTo>
                    <a:pt x="3053" y="2589"/>
                  </a:lnTo>
                  <a:lnTo>
                    <a:pt x="3175" y="2809"/>
                  </a:lnTo>
                  <a:lnTo>
                    <a:pt x="0" y="6546"/>
                  </a:lnTo>
                  <a:lnTo>
                    <a:pt x="367" y="6814"/>
                  </a:lnTo>
                  <a:lnTo>
                    <a:pt x="709" y="7132"/>
                  </a:lnTo>
                  <a:lnTo>
                    <a:pt x="3884" y="3419"/>
                  </a:lnTo>
                  <a:lnTo>
                    <a:pt x="4055" y="3493"/>
                  </a:lnTo>
                  <a:lnTo>
                    <a:pt x="4250" y="3542"/>
                  </a:lnTo>
                  <a:lnTo>
                    <a:pt x="4445" y="3566"/>
                  </a:lnTo>
                  <a:lnTo>
                    <a:pt x="4641" y="3590"/>
                  </a:lnTo>
                  <a:lnTo>
                    <a:pt x="4836" y="3566"/>
                  </a:lnTo>
                  <a:lnTo>
                    <a:pt x="5007" y="3542"/>
                  </a:lnTo>
                  <a:lnTo>
                    <a:pt x="5178" y="3517"/>
                  </a:lnTo>
                  <a:lnTo>
                    <a:pt x="5349" y="3444"/>
                  </a:lnTo>
                  <a:lnTo>
                    <a:pt x="5496" y="3371"/>
                  </a:lnTo>
                  <a:lnTo>
                    <a:pt x="5642" y="3273"/>
                  </a:lnTo>
                  <a:lnTo>
                    <a:pt x="5789" y="3175"/>
                  </a:lnTo>
                  <a:lnTo>
                    <a:pt x="5911" y="3053"/>
                  </a:lnTo>
                  <a:lnTo>
                    <a:pt x="6033" y="2931"/>
                  </a:lnTo>
                  <a:lnTo>
                    <a:pt x="6131" y="2809"/>
                  </a:lnTo>
                  <a:lnTo>
                    <a:pt x="6228" y="2638"/>
                  </a:lnTo>
                  <a:lnTo>
                    <a:pt x="6302" y="2491"/>
                  </a:lnTo>
                  <a:lnTo>
                    <a:pt x="6350" y="2320"/>
                  </a:lnTo>
                  <a:lnTo>
                    <a:pt x="6399" y="2149"/>
                  </a:lnTo>
                  <a:lnTo>
                    <a:pt x="6424" y="1979"/>
                  </a:lnTo>
                  <a:lnTo>
                    <a:pt x="6448" y="1808"/>
                  </a:lnTo>
                  <a:lnTo>
                    <a:pt x="6424" y="1612"/>
                  </a:lnTo>
                  <a:lnTo>
                    <a:pt x="6399" y="1441"/>
                  </a:lnTo>
                  <a:lnTo>
                    <a:pt x="6350" y="1270"/>
                  </a:lnTo>
                  <a:lnTo>
                    <a:pt x="6302" y="1099"/>
                  </a:lnTo>
                  <a:lnTo>
                    <a:pt x="6228" y="953"/>
                  </a:lnTo>
                  <a:lnTo>
                    <a:pt x="6131" y="806"/>
                  </a:lnTo>
                  <a:lnTo>
                    <a:pt x="6033" y="660"/>
                  </a:lnTo>
                  <a:lnTo>
                    <a:pt x="5911" y="538"/>
                  </a:lnTo>
                  <a:lnTo>
                    <a:pt x="5789" y="415"/>
                  </a:lnTo>
                  <a:lnTo>
                    <a:pt x="5642" y="318"/>
                  </a:lnTo>
                  <a:lnTo>
                    <a:pt x="5496" y="220"/>
                  </a:lnTo>
                  <a:lnTo>
                    <a:pt x="5349" y="147"/>
                  </a:lnTo>
                  <a:lnTo>
                    <a:pt x="5178" y="98"/>
                  </a:lnTo>
                  <a:lnTo>
                    <a:pt x="5007" y="49"/>
                  </a:lnTo>
                  <a:lnTo>
                    <a:pt x="4836" y="25"/>
                  </a:lnTo>
                  <a:lnTo>
                    <a:pt x="4641"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1" name="Shape 526">
              <a:extLst>
                <a:ext uri="{FF2B5EF4-FFF2-40B4-BE49-F238E27FC236}">
                  <a16:creationId xmlns:a16="http://schemas.microsoft.com/office/drawing/2014/main" id="{64F5D143-5EB8-4668-85FF-A2A6BACE1666}"/>
                </a:ext>
              </a:extLst>
            </p:cNvPr>
            <p:cNvSpPr/>
            <p:nvPr/>
          </p:nvSpPr>
          <p:spPr>
            <a:xfrm>
              <a:off x="5330925" y="4985350"/>
              <a:ext cx="128250" cy="148400"/>
            </a:xfrm>
            <a:custGeom>
              <a:avLst/>
              <a:gdLst/>
              <a:ahLst/>
              <a:cxnLst/>
              <a:rect l="0" t="0" r="0" b="0"/>
              <a:pathLst>
                <a:path w="5130" h="5936" extrusionOk="0">
                  <a:moveTo>
                    <a:pt x="1563" y="0"/>
                  </a:moveTo>
                  <a:lnTo>
                    <a:pt x="1392" y="25"/>
                  </a:lnTo>
                  <a:lnTo>
                    <a:pt x="1221" y="74"/>
                  </a:lnTo>
                  <a:lnTo>
                    <a:pt x="1075" y="147"/>
                  </a:lnTo>
                  <a:lnTo>
                    <a:pt x="904" y="220"/>
                  </a:lnTo>
                  <a:lnTo>
                    <a:pt x="757" y="318"/>
                  </a:lnTo>
                  <a:lnTo>
                    <a:pt x="635" y="416"/>
                  </a:lnTo>
                  <a:lnTo>
                    <a:pt x="513" y="538"/>
                  </a:lnTo>
                  <a:lnTo>
                    <a:pt x="391" y="660"/>
                  </a:lnTo>
                  <a:lnTo>
                    <a:pt x="293" y="806"/>
                  </a:lnTo>
                  <a:lnTo>
                    <a:pt x="196" y="953"/>
                  </a:lnTo>
                  <a:lnTo>
                    <a:pt x="122" y="1099"/>
                  </a:lnTo>
                  <a:lnTo>
                    <a:pt x="74" y="1270"/>
                  </a:lnTo>
                  <a:lnTo>
                    <a:pt x="25" y="1466"/>
                  </a:lnTo>
                  <a:lnTo>
                    <a:pt x="0" y="1637"/>
                  </a:lnTo>
                  <a:lnTo>
                    <a:pt x="0" y="1808"/>
                  </a:lnTo>
                  <a:lnTo>
                    <a:pt x="0" y="2003"/>
                  </a:lnTo>
                  <a:lnTo>
                    <a:pt x="25" y="2174"/>
                  </a:lnTo>
                  <a:lnTo>
                    <a:pt x="74" y="2345"/>
                  </a:lnTo>
                  <a:lnTo>
                    <a:pt x="147" y="2492"/>
                  </a:lnTo>
                  <a:lnTo>
                    <a:pt x="220" y="2663"/>
                  </a:lnTo>
                  <a:lnTo>
                    <a:pt x="318" y="2785"/>
                  </a:lnTo>
                  <a:lnTo>
                    <a:pt x="415" y="2931"/>
                  </a:lnTo>
                  <a:lnTo>
                    <a:pt x="538" y="3053"/>
                  </a:lnTo>
                  <a:lnTo>
                    <a:pt x="660" y="3175"/>
                  </a:lnTo>
                  <a:lnTo>
                    <a:pt x="806" y="3273"/>
                  </a:lnTo>
                  <a:lnTo>
                    <a:pt x="953" y="3371"/>
                  </a:lnTo>
                  <a:lnTo>
                    <a:pt x="1099" y="3444"/>
                  </a:lnTo>
                  <a:lnTo>
                    <a:pt x="1270" y="3493"/>
                  </a:lnTo>
                  <a:lnTo>
                    <a:pt x="1466" y="3542"/>
                  </a:lnTo>
                  <a:lnTo>
                    <a:pt x="1710" y="3566"/>
                  </a:lnTo>
                  <a:lnTo>
                    <a:pt x="1979" y="3566"/>
                  </a:lnTo>
                  <a:lnTo>
                    <a:pt x="2223" y="3517"/>
                  </a:lnTo>
                  <a:lnTo>
                    <a:pt x="2467" y="3444"/>
                  </a:lnTo>
                  <a:lnTo>
                    <a:pt x="4396" y="5935"/>
                  </a:lnTo>
                  <a:lnTo>
                    <a:pt x="4738" y="5642"/>
                  </a:lnTo>
                  <a:lnTo>
                    <a:pt x="5129" y="5374"/>
                  </a:lnTo>
                  <a:lnTo>
                    <a:pt x="3200" y="2858"/>
                  </a:lnTo>
                  <a:lnTo>
                    <a:pt x="3322" y="2687"/>
                  </a:lnTo>
                  <a:lnTo>
                    <a:pt x="3419" y="2516"/>
                  </a:lnTo>
                  <a:lnTo>
                    <a:pt x="3493" y="2321"/>
                  </a:lnTo>
                  <a:lnTo>
                    <a:pt x="3542" y="2101"/>
                  </a:lnTo>
                  <a:lnTo>
                    <a:pt x="3566" y="1930"/>
                  </a:lnTo>
                  <a:lnTo>
                    <a:pt x="3566" y="1734"/>
                  </a:lnTo>
                  <a:lnTo>
                    <a:pt x="3566" y="1564"/>
                  </a:lnTo>
                  <a:lnTo>
                    <a:pt x="3517" y="1393"/>
                  </a:lnTo>
                  <a:lnTo>
                    <a:pt x="3468" y="1222"/>
                  </a:lnTo>
                  <a:lnTo>
                    <a:pt x="3419" y="1075"/>
                  </a:lnTo>
                  <a:lnTo>
                    <a:pt x="3346" y="904"/>
                  </a:lnTo>
                  <a:lnTo>
                    <a:pt x="3249" y="758"/>
                  </a:lnTo>
                  <a:lnTo>
                    <a:pt x="3151" y="635"/>
                  </a:lnTo>
                  <a:lnTo>
                    <a:pt x="3029" y="513"/>
                  </a:lnTo>
                  <a:lnTo>
                    <a:pt x="2907" y="391"/>
                  </a:lnTo>
                  <a:lnTo>
                    <a:pt x="2760" y="294"/>
                  </a:lnTo>
                  <a:lnTo>
                    <a:pt x="2614" y="196"/>
                  </a:lnTo>
                  <a:lnTo>
                    <a:pt x="2443" y="123"/>
                  </a:lnTo>
                  <a:lnTo>
                    <a:pt x="2272" y="74"/>
                  </a:lnTo>
                  <a:lnTo>
                    <a:pt x="2101" y="25"/>
                  </a:lnTo>
                  <a:lnTo>
                    <a:pt x="1930"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2" name="Shape 527">
              <a:extLst>
                <a:ext uri="{FF2B5EF4-FFF2-40B4-BE49-F238E27FC236}">
                  <a16:creationId xmlns:a16="http://schemas.microsoft.com/office/drawing/2014/main" id="{C037E146-DBB0-4D6F-A427-3F72A46E6881}"/>
                </a:ext>
              </a:extLst>
            </p:cNvPr>
            <p:cNvSpPr/>
            <p:nvPr/>
          </p:nvSpPr>
          <p:spPr>
            <a:xfrm>
              <a:off x="5241175" y="5241175"/>
              <a:ext cx="180125" cy="109325"/>
            </a:xfrm>
            <a:custGeom>
              <a:avLst/>
              <a:gdLst/>
              <a:ahLst/>
              <a:cxnLst/>
              <a:rect l="0" t="0" r="0" b="0"/>
              <a:pathLst>
                <a:path w="7205" h="4373" extrusionOk="0">
                  <a:moveTo>
                    <a:pt x="6839" y="1"/>
                  </a:moveTo>
                  <a:lnTo>
                    <a:pt x="3224" y="1491"/>
                  </a:lnTo>
                  <a:lnTo>
                    <a:pt x="3102" y="1368"/>
                  </a:lnTo>
                  <a:lnTo>
                    <a:pt x="2980" y="1246"/>
                  </a:lnTo>
                  <a:lnTo>
                    <a:pt x="2858" y="1124"/>
                  </a:lnTo>
                  <a:lnTo>
                    <a:pt x="2687" y="1026"/>
                  </a:lnTo>
                  <a:lnTo>
                    <a:pt x="2540" y="953"/>
                  </a:lnTo>
                  <a:lnTo>
                    <a:pt x="2369" y="880"/>
                  </a:lnTo>
                  <a:lnTo>
                    <a:pt x="2198" y="831"/>
                  </a:lnTo>
                  <a:lnTo>
                    <a:pt x="2027" y="807"/>
                  </a:lnTo>
                  <a:lnTo>
                    <a:pt x="1856" y="782"/>
                  </a:lnTo>
                  <a:lnTo>
                    <a:pt x="1685" y="807"/>
                  </a:lnTo>
                  <a:lnTo>
                    <a:pt x="1514" y="807"/>
                  </a:lnTo>
                  <a:lnTo>
                    <a:pt x="1343" y="856"/>
                  </a:lnTo>
                  <a:lnTo>
                    <a:pt x="1172" y="904"/>
                  </a:lnTo>
                  <a:lnTo>
                    <a:pt x="1026" y="978"/>
                  </a:lnTo>
                  <a:lnTo>
                    <a:pt x="879" y="1051"/>
                  </a:lnTo>
                  <a:lnTo>
                    <a:pt x="733" y="1149"/>
                  </a:lnTo>
                  <a:lnTo>
                    <a:pt x="586" y="1271"/>
                  </a:lnTo>
                  <a:lnTo>
                    <a:pt x="464" y="1393"/>
                  </a:lnTo>
                  <a:lnTo>
                    <a:pt x="342" y="1515"/>
                  </a:lnTo>
                  <a:lnTo>
                    <a:pt x="244" y="1686"/>
                  </a:lnTo>
                  <a:lnTo>
                    <a:pt x="171" y="1832"/>
                  </a:lnTo>
                  <a:lnTo>
                    <a:pt x="98" y="2003"/>
                  </a:lnTo>
                  <a:lnTo>
                    <a:pt x="49" y="2174"/>
                  </a:lnTo>
                  <a:lnTo>
                    <a:pt x="25" y="2345"/>
                  </a:lnTo>
                  <a:lnTo>
                    <a:pt x="0" y="2516"/>
                  </a:lnTo>
                  <a:lnTo>
                    <a:pt x="0" y="2687"/>
                  </a:lnTo>
                  <a:lnTo>
                    <a:pt x="25" y="2858"/>
                  </a:lnTo>
                  <a:lnTo>
                    <a:pt x="73" y="3029"/>
                  </a:lnTo>
                  <a:lnTo>
                    <a:pt x="122" y="3200"/>
                  </a:lnTo>
                  <a:lnTo>
                    <a:pt x="195" y="3347"/>
                  </a:lnTo>
                  <a:lnTo>
                    <a:pt x="269" y="3518"/>
                  </a:lnTo>
                  <a:lnTo>
                    <a:pt x="366" y="3640"/>
                  </a:lnTo>
                  <a:lnTo>
                    <a:pt x="464" y="3786"/>
                  </a:lnTo>
                  <a:lnTo>
                    <a:pt x="611" y="3908"/>
                  </a:lnTo>
                  <a:lnTo>
                    <a:pt x="733" y="4031"/>
                  </a:lnTo>
                  <a:lnTo>
                    <a:pt x="904" y="4128"/>
                  </a:lnTo>
                  <a:lnTo>
                    <a:pt x="1050" y="4201"/>
                  </a:lnTo>
                  <a:lnTo>
                    <a:pt x="1221" y="4275"/>
                  </a:lnTo>
                  <a:lnTo>
                    <a:pt x="1392" y="4324"/>
                  </a:lnTo>
                  <a:lnTo>
                    <a:pt x="1563" y="4348"/>
                  </a:lnTo>
                  <a:lnTo>
                    <a:pt x="1734" y="4372"/>
                  </a:lnTo>
                  <a:lnTo>
                    <a:pt x="1905" y="4372"/>
                  </a:lnTo>
                  <a:lnTo>
                    <a:pt x="2076" y="4348"/>
                  </a:lnTo>
                  <a:lnTo>
                    <a:pt x="2247" y="4299"/>
                  </a:lnTo>
                  <a:lnTo>
                    <a:pt x="2418" y="4250"/>
                  </a:lnTo>
                  <a:lnTo>
                    <a:pt x="2565" y="4201"/>
                  </a:lnTo>
                  <a:lnTo>
                    <a:pt x="2711" y="4104"/>
                  </a:lnTo>
                  <a:lnTo>
                    <a:pt x="2858" y="4006"/>
                  </a:lnTo>
                  <a:lnTo>
                    <a:pt x="3004" y="3908"/>
                  </a:lnTo>
                  <a:lnTo>
                    <a:pt x="3126" y="3786"/>
                  </a:lnTo>
                  <a:lnTo>
                    <a:pt x="3248" y="3640"/>
                  </a:lnTo>
                  <a:lnTo>
                    <a:pt x="3346" y="3493"/>
                  </a:lnTo>
                  <a:lnTo>
                    <a:pt x="3468" y="3200"/>
                  </a:lnTo>
                  <a:lnTo>
                    <a:pt x="3541" y="2931"/>
                  </a:lnTo>
                  <a:lnTo>
                    <a:pt x="3590" y="2638"/>
                  </a:lnTo>
                  <a:lnTo>
                    <a:pt x="3566" y="2345"/>
                  </a:lnTo>
                  <a:lnTo>
                    <a:pt x="7205" y="856"/>
                  </a:lnTo>
                  <a:lnTo>
                    <a:pt x="6985" y="440"/>
                  </a:lnTo>
                  <a:lnTo>
                    <a:pt x="6839"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3" name="Shape 528">
              <a:extLst>
                <a:ext uri="{FF2B5EF4-FFF2-40B4-BE49-F238E27FC236}">
                  <a16:creationId xmlns:a16="http://schemas.microsoft.com/office/drawing/2014/main" id="{55A539C7-6841-470C-BD2E-EF3EC81D952D}"/>
                </a:ext>
              </a:extLst>
            </p:cNvPr>
            <p:cNvSpPr/>
            <p:nvPr/>
          </p:nvSpPr>
          <p:spPr>
            <a:xfrm>
              <a:off x="5461575" y="5316900"/>
              <a:ext cx="89175" cy="159975"/>
            </a:xfrm>
            <a:custGeom>
              <a:avLst/>
              <a:gdLst/>
              <a:ahLst/>
              <a:cxnLst/>
              <a:rect l="0" t="0" r="0" b="0"/>
              <a:pathLst>
                <a:path w="3567" h="6399" extrusionOk="0">
                  <a:moveTo>
                    <a:pt x="1491" y="0"/>
                  </a:moveTo>
                  <a:lnTo>
                    <a:pt x="1393" y="2858"/>
                  </a:lnTo>
                  <a:lnTo>
                    <a:pt x="1198" y="2907"/>
                  </a:lnTo>
                  <a:lnTo>
                    <a:pt x="1002" y="3004"/>
                  </a:lnTo>
                  <a:lnTo>
                    <a:pt x="807" y="3102"/>
                  </a:lnTo>
                  <a:lnTo>
                    <a:pt x="636" y="3224"/>
                  </a:lnTo>
                  <a:lnTo>
                    <a:pt x="489" y="3346"/>
                  </a:lnTo>
                  <a:lnTo>
                    <a:pt x="392" y="3493"/>
                  </a:lnTo>
                  <a:lnTo>
                    <a:pt x="269" y="3639"/>
                  </a:lnTo>
                  <a:lnTo>
                    <a:pt x="196" y="3786"/>
                  </a:lnTo>
                  <a:lnTo>
                    <a:pt x="123" y="3932"/>
                  </a:lnTo>
                  <a:lnTo>
                    <a:pt x="74" y="4103"/>
                  </a:lnTo>
                  <a:lnTo>
                    <a:pt x="25" y="4274"/>
                  </a:lnTo>
                  <a:lnTo>
                    <a:pt x="1" y="4445"/>
                  </a:lnTo>
                  <a:lnTo>
                    <a:pt x="1" y="4616"/>
                  </a:lnTo>
                  <a:lnTo>
                    <a:pt x="1" y="4787"/>
                  </a:lnTo>
                  <a:lnTo>
                    <a:pt x="25" y="4958"/>
                  </a:lnTo>
                  <a:lnTo>
                    <a:pt x="74" y="5129"/>
                  </a:lnTo>
                  <a:lnTo>
                    <a:pt x="123" y="5276"/>
                  </a:lnTo>
                  <a:lnTo>
                    <a:pt x="196" y="5447"/>
                  </a:lnTo>
                  <a:lnTo>
                    <a:pt x="294" y="5593"/>
                  </a:lnTo>
                  <a:lnTo>
                    <a:pt x="416" y="5740"/>
                  </a:lnTo>
                  <a:lnTo>
                    <a:pt x="538" y="5886"/>
                  </a:lnTo>
                  <a:lnTo>
                    <a:pt x="660" y="6008"/>
                  </a:lnTo>
                  <a:lnTo>
                    <a:pt x="807" y="6106"/>
                  </a:lnTo>
                  <a:lnTo>
                    <a:pt x="953" y="6179"/>
                  </a:lnTo>
                  <a:lnTo>
                    <a:pt x="1124" y="6252"/>
                  </a:lnTo>
                  <a:lnTo>
                    <a:pt x="1271" y="6326"/>
                  </a:lnTo>
                  <a:lnTo>
                    <a:pt x="1442" y="6350"/>
                  </a:lnTo>
                  <a:lnTo>
                    <a:pt x="1613" y="6375"/>
                  </a:lnTo>
                  <a:lnTo>
                    <a:pt x="1784" y="6399"/>
                  </a:lnTo>
                  <a:lnTo>
                    <a:pt x="1955" y="6375"/>
                  </a:lnTo>
                  <a:lnTo>
                    <a:pt x="2126" y="6350"/>
                  </a:lnTo>
                  <a:lnTo>
                    <a:pt x="2297" y="6301"/>
                  </a:lnTo>
                  <a:lnTo>
                    <a:pt x="2468" y="6252"/>
                  </a:lnTo>
                  <a:lnTo>
                    <a:pt x="2614" y="6179"/>
                  </a:lnTo>
                  <a:lnTo>
                    <a:pt x="2785" y="6082"/>
                  </a:lnTo>
                  <a:lnTo>
                    <a:pt x="2932" y="5984"/>
                  </a:lnTo>
                  <a:lnTo>
                    <a:pt x="3054" y="5862"/>
                  </a:lnTo>
                  <a:lnTo>
                    <a:pt x="3176" y="5715"/>
                  </a:lnTo>
                  <a:lnTo>
                    <a:pt x="3273" y="5569"/>
                  </a:lnTo>
                  <a:lnTo>
                    <a:pt x="3371" y="5422"/>
                  </a:lnTo>
                  <a:lnTo>
                    <a:pt x="3444" y="5276"/>
                  </a:lnTo>
                  <a:lnTo>
                    <a:pt x="3493" y="5105"/>
                  </a:lnTo>
                  <a:lnTo>
                    <a:pt x="3542" y="4934"/>
                  </a:lnTo>
                  <a:lnTo>
                    <a:pt x="3567" y="4763"/>
                  </a:lnTo>
                  <a:lnTo>
                    <a:pt x="3567" y="4592"/>
                  </a:lnTo>
                  <a:lnTo>
                    <a:pt x="3567" y="4421"/>
                  </a:lnTo>
                  <a:lnTo>
                    <a:pt x="3542" y="4250"/>
                  </a:lnTo>
                  <a:lnTo>
                    <a:pt x="3493" y="4079"/>
                  </a:lnTo>
                  <a:lnTo>
                    <a:pt x="3420" y="3908"/>
                  </a:lnTo>
                  <a:lnTo>
                    <a:pt x="3347" y="3761"/>
                  </a:lnTo>
                  <a:lnTo>
                    <a:pt x="3273" y="3615"/>
                  </a:lnTo>
                  <a:lnTo>
                    <a:pt x="3151" y="3468"/>
                  </a:lnTo>
                  <a:lnTo>
                    <a:pt x="2980" y="3273"/>
                  </a:lnTo>
                  <a:lnTo>
                    <a:pt x="2761" y="3102"/>
                  </a:lnTo>
                  <a:lnTo>
                    <a:pt x="2541" y="2980"/>
                  </a:lnTo>
                  <a:lnTo>
                    <a:pt x="2321" y="2907"/>
                  </a:lnTo>
                  <a:lnTo>
                    <a:pt x="2419" y="25"/>
                  </a:lnTo>
                  <a:lnTo>
                    <a:pt x="2419" y="25"/>
                  </a:lnTo>
                  <a:lnTo>
                    <a:pt x="2126" y="49"/>
                  </a:lnTo>
                  <a:lnTo>
                    <a:pt x="1808" y="25"/>
                  </a:lnTo>
                  <a:lnTo>
                    <a:pt x="1491"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4" name="Shape 529">
              <a:extLst>
                <a:ext uri="{FF2B5EF4-FFF2-40B4-BE49-F238E27FC236}">
                  <a16:creationId xmlns:a16="http://schemas.microsoft.com/office/drawing/2014/main" id="{9694898D-1FE0-4EEE-B6F3-94E8105FD1C9}"/>
                </a:ext>
              </a:extLst>
            </p:cNvPr>
            <p:cNvSpPr/>
            <p:nvPr/>
          </p:nvSpPr>
          <p:spPr>
            <a:xfrm>
              <a:off x="5619100" y="5194175"/>
              <a:ext cx="161850" cy="89775"/>
            </a:xfrm>
            <a:custGeom>
              <a:avLst/>
              <a:gdLst/>
              <a:ahLst/>
              <a:cxnLst/>
              <a:rect l="0" t="0" r="0" b="0"/>
              <a:pathLst>
                <a:path w="6474" h="3591" extrusionOk="0">
                  <a:moveTo>
                    <a:pt x="4592" y="0"/>
                  </a:moveTo>
                  <a:lnTo>
                    <a:pt x="4422" y="25"/>
                  </a:lnTo>
                  <a:lnTo>
                    <a:pt x="4251" y="73"/>
                  </a:lnTo>
                  <a:lnTo>
                    <a:pt x="4080" y="122"/>
                  </a:lnTo>
                  <a:lnTo>
                    <a:pt x="3884" y="196"/>
                  </a:lnTo>
                  <a:lnTo>
                    <a:pt x="3713" y="293"/>
                  </a:lnTo>
                  <a:lnTo>
                    <a:pt x="3567" y="391"/>
                  </a:lnTo>
                  <a:lnTo>
                    <a:pt x="3420" y="513"/>
                  </a:lnTo>
                  <a:lnTo>
                    <a:pt x="3298" y="660"/>
                  </a:lnTo>
                  <a:lnTo>
                    <a:pt x="3200" y="806"/>
                  </a:lnTo>
                  <a:lnTo>
                    <a:pt x="3103" y="953"/>
                  </a:lnTo>
                  <a:lnTo>
                    <a:pt x="3029" y="1124"/>
                  </a:lnTo>
                  <a:lnTo>
                    <a:pt x="99" y="757"/>
                  </a:lnTo>
                  <a:lnTo>
                    <a:pt x="74" y="1221"/>
                  </a:lnTo>
                  <a:lnTo>
                    <a:pt x="1" y="1661"/>
                  </a:lnTo>
                  <a:lnTo>
                    <a:pt x="2907" y="2027"/>
                  </a:lnTo>
                  <a:lnTo>
                    <a:pt x="2932" y="2223"/>
                  </a:lnTo>
                  <a:lnTo>
                    <a:pt x="3005" y="2418"/>
                  </a:lnTo>
                  <a:lnTo>
                    <a:pt x="3078" y="2565"/>
                  </a:lnTo>
                  <a:lnTo>
                    <a:pt x="3152" y="2736"/>
                  </a:lnTo>
                  <a:lnTo>
                    <a:pt x="3249" y="2882"/>
                  </a:lnTo>
                  <a:lnTo>
                    <a:pt x="3371" y="3004"/>
                  </a:lnTo>
                  <a:lnTo>
                    <a:pt x="3493" y="3126"/>
                  </a:lnTo>
                  <a:lnTo>
                    <a:pt x="3616" y="3248"/>
                  </a:lnTo>
                  <a:lnTo>
                    <a:pt x="3762" y="3346"/>
                  </a:lnTo>
                  <a:lnTo>
                    <a:pt x="3909" y="3419"/>
                  </a:lnTo>
                  <a:lnTo>
                    <a:pt x="4080" y="3493"/>
                  </a:lnTo>
                  <a:lnTo>
                    <a:pt x="4251" y="3541"/>
                  </a:lnTo>
                  <a:lnTo>
                    <a:pt x="4422" y="3566"/>
                  </a:lnTo>
                  <a:lnTo>
                    <a:pt x="4592" y="3590"/>
                  </a:lnTo>
                  <a:lnTo>
                    <a:pt x="4763" y="3590"/>
                  </a:lnTo>
                  <a:lnTo>
                    <a:pt x="4934" y="3566"/>
                  </a:lnTo>
                  <a:lnTo>
                    <a:pt x="5105" y="3541"/>
                  </a:lnTo>
                  <a:lnTo>
                    <a:pt x="5276" y="3468"/>
                  </a:lnTo>
                  <a:lnTo>
                    <a:pt x="5447" y="3419"/>
                  </a:lnTo>
                  <a:lnTo>
                    <a:pt x="5618" y="3322"/>
                  </a:lnTo>
                  <a:lnTo>
                    <a:pt x="5765" y="3224"/>
                  </a:lnTo>
                  <a:lnTo>
                    <a:pt x="5887" y="3102"/>
                  </a:lnTo>
                  <a:lnTo>
                    <a:pt x="6009" y="2980"/>
                  </a:lnTo>
                  <a:lnTo>
                    <a:pt x="6131" y="2858"/>
                  </a:lnTo>
                  <a:lnTo>
                    <a:pt x="6204" y="2711"/>
                  </a:lnTo>
                  <a:lnTo>
                    <a:pt x="6302" y="2565"/>
                  </a:lnTo>
                  <a:lnTo>
                    <a:pt x="6351" y="2394"/>
                  </a:lnTo>
                  <a:lnTo>
                    <a:pt x="6400" y="2223"/>
                  </a:lnTo>
                  <a:lnTo>
                    <a:pt x="6449" y="2076"/>
                  </a:lnTo>
                  <a:lnTo>
                    <a:pt x="6473" y="1881"/>
                  </a:lnTo>
                  <a:lnTo>
                    <a:pt x="6473" y="1710"/>
                  </a:lnTo>
                  <a:lnTo>
                    <a:pt x="6449" y="1539"/>
                  </a:lnTo>
                  <a:lnTo>
                    <a:pt x="6424" y="1368"/>
                  </a:lnTo>
                  <a:lnTo>
                    <a:pt x="6351" y="1197"/>
                  </a:lnTo>
                  <a:lnTo>
                    <a:pt x="6278" y="1026"/>
                  </a:lnTo>
                  <a:lnTo>
                    <a:pt x="6204" y="855"/>
                  </a:lnTo>
                  <a:lnTo>
                    <a:pt x="6107" y="708"/>
                  </a:lnTo>
                  <a:lnTo>
                    <a:pt x="5985" y="586"/>
                  </a:lnTo>
                  <a:lnTo>
                    <a:pt x="5862" y="464"/>
                  </a:lnTo>
                  <a:lnTo>
                    <a:pt x="5740" y="342"/>
                  </a:lnTo>
                  <a:lnTo>
                    <a:pt x="5594" y="269"/>
                  </a:lnTo>
                  <a:lnTo>
                    <a:pt x="5447" y="171"/>
                  </a:lnTo>
                  <a:lnTo>
                    <a:pt x="5276" y="122"/>
                  </a:lnTo>
                  <a:lnTo>
                    <a:pt x="5105" y="73"/>
                  </a:lnTo>
                  <a:lnTo>
                    <a:pt x="4934" y="25"/>
                  </a:lnTo>
                  <a:lnTo>
                    <a:pt x="4763" y="25"/>
                  </a:lnTo>
                  <a:lnTo>
                    <a:pt x="4592"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5" name="Shape 530">
              <a:extLst>
                <a:ext uri="{FF2B5EF4-FFF2-40B4-BE49-F238E27FC236}">
                  <a16:creationId xmlns:a16="http://schemas.microsoft.com/office/drawing/2014/main" id="{70FB6D85-0D19-41BE-BEE8-B40BF9DA2D03}"/>
                </a:ext>
              </a:extLst>
            </p:cNvPr>
            <p:cNvSpPr/>
            <p:nvPr/>
          </p:nvSpPr>
          <p:spPr>
            <a:xfrm>
              <a:off x="5420075" y="5116000"/>
              <a:ext cx="189300" cy="189925"/>
            </a:xfrm>
            <a:custGeom>
              <a:avLst/>
              <a:gdLst/>
              <a:ahLst/>
              <a:cxnLst/>
              <a:rect l="0" t="0" r="0" b="0"/>
              <a:pathLst>
                <a:path w="7572" h="7597" extrusionOk="0">
                  <a:moveTo>
                    <a:pt x="3786" y="1"/>
                  </a:moveTo>
                  <a:lnTo>
                    <a:pt x="3395" y="25"/>
                  </a:lnTo>
                  <a:lnTo>
                    <a:pt x="3028" y="74"/>
                  </a:lnTo>
                  <a:lnTo>
                    <a:pt x="2662" y="172"/>
                  </a:lnTo>
                  <a:lnTo>
                    <a:pt x="2320" y="294"/>
                  </a:lnTo>
                  <a:lnTo>
                    <a:pt x="1978" y="465"/>
                  </a:lnTo>
                  <a:lnTo>
                    <a:pt x="1661" y="660"/>
                  </a:lnTo>
                  <a:lnTo>
                    <a:pt x="1392" y="880"/>
                  </a:lnTo>
                  <a:lnTo>
                    <a:pt x="1123" y="1124"/>
                  </a:lnTo>
                  <a:lnTo>
                    <a:pt x="879" y="1393"/>
                  </a:lnTo>
                  <a:lnTo>
                    <a:pt x="659" y="1686"/>
                  </a:lnTo>
                  <a:lnTo>
                    <a:pt x="464" y="1979"/>
                  </a:lnTo>
                  <a:lnTo>
                    <a:pt x="293" y="2321"/>
                  </a:lnTo>
                  <a:lnTo>
                    <a:pt x="171" y="2663"/>
                  </a:lnTo>
                  <a:lnTo>
                    <a:pt x="73" y="3029"/>
                  </a:lnTo>
                  <a:lnTo>
                    <a:pt x="24" y="3420"/>
                  </a:lnTo>
                  <a:lnTo>
                    <a:pt x="0" y="3787"/>
                  </a:lnTo>
                  <a:lnTo>
                    <a:pt x="24" y="4177"/>
                  </a:lnTo>
                  <a:lnTo>
                    <a:pt x="73" y="4568"/>
                  </a:lnTo>
                  <a:lnTo>
                    <a:pt x="171" y="4934"/>
                  </a:lnTo>
                  <a:lnTo>
                    <a:pt x="293" y="5276"/>
                  </a:lnTo>
                  <a:lnTo>
                    <a:pt x="464" y="5594"/>
                  </a:lnTo>
                  <a:lnTo>
                    <a:pt x="659" y="5911"/>
                  </a:lnTo>
                  <a:lnTo>
                    <a:pt x="879" y="6204"/>
                  </a:lnTo>
                  <a:lnTo>
                    <a:pt x="1123" y="6473"/>
                  </a:lnTo>
                  <a:lnTo>
                    <a:pt x="1392" y="6717"/>
                  </a:lnTo>
                  <a:lnTo>
                    <a:pt x="1661" y="6937"/>
                  </a:lnTo>
                  <a:lnTo>
                    <a:pt x="1978" y="7133"/>
                  </a:lnTo>
                  <a:lnTo>
                    <a:pt x="2320" y="7279"/>
                  </a:lnTo>
                  <a:lnTo>
                    <a:pt x="2662" y="7426"/>
                  </a:lnTo>
                  <a:lnTo>
                    <a:pt x="3028" y="7499"/>
                  </a:lnTo>
                  <a:lnTo>
                    <a:pt x="3395" y="7572"/>
                  </a:lnTo>
                  <a:lnTo>
                    <a:pt x="3786" y="7597"/>
                  </a:lnTo>
                  <a:lnTo>
                    <a:pt x="4176" y="7572"/>
                  </a:lnTo>
                  <a:lnTo>
                    <a:pt x="4567" y="7499"/>
                  </a:lnTo>
                  <a:lnTo>
                    <a:pt x="4909" y="7426"/>
                  </a:lnTo>
                  <a:lnTo>
                    <a:pt x="5275" y="7279"/>
                  </a:lnTo>
                  <a:lnTo>
                    <a:pt x="5593" y="7133"/>
                  </a:lnTo>
                  <a:lnTo>
                    <a:pt x="5910" y="6937"/>
                  </a:lnTo>
                  <a:lnTo>
                    <a:pt x="6203" y="6717"/>
                  </a:lnTo>
                  <a:lnTo>
                    <a:pt x="6472" y="6473"/>
                  </a:lnTo>
                  <a:lnTo>
                    <a:pt x="6716" y="6204"/>
                  </a:lnTo>
                  <a:lnTo>
                    <a:pt x="6936" y="5911"/>
                  </a:lnTo>
                  <a:lnTo>
                    <a:pt x="7132" y="5594"/>
                  </a:lnTo>
                  <a:lnTo>
                    <a:pt x="7278" y="5276"/>
                  </a:lnTo>
                  <a:lnTo>
                    <a:pt x="7425" y="4934"/>
                  </a:lnTo>
                  <a:lnTo>
                    <a:pt x="7498" y="4568"/>
                  </a:lnTo>
                  <a:lnTo>
                    <a:pt x="7571" y="4177"/>
                  </a:lnTo>
                  <a:lnTo>
                    <a:pt x="7571" y="3787"/>
                  </a:lnTo>
                  <a:lnTo>
                    <a:pt x="7571" y="3420"/>
                  </a:lnTo>
                  <a:lnTo>
                    <a:pt x="7498" y="3029"/>
                  </a:lnTo>
                  <a:lnTo>
                    <a:pt x="7425" y="2663"/>
                  </a:lnTo>
                  <a:lnTo>
                    <a:pt x="7278" y="2321"/>
                  </a:lnTo>
                  <a:lnTo>
                    <a:pt x="7132" y="1979"/>
                  </a:lnTo>
                  <a:lnTo>
                    <a:pt x="6936" y="1686"/>
                  </a:lnTo>
                  <a:lnTo>
                    <a:pt x="6716" y="1393"/>
                  </a:lnTo>
                  <a:lnTo>
                    <a:pt x="6472" y="1124"/>
                  </a:lnTo>
                  <a:lnTo>
                    <a:pt x="6203" y="880"/>
                  </a:lnTo>
                  <a:lnTo>
                    <a:pt x="5910" y="660"/>
                  </a:lnTo>
                  <a:lnTo>
                    <a:pt x="5593" y="465"/>
                  </a:lnTo>
                  <a:lnTo>
                    <a:pt x="5275" y="294"/>
                  </a:lnTo>
                  <a:lnTo>
                    <a:pt x="4909" y="172"/>
                  </a:lnTo>
                  <a:lnTo>
                    <a:pt x="4567" y="74"/>
                  </a:lnTo>
                  <a:lnTo>
                    <a:pt x="4176" y="25"/>
                  </a:lnTo>
                  <a:lnTo>
                    <a:pt x="3786"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276" name="Shape 531">
            <a:extLst>
              <a:ext uri="{FF2B5EF4-FFF2-40B4-BE49-F238E27FC236}">
                <a16:creationId xmlns:a16="http://schemas.microsoft.com/office/drawing/2014/main" id="{5273E061-374A-4B87-BE62-157E16DF28D3}"/>
              </a:ext>
            </a:extLst>
          </p:cNvPr>
          <p:cNvSpPr/>
          <p:nvPr userDrawn="1"/>
        </p:nvSpPr>
        <p:spPr>
          <a:xfrm>
            <a:off x="9845048" y="5576947"/>
            <a:ext cx="397142" cy="219513"/>
          </a:xfrm>
          <a:custGeom>
            <a:avLst/>
            <a:gdLst/>
            <a:ahLst/>
            <a:cxnLst/>
            <a:rect l="0" t="0" r="0" b="0"/>
            <a:pathLst>
              <a:path w="19002" h="10503" extrusionOk="0">
                <a:moveTo>
                  <a:pt x="17072" y="1100"/>
                </a:moveTo>
                <a:lnTo>
                  <a:pt x="17145" y="1124"/>
                </a:lnTo>
                <a:lnTo>
                  <a:pt x="17268" y="1197"/>
                </a:lnTo>
                <a:lnTo>
                  <a:pt x="17365" y="1320"/>
                </a:lnTo>
                <a:lnTo>
                  <a:pt x="17390" y="1393"/>
                </a:lnTo>
                <a:lnTo>
                  <a:pt x="17390" y="1490"/>
                </a:lnTo>
                <a:lnTo>
                  <a:pt x="17390" y="1564"/>
                </a:lnTo>
                <a:lnTo>
                  <a:pt x="17365" y="1637"/>
                </a:lnTo>
                <a:lnTo>
                  <a:pt x="17268" y="1759"/>
                </a:lnTo>
                <a:lnTo>
                  <a:pt x="17145" y="1832"/>
                </a:lnTo>
                <a:lnTo>
                  <a:pt x="17072" y="1857"/>
                </a:lnTo>
                <a:lnTo>
                  <a:pt x="16926" y="1857"/>
                </a:lnTo>
                <a:lnTo>
                  <a:pt x="16852" y="1832"/>
                </a:lnTo>
                <a:lnTo>
                  <a:pt x="16730" y="1759"/>
                </a:lnTo>
                <a:lnTo>
                  <a:pt x="16657" y="1637"/>
                </a:lnTo>
                <a:lnTo>
                  <a:pt x="16633" y="1564"/>
                </a:lnTo>
                <a:lnTo>
                  <a:pt x="16608" y="1490"/>
                </a:lnTo>
                <a:lnTo>
                  <a:pt x="16633" y="1393"/>
                </a:lnTo>
                <a:lnTo>
                  <a:pt x="16657" y="1320"/>
                </a:lnTo>
                <a:lnTo>
                  <a:pt x="16730" y="1197"/>
                </a:lnTo>
                <a:lnTo>
                  <a:pt x="16852" y="1124"/>
                </a:lnTo>
                <a:lnTo>
                  <a:pt x="16926" y="1100"/>
                </a:lnTo>
                <a:close/>
                <a:moveTo>
                  <a:pt x="15924" y="1"/>
                </a:moveTo>
                <a:lnTo>
                  <a:pt x="15656" y="25"/>
                </a:lnTo>
                <a:lnTo>
                  <a:pt x="15387" y="74"/>
                </a:lnTo>
                <a:lnTo>
                  <a:pt x="15192" y="123"/>
                </a:lnTo>
                <a:lnTo>
                  <a:pt x="14996" y="172"/>
                </a:lnTo>
                <a:lnTo>
                  <a:pt x="14801" y="269"/>
                </a:lnTo>
                <a:lnTo>
                  <a:pt x="14605" y="367"/>
                </a:lnTo>
                <a:lnTo>
                  <a:pt x="14435" y="489"/>
                </a:lnTo>
                <a:lnTo>
                  <a:pt x="14264" y="611"/>
                </a:lnTo>
                <a:lnTo>
                  <a:pt x="14093" y="758"/>
                </a:lnTo>
                <a:lnTo>
                  <a:pt x="13970" y="929"/>
                </a:lnTo>
                <a:lnTo>
                  <a:pt x="13824" y="1100"/>
                </a:lnTo>
                <a:lnTo>
                  <a:pt x="13726" y="1271"/>
                </a:lnTo>
                <a:lnTo>
                  <a:pt x="13629" y="1466"/>
                </a:lnTo>
                <a:lnTo>
                  <a:pt x="13531" y="1661"/>
                </a:lnTo>
                <a:lnTo>
                  <a:pt x="13482" y="1881"/>
                </a:lnTo>
                <a:lnTo>
                  <a:pt x="13433" y="2101"/>
                </a:lnTo>
                <a:lnTo>
                  <a:pt x="13409" y="2345"/>
                </a:lnTo>
                <a:lnTo>
                  <a:pt x="13409" y="2565"/>
                </a:lnTo>
                <a:lnTo>
                  <a:pt x="6668" y="4372"/>
                </a:lnTo>
                <a:lnTo>
                  <a:pt x="6986" y="4592"/>
                </a:lnTo>
                <a:lnTo>
                  <a:pt x="7303" y="4812"/>
                </a:lnTo>
                <a:lnTo>
                  <a:pt x="7621" y="5032"/>
                </a:lnTo>
                <a:lnTo>
                  <a:pt x="7938" y="5203"/>
                </a:lnTo>
                <a:lnTo>
                  <a:pt x="8280" y="5374"/>
                </a:lnTo>
                <a:lnTo>
                  <a:pt x="8597" y="5496"/>
                </a:lnTo>
                <a:lnTo>
                  <a:pt x="8939" y="5618"/>
                </a:lnTo>
                <a:lnTo>
                  <a:pt x="9257" y="5740"/>
                </a:lnTo>
                <a:lnTo>
                  <a:pt x="9599" y="5813"/>
                </a:lnTo>
                <a:lnTo>
                  <a:pt x="9941" y="5862"/>
                </a:lnTo>
                <a:lnTo>
                  <a:pt x="10258" y="5911"/>
                </a:lnTo>
                <a:lnTo>
                  <a:pt x="10600" y="5935"/>
                </a:lnTo>
                <a:lnTo>
                  <a:pt x="10942" y="5935"/>
                </a:lnTo>
                <a:lnTo>
                  <a:pt x="11284" y="5911"/>
                </a:lnTo>
                <a:lnTo>
                  <a:pt x="11626" y="5862"/>
                </a:lnTo>
                <a:lnTo>
                  <a:pt x="11968" y="5813"/>
                </a:lnTo>
                <a:lnTo>
                  <a:pt x="12285" y="5716"/>
                </a:lnTo>
                <a:lnTo>
                  <a:pt x="12603" y="5642"/>
                </a:lnTo>
                <a:lnTo>
                  <a:pt x="13140" y="5423"/>
                </a:lnTo>
                <a:lnTo>
                  <a:pt x="13629" y="5203"/>
                </a:lnTo>
                <a:lnTo>
                  <a:pt x="14044" y="4983"/>
                </a:lnTo>
                <a:lnTo>
                  <a:pt x="14386" y="4763"/>
                </a:lnTo>
                <a:lnTo>
                  <a:pt x="14630" y="4592"/>
                </a:lnTo>
                <a:lnTo>
                  <a:pt x="14850" y="4421"/>
                </a:lnTo>
                <a:lnTo>
                  <a:pt x="14923" y="4372"/>
                </a:lnTo>
                <a:lnTo>
                  <a:pt x="15021" y="4348"/>
                </a:lnTo>
                <a:lnTo>
                  <a:pt x="15118" y="4372"/>
                </a:lnTo>
                <a:lnTo>
                  <a:pt x="15192" y="4421"/>
                </a:lnTo>
                <a:lnTo>
                  <a:pt x="15240" y="4519"/>
                </a:lnTo>
                <a:lnTo>
                  <a:pt x="15240" y="4592"/>
                </a:lnTo>
                <a:lnTo>
                  <a:pt x="15240" y="4690"/>
                </a:lnTo>
                <a:lnTo>
                  <a:pt x="15167" y="4763"/>
                </a:lnTo>
                <a:lnTo>
                  <a:pt x="15045" y="4861"/>
                </a:lnTo>
                <a:lnTo>
                  <a:pt x="14752" y="5105"/>
                </a:lnTo>
                <a:lnTo>
                  <a:pt x="14312" y="5398"/>
                </a:lnTo>
                <a:lnTo>
                  <a:pt x="14019" y="5569"/>
                </a:lnTo>
                <a:lnTo>
                  <a:pt x="13702" y="5716"/>
                </a:lnTo>
                <a:lnTo>
                  <a:pt x="13213" y="5935"/>
                </a:lnTo>
                <a:lnTo>
                  <a:pt x="12969" y="6033"/>
                </a:lnTo>
                <a:lnTo>
                  <a:pt x="12676" y="6131"/>
                </a:lnTo>
                <a:lnTo>
                  <a:pt x="12090" y="6277"/>
                </a:lnTo>
                <a:lnTo>
                  <a:pt x="11797" y="6326"/>
                </a:lnTo>
                <a:lnTo>
                  <a:pt x="11479" y="6375"/>
                </a:lnTo>
                <a:lnTo>
                  <a:pt x="11137" y="6400"/>
                </a:lnTo>
                <a:lnTo>
                  <a:pt x="10796" y="6424"/>
                </a:lnTo>
                <a:lnTo>
                  <a:pt x="10429" y="6400"/>
                </a:lnTo>
                <a:lnTo>
                  <a:pt x="10063" y="6375"/>
                </a:lnTo>
                <a:lnTo>
                  <a:pt x="9696" y="6326"/>
                </a:lnTo>
                <a:lnTo>
                  <a:pt x="9306" y="6229"/>
                </a:lnTo>
                <a:lnTo>
                  <a:pt x="8915" y="6131"/>
                </a:lnTo>
                <a:lnTo>
                  <a:pt x="8500" y="5984"/>
                </a:lnTo>
                <a:lnTo>
                  <a:pt x="8085" y="5813"/>
                </a:lnTo>
                <a:lnTo>
                  <a:pt x="7669" y="5594"/>
                </a:lnTo>
                <a:lnTo>
                  <a:pt x="7572" y="5569"/>
                </a:lnTo>
                <a:lnTo>
                  <a:pt x="7376" y="5471"/>
                </a:lnTo>
                <a:lnTo>
                  <a:pt x="7254" y="5471"/>
                </a:lnTo>
                <a:lnTo>
                  <a:pt x="7132" y="5496"/>
                </a:lnTo>
                <a:lnTo>
                  <a:pt x="318" y="7694"/>
                </a:lnTo>
                <a:lnTo>
                  <a:pt x="245" y="7743"/>
                </a:lnTo>
                <a:lnTo>
                  <a:pt x="147" y="7792"/>
                </a:lnTo>
                <a:lnTo>
                  <a:pt x="98" y="7865"/>
                </a:lnTo>
                <a:lnTo>
                  <a:pt x="49" y="7938"/>
                </a:lnTo>
                <a:lnTo>
                  <a:pt x="1" y="8036"/>
                </a:lnTo>
                <a:lnTo>
                  <a:pt x="1" y="8134"/>
                </a:lnTo>
                <a:lnTo>
                  <a:pt x="1" y="8207"/>
                </a:lnTo>
                <a:lnTo>
                  <a:pt x="25" y="8305"/>
                </a:lnTo>
                <a:lnTo>
                  <a:pt x="98" y="8451"/>
                </a:lnTo>
                <a:lnTo>
                  <a:pt x="196" y="8549"/>
                </a:lnTo>
                <a:lnTo>
                  <a:pt x="318" y="8622"/>
                </a:lnTo>
                <a:lnTo>
                  <a:pt x="489" y="8646"/>
                </a:lnTo>
                <a:lnTo>
                  <a:pt x="611" y="8622"/>
                </a:lnTo>
                <a:lnTo>
                  <a:pt x="269" y="8793"/>
                </a:lnTo>
                <a:lnTo>
                  <a:pt x="171" y="8842"/>
                </a:lnTo>
                <a:lnTo>
                  <a:pt x="123" y="8915"/>
                </a:lnTo>
                <a:lnTo>
                  <a:pt x="49" y="8988"/>
                </a:lnTo>
                <a:lnTo>
                  <a:pt x="25" y="9086"/>
                </a:lnTo>
                <a:lnTo>
                  <a:pt x="1" y="9159"/>
                </a:lnTo>
                <a:lnTo>
                  <a:pt x="1" y="9257"/>
                </a:lnTo>
                <a:lnTo>
                  <a:pt x="1" y="9355"/>
                </a:lnTo>
                <a:lnTo>
                  <a:pt x="49" y="9452"/>
                </a:lnTo>
                <a:lnTo>
                  <a:pt x="123" y="9575"/>
                </a:lnTo>
                <a:lnTo>
                  <a:pt x="220" y="9648"/>
                </a:lnTo>
                <a:lnTo>
                  <a:pt x="342" y="9697"/>
                </a:lnTo>
                <a:lnTo>
                  <a:pt x="489" y="9721"/>
                </a:lnTo>
                <a:lnTo>
                  <a:pt x="587" y="9721"/>
                </a:lnTo>
                <a:lnTo>
                  <a:pt x="684" y="9672"/>
                </a:lnTo>
                <a:lnTo>
                  <a:pt x="855" y="9599"/>
                </a:lnTo>
                <a:lnTo>
                  <a:pt x="782" y="9721"/>
                </a:lnTo>
                <a:lnTo>
                  <a:pt x="758" y="9868"/>
                </a:lnTo>
                <a:lnTo>
                  <a:pt x="782" y="10014"/>
                </a:lnTo>
                <a:lnTo>
                  <a:pt x="831" y="10161"/>
                </a:lnTo>
                <a:lnTo>
                  <a:pt x="929" y="10258"/>
                </a:lnTo>
                <a:lnTo>
                  <a:pt x="1026" y="10307"/>
                </a:lnTo>
                <a:lnTo>
                  <a:pt x="1124" y="10356"/>
                </a:lnTo>
                <a:lnTo>
                  <a:pt x="1246" y="10380"/>
                </a:lnTo>
                <a:lnTo>
                  <a:pt x="1393" y="10356"/>
                </a:lnTo>
                <a:lnTo>
                  <a:pt x="1515" y="10283"/>
                </a:lnTo>
                <a:lnTo>
                  <a:pt x="6082" y="7303"/>
                </a:lnTo>
                <a:lnTo>
                  <a:pt x="6546" y="7523"/>
                </a:lnTo>
                <a:lnTo>
                  <a:pt x="7108" y="7743"/>
                </a:lnTo>
                <a:lnTo>
                  <a:pt x="7791" y="7987"/>
                </a:lnTo>
                <a:lnTo>
                  <a:pt x="8524" y="8207"/>
                </a:lnTo>
                <a:lnTo>
                  <a:pt x="9306" y="8402"/>
                </a:lnTo>
                <a:lnTo>
                  <a:pt x="10087" y="8549"/>
                </a:lnTo>
                <a:lnTo>
                  <a:pt x="10454" y="8598"/>
                </a:lnTo>
                <a:lnTo>
                  <a:pt x="10820" y="8646"/>
                </a:lnTo>
                <a:lnTo>
                  <a:pt x="11528" y="8646"/>
                </a:lnTo>
                <a:lnTo>
                  <a:pt x="12212" y="10356"/>
                </a:lnTo>
                <a:lnTo>
                  <a:pt x="12261" y="10405"/>
                </a:lnTo>
                <a:lnTo>
                  <a:pt x="12310" y="10454"/>
                </a:lnTo>
                <a:lnTo>
                  <a:pt x="12383" y="10478"/>
                </a:lnTo>
                <a:lnTo>
                  <a:pt x="12456" y="10503"/>
                </a:lnTo>
                <a:lnTo>
                  <a:pt x="13384" y="10503"/>
                </a:lnTo>
                <a:lnTo>
                  <a:pt x="13482" y="10478"/>
                </a:lnTo>
                <a:lnTo>
                  <a:pt x="13555" y="10454"/>
                </a:lnTo>
                <a:lnTo>
                  <a:pt x="13604" y="10405"/>
                </a:lnTo>
                <a:lnTo>
                  <a:pt x="13629" y="10332"/>
                </a:lnTo>
                <a:lnTo>
                  <a:pt x="13629" y="10234"/>
                </a:lnTo>
                <a:lnTo>
                  <a:pt x="13580" y="10161"/>
                </a:lnTo>
                <a:lnTo>
                  <a:pt x="13506" y="10087"/>
                </a:lnTo>
                <a:lnTo>
                  <a:pt x="13409" y="10087"/>
                </a:lnTo>
                <a:lnTo>
                  <a:pt x="12603" y="10014"/>
                </a:lnTo>
                <a:lnTo>
                  <a:pt x="12163" y="8646"/>
                </a:lnTo>
                <a:lnTo>
                  <a:pt x="12700" y="8598"/>
                </a:lnTo>
                <a:lnTo>
                  <a:pt x="13067" y="8549"/>
                </a:lnTo>
                <a:lnTo>
                  <a:pt x="13482" y="8475"/>
                </a:lnTo>
                <a:lnTo>
                  <a:pt x="13922" y="8378"/>
                </a:lnTo>
                <a:lnTo>
                  <a:pt x="14386" y="8280"/>
                </a:lnTo>
                <a:lnTo>
                  <a:pt x="14874" y="8109"/>
                </a:lnTo>
                <a:lnTo>
                  <a:pt x="15363" y="7914"/>
                </a:lnTo>
                <a:lnTo>
                  <a:pt x="15827" y="7670"/>
                </a:lnTo>
                <a:lnTo>
                  <a:pt x="16046" y="7547"/>
                </a:lnTo>
                <a:lnTo>
                  <a:pt x="16291" y="7376"/>
                </a:lnTo>
                <a:lnTo>
                  <a:pt x="16486" y="7205"/>
                </a:lnTo>
                <a:lnTo>
                  <a:pt x="16681" y="7035"/>
                </a:lnTo>
                <a:lnTo>
                  <a:pt x="16877" y="6839"/>
                </a:lnTo>
                <a:lnTo>
                  <a:pt x="17072" y="6619"/>
                </a:lnTo>
                <a:lnTo>
                  <a:pt x="17219" y="6375"/>
                </a:lnTo>
                <a:lnTo>
                  <a:pt x="17365" y="6131"/>
                </a:lnTo>
                <a:lnTo>
                  <a:pt x="17512" y="5862"/>
                </a:lnTo>
                <a:lnTo>
                  <a:pt x="17610" y="5569"/>
                </a:lnTo>
                <a:lnTo>
                  <a:pt x="17707" y="5276"/>
                </a:lnTo>
                <a:lnTo>
                  <a:pt x="17780" y="4959"/>
                </a:lnTo>
                <a:lnTo>
                  <a:pt x="17829" y="4592"/>
                </a:lnTo>
                <a:lnTo>
                  <a:pt x="17854" y="4226"/>
                </a:lnTo>
                <a:lnTo>
                  <a:pt x="17854" y="3884"/>
                </a:lnTo>
                <a:lnTo>
                  <a:pt x="17829" y="3444"/>
                </a:lnTo>
                <a:lnTo>
                  <a:pt x="17829" y="2980"/>
                </a:lnTo>
                <a:lnTo>
                  <a:pt x="17829" y="2760"/>
                </a:lnTo>
                <a:lnTo>
                  <a:pt x="17878" y="2590"/>
                </a:lnTo>
                <a:lnTo>
                  <a:pt x="18440" y="2370"/>
                </a:lnTo>
                <a:lnTo>
                  <a:pt x="18733" y="2272"/>
                </a:lnTo>
                <a:lnTo>
                  <a:pt x="18293" y="2125"/>
                </a:lnTo>
                <a:lnTo>
                  <a:pt x="18586" y="1979"/>
                </a:lnTo>
                <a:lnTo>
                  <a:pt x="18855" y="1857"/>
                </a:lnTo>
                <a:lnTo>
                  <a:pt x="18953" y="1808"/>
                </a:lnTo>
                <a:lnTo>
                  <a:pt x="19002" y="1759"/>
                </a:lnTo>
                <a:lnTo>
                  <a:pt x="19002" y="1710"/>
                </a:lnTo>
                <a:lnTo>
                  <a:pt x="18953" y="1686"/>
                </a:lnTo>
                <a:lnTo>
                  <a:pt x="18000" y="1271"/>
                </a:lnTo>
                <a:lnTo>
                  <a:pt x="17780" y="1026"/>
                </a:lnTo>
                <a:lnTo>
                  <a:pt x="17561" y="782"/>
                </a:lnTo>
                <a:lnTo>
                  <a:pt x="17243" y="514"/>
                </a:lnTo>
                <a:lnTo>
                  <a:pt x="17048" y="391"/>
                </a:lnTo>
                <a:lnTo>
                  <a:pt x="16852" y="269"/>
                </a:lnTo>
                <a:lnTo>
                  <a:pt x="16633" y="172"/>
                </a:lnTo>
                <a:lnTo>
                  <a:pt x="16413" y="98"/>
                </a:lnTo>
                <a:lnTo>
                  <a:pt x="16169" y="25"/>
                </a:lnTo>
                <a:lnTo>
                  <a:pt x="15924" y="1"/>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277" name="Shape 532">
            <a:extLst>
              <a:ext uri="{FF2B5EF4-FFF2-40B4-BE49-F238E27FC236}">
                <a16:creationId xmlns:a16="http://schemas.microsoft.com/office/drawing/2014/main" id="{B6105C8C-E7CF-470C-843A-76975A89EEE3}"/>
              </a:ext>
            </a:extLst>
          </p:cNvPr>
          <p:cNvGrpSpPr/>
          <p:nvPr userDrawn="1"/>
        </p:nvGrpSpPr>
        <p:grpSpPr>
          <a:xfrm>
            <a:off x="10461471" y="5534417"/>
            <a:ext cx="289444" cy="332833"/>
            <a:chOff x="6685175" y="5036025"/>
            <a:chExt cx="346225" cy="398125"/>
          </a:xfrm>
          <a:solidFill>
            <a:schemeClr val="bg1">
              <a:lumMod val="50000"/>
            </a:schemeClr>
          </a:solidFill>
        </p:grpSpPr>
        <p:sp>
          <p:nvSpPr>
            <p:cNvPr id="278" name="Shape 533">
              <a:extLst>
                <a:ext uri="{FF2B5EF4-FFF2-40B4-BE49-F238E27FC236}">
                  <a16:creationId xmlns:a16="http://schemas.microsoft.com/office/drawing/2014/main" id="{F3E0EC85-2F17-4C01-B5A7-B552B3C398AA}"/>
                </a:ext>
              </a:extLst>
            </p:cNvPr>
            <p:cNvSpPr/>
            <p:nvPr/>
          </p:nvSpPr>
          <p:spPr>
            <a:xfrm>
              <a:off x="6743800" y="5036025"/>
              <a:ext cx="105650" cy="147775"/>
            </a:xfrm>
            <a:custGeom>
              <a:avLst/>
              <a:gdLst/>
              <a:ahLst/>
              <a:cxnLst/>
              <a:rect l="0" t="0" r="0" b="0"/>
              <a:pathLst>
                <a:path w="4226" h="5911" extrusionOk="0">
                  <a:moveTo>
                    <a:pt x="2931" y="1"/>
                  </a:moveTo>
                  <a:lnTo>
                    <a:pt x="2736" y="25"/>
                  </a:lnTo>
                  <a:lnTo>
                    <a:pt x="2516" y="74"/>
                  </a:lnTo>
                  <a:lnTo>
                    <a:pt x="2272" y="147"/>
                  </a:lnTo>
                  <a:lnTo>
                    <a:pt x="2027" y="269"/>
                  </a:lnTo>
                  <a:lnTo>
                    <a:pt x="1783" y="416"/>
                  </a:lnTo>
                  <a:lnTo>
                    <a:pt x="1539" y="611"/>
                  </a:lnTo>
                  <a:lnTo>
                    <a:pt x="1319" y="807"/>
                  </a:lnTo>
                  <a:lnTo>
                    <a:pt x="1075" y="1026"/>
                  </a:lnTo>
                  <a:lnTo>
                    <a:pt x="855" y="1271"/>
                  </a:lnTo>
                  <a:lnTo>
                    <a:pt x="660" y="1539"/>
                  </a:lnTo>
                  <a:lnTo>
                    <a:pt x="489" y="1808"/>
                  </a:lnTo>
                  <a:lnTo>
                    <a:pt x="318" y="2101"/>
                  </a:lnTo>
                  <a:lnTo>
                    <a:pt x="196" y="2370"/>
                  </a:lnTo>
                  <a:lnTo>
                    <a:pt x="98" y="2663"/>
                  </a:lnTo>
                  <a:lnTo>
                    <a:pt x="25" y="2956"/>
                  </a:lnTo>
                  <a:lnTo>
                    <a:pt x="0" y="3249"/>
                  </a:lnTo>
                  <a:lnTo>
                    <a:pt x="0" y="3517"/>
                  </a:lnTo>
                  <a:lnTo>
                    <a:pt x="49" y="3786"/>
                  </a:lnTo>
                  <a:lnTo>
                    <a:pt x="122" y="4055"/>
                  </a:lnTo>
                  <a:lnTo>
                    <a:pt x="196" y="4299"/>
                  </a:lnTo>
                  <a:lnTo>
                    <a:pt x="293" y="4543"/>
                  </a:lnTo>
                  <a:lnTo>
                    <a:pt x="415" y="4763"/>
                  </a:lnTo>
                  <a:lnTo>
                    <a:pt x="562" y="4958"/>
                  </a:lnTo>
                  <a:lnTo>
                    <a:pt x="708" y="5154"/>
                  </a:lnTo>
                  <a:lnTo>
                    <a:pt x="855" y="5325"/>
                  </a:lnTo>
                  <a:lnTo>
                    <a:pt x="1026" y="5471"/>
                  </a:lnTo>
                  <a:lnTo>
                    <a:pt x="1221" y="5618"/>
                  </a:lnTo>
                  <a:lnTo>
                    <a:pt x="1392" y="5716"/>
                  </a:lnTo>
                  <a:lnTo>
                    <a:pt x="1588" y="5813"/>
                  </a:lnTo>
                  <a:lnTo>
                    <a:pt x="1807" y="5862"/>
                  </a:lnTo>
                  <a:lnTo>
                    <a:pt x="2003" y="5911"/>
                  </a:lnTo>
                  <a:lnTo>
                    <a:pt x="2442" y="5911"/>
                  </a:lnTo>
                  <a:lnTo>
                    <a:pt x="2662" y="5862"/>
                  </a:lnTo>
                  <a:lnTo>
                    <a:pt x="2858" y="5789"/>
                  </a:lnTo>
                  <a:lnTo>
                    <a:pt x="3053" y="5716"/>
                  </a:lnTo>
                  <a:lnTo>
                    <a:pt x="3224" y="5593"/>
                  </a:lnTo>
                  <a:lnTo>
                    <a:pt x="3395" y="5471"/>
                  </a:lnTo>
                  <a:lnTo>
                    <a:pt x="3541" y="5300"/>
                  </a:lnTo>
                  <a:lnTo>
                    <a:pt x="3688" y="5129"/>
                  </a:lnTo>
                  <a:lnTo>
                    <a:pt x="3810" y="4934"/>
                  </a:lnTo>
                  <a:lnTo>
                    <a:pt x="3932" y="4739"/>
                  </a:lnTo>
                  <a:lnTo>
                    <a:pt x="4030" y="4519"/>
                  </a:lnTo>
                  <a:lnTo>
                    <a:pt x="4103" y="4275"/>
                  </a:lnTo>
                  <a:lnTo>
                    <a:pt x="4152" y="4030"/>
                  </a:lnTo>
                  <a:lnTo>
                    <a:pt x="4201" y="3786"/>
                  </a:lnTo>
                  <a:lnTo>
                    <a:pt x="4225" y="3517"/>
                  </a:lnTo>
                  <a:lnTo>
                    <a:pt x="4201" y="3249"/>
                  </a:lnTo>
                  <a:lnTo>
                    <a:pt x="4176" y="2980"/>
                  </a:lnTo>
                  <a:lnTo>
                    <a:pt x="4054" y="1881"/>
                  </a:lnTo>
                  <a:lnTo>
                    <a:pt x="3957" y="1368"/>
                  </a:lnTo>
                  <a:lnTo>
                    <a:pt x="3835" y="904"/>
                  </a:lnTo>
                  <a:lnTo>
                    <a:pt x="3737" y="684"/>
                  </a:lnTo>
                  <a:lnTo>
                    <a:pt x="3664" y="513"/>
                  </a:lnTo>
                  <a:lnTo>
                    <a:pt x="3541" y="342"/>
                  </a:lnTo>
                  <a:lnTo>
                    <a:pt x="3419" y="220"/>
                  </a:lnTo>
                  <a:lnTo>
                    <a:pt x="3273" y="123"/>
                  </a:lnTo>
                  <a:lnTo>
                    <a:pt x="3126" y="49"/>
                  </a:lnTo>
                  <a:lnTo>
                    <a:pt x="2931"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9" name="Shape 534">
              <a:extLst>
                <a:ext uri="{FF2B5EF4-FFF2-40B4-BE49-F238E27FC236}">
                  <a16:creationId xmlns:a16="http://schemas.microsoft.com/office/drawing/2014/main" id="{14D62BD2-372D-4945-8903-529CF95CD34A}"/>
                </a:ext>
              </a:extLst>
            </p:cNvPr>
            <p:cNvSpPr/>
            <p:nvPr/>
          </p:nvSpPr>
          <p:spPr>
            <a:xfrm>
              <a:off x="6685175" y="5152025"/>
              <a:ext cx="84275" cy="117275"/>
            </a:xfrm>
            <a:custGeom>
              <a:avLst/>
              <a:gdLst/>
              <a:ahLst/>
              <a:cxnLst/>
              <a:rect l="0" t="0" r="0" b="0"/>
              <a:pathLst>
                <a:path w="3371" h="4691" extrusionOk="0">
                  <a:moveTo>
                    <a:pt x="1368" y="1"/>
                  </a:moveTo>
                  <a:lnTo>
                    <a:pt x="1197" y="25"/>
                  </a:lnTo>
                  <a:lnTo>
                    <a:pt x="1026" y="99"/>
                  </a:lnTo>
                  <a:lnTo>
                    <a:pt x="855" y="172"/>
                  </a:lnTo>
                  <a:lnTo>
                    <a:pt x="709" y="270"/>
                  </a:lnTo>
                  <a:lnTo>
                    <a:pt x="562" y="392"/>
                  </a:lnTo>
                  <a:lnTo>
                    <a:pt x="440" y="538"/>
                  </a:lnTo>
                  <a:lnTo>
                    <a:pt x="318" y="685"/>
                  </a:lnTo>
                  <a:lnTo>
                    <a:pt x="220" y="856"/>
                  </a:lnTo>
                  <a:lnTo>
                    <a:pt x="147" y="1051"/>
                  </a:lnTo>
                  <a:lnTo>
                    <a:pt x="74" y="1247"/>
                  </a:lnTo>
                  <a:lnTo>
                    <a:pt x="49" y="1442"/>
                  </a:lnTo>
                  <a:lnTo>
                    <a:pt x="1" y="1662"/>
                  </a:lnTo>
                  <a:lnTo>
                    <a:pt x="1" y="1882"/>
                  </a:lnTo>
                  <a:lnTo>
                    <a:pt x="1" y="2101"/>
                  </a:lnTo>
                  <a:lnTo>
                    <a:pt x="25" y="2346"/>
                  </a:lnTo>
                  <a:lnTo>
                    <a:pt x="74" y="2565"/>
                  </a:lnTo>
                  <a:lnTo>
                    <a:pt x="147" y="2810"/>
                  </a:lnTo>
                  <a:lnTo>
                    <a:pt x="220" y="3054"/>
                  </a:lnTo>
                  <a:lnTo>
                    <a:pt x="342" y="3274"/>
                  </a:lnTo>
                  <a:lnTo>
                    <a:pt x="440" y="3493"/>
                  </a:lnTo>
                  <a:lnTo>
                    <a:pt x="587" y="3689"/>
                  </a:lnTo>
                  <a:lnTo>
                    <a:pt x="733" y="3860"/>
                  </a:lnTo>
                  <a:lnTo>
                    <a:pt x="880" y="4031"/>
                  </a:lnTo>
                  <a:lnTo>
                    <a:pt x="1051" y="4177"/>
                  </a:lnTo>
                  <a:lnTo>
                    <a:pt x="1222" y="4324"/>
                  </a:lnTo>
                  <a:lnTo>
                    <a:pt x="1393" y="4422"/>
                  </a:lnTo>
                  <a:lnTo>
                    <a:pt x="1564" y="4519"/>
                  </a:lnTo>
                  <a:lnTo>
                    <a:pt x="1759" y="4592"/>
                  </a:lnTo>
                  <a:lnTo>
                    <a:pt x="1954" y="4641"/>
                  </a:lnTo>
                  <a:lnTo>
                    <a:pt x="2125" y="4690"/>
                  </a:lnTo>
                  <a:lnTo>
                    <a:pt x="2516" y="4690"/>
                  </a:lnTo>
                  <a:lnTo>
                    <a:pt x="2687" y="4641"/>
                  </a:lnTo>
                  <a:lnTo>
                    <a:pt x="2882" y="4592"/>
                  </a:lnTo>
                  <a:lnTo>
                    <a:pt x="3029" y="4495"/>
                  </a:lnTo>
                  <a:lnTo>
                    <a:pt x="3151" y="4397"/>
                  </a:lnTo>
                  <a:lnTo>
                    <a:pt x="3249" y="4299"/>
                  </a:lnTo>
                  <a:lnTo>
                    <a:pt x="3322" y="4153"/>
                  </a:lnTo>
                  <a:lnTo>
                    <a:pt x="3371" y="4006"/>
                  </a:lnTo>
                  <a:lnTo>
                    <a:pt x="3371" y="3860"/>
                  </a:lnTo>
                  <a:lnTo>
                    <a:pt x="3371" y="3689"/>
                  </a:lnTo>
                  <a:lnTo>
                    <a:pt x="3347" y="3518"/>
                  </a:lnTo>
                  <a:lnTo>
                    <a:pt x="3249" y="3127"/>
                  </a:lnTo>
                  <a:lnTo>
                    <a:pt x="3078" y="2712"/>
                  </a:lnTo>
                  <a:lnTo>
                    <a:pt x="2712" y="1808"/>
                  </a:lnTo>
                  <a:lnTo>
                    <a:pt x="2370" y="953"/>
                  </a:lnTo>
                  <a:lnTo>
                    <a:pt x="2199" y="612"/>
                  </a:lnTo>
                  <a:lnTo>
                    <a:pt x="2028" y="343"/>
                  </a:lnTo>
                  <a:lnTo>
                    <a:pt x="1954" y="221"/>
                  </a:lnTo>
                  <a:lnTo>
                    <a:pt x="1857" y="123"/>
                  </a:lnTo>
                  <a:lnTo>
                    <a:pt x="1735" y="74"/>
                  </a:lnTo>
                  <a:lnTo>
                    <a:pt x="1637" y="25"/>
                  </a:lnTo>
                  <a:lnTo>
                    <a:pt x="1490"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0" name="Shape 535">
              <a:extLst>
                <a:ext uri="{FF2B5EF4-FFF2-40B4-BE49-F238E27FC236}">
                  <a16:creationId xmlns:a16="http://schemas.microsoft.com/office/drawing/2014/main" id="{49A9B6BB-2B73-4ADD-BA14-6426465C7E6D}"/>
                </a:ext>
              </a:extLst>
            </p:cNvPr>
            <p:cNvSpPr/>
            <p:nvPr/>
          </p:nvSpPr>
          <p:spPr>
            <a:xfrm>
              <a:off x="6871400" y="5038475"/>
              <a:ext cx="105650" cy="145325"/>
            </a:xfrm>
            <a:custGeom>
              <a:avLst/>
              <a:gdLst/>
              <a:ahLst/>
              <a:cxnLst/>
              <a:rect l="0" t="0" r="0" b="0"/>
              <a:pathLst>
                <a:path w="4226" h="5813" extrusionOk="0">
                  <a:moveTo>
                    <a:pt x="1295" y="0"/>
                  </a:moveTo>
                  <a:lnTo>
                    <a:pt x="1100" y="49"/>
                  </a:lnTo>
                  <a:lnTo>
                    <a:pt x="953" y="98"/>
                  </a:lnTo>
                  <a:lnTo>
                    <a:pt x="807" y="196"/>
                  </a:lnTo>
                  <a:lnTo>
                    <a:pt x="684" y="318"/>
                  </a:lnTo>
                  <a:lnTo>
                    <a:pt x="587" y="464"/>
                  </a:lnTo>
                  <a:lnTo>
                    <a:pt x="489" y="660"/>
                  </a:lnTo>
                  <a:lnTo>
                    <a:pt x="391" y="855"/>
                  </a:lnTo>
                  <a:lnTo>
                    <a:pt x="269" y="1295"/>
                  </a:lnTo>
                  <a:lnTo>
                    <a:pt x="172" y="1808"/>
                  </a:lnTo>
                  <a:lnTo>
                    <a:pt x="49" y="2882"/>
                  </a:lnTo>
                  <a:lnTo>
                    <a:pt x="1" y="3151"/>
                  </a:lnTo>
                  <a:lnTo>
                    <a:pt x="1" y="3419"/>
                  </a:lnTo>
                  <a:lnTo>
                    <a:pt x="25" y="3688"/>
                  </a:lnTo>
                  <a:lnTo>
                    <a:pt x="74" y="3932"/>
                  </a:lnTo>
                  <a:lnTo>
                    <a:pt x="123" y="4177"/>
                  </a:lnTo>
                  <a:lnTo>
                    <a:pt x="196" y="4421"/>
                  </a:lnTo>
                  <a:lnTo>
                    <a:pt x="294" y="4641"/>
                  </a:lnTo>
                  <a:lnTo>
                    <a:pt x="416" y="4836"/>
                  </a:lnTo>
                  <a:lnTo>
                    <a:pt x="538" y="5031"/>
                  </a:lnTo>
                  <a:lnTo>
                    <a:pt x="684" y="5202"/>
                  </a:lnTo>
                  <a:lnTo>
                    <a:pt x="831" y="5373"/>
                  </a:lnTo>
                  <a:lnTo>
                    <a:pt x="1002" y="5495"/>
                  </a:lnTo>
                  <a:lnTo>
                    <a:pt x="1173" y="5618"/>
                  </a:lnTo>
                  <a:lnTo>
                    <a:pt x="1368" y="5691"/>
                  </a:lnTo>
                  <a:lnTo>
                    <a:pt x="1588" y="5764"/>
                  </a:lnTo>
                  <a:lnTo>
                    <a:pt x="1783" y="5813"/>
                  </a:lnTo>
                  <a:lnTo>
                    <a:pt x="2223" y="5813"/>
                  </a:lnTo>
                  <a:lnTo>
                    <a:pt x="2418" y="5764"/>
                  </a:lnTo>
                  <a:lnTo>
                    <a:pt x="2638" y="5715"/>
                  </a:lnTo>
                  <a:lnTo>
                    <a:pt x="2834" y="5618"/>
                  </a:lnTo>
                  <a:lnTo>
                    <a:pt x="3005" y="5520"/>
                  </a:lnTo>
                  <a:lnTo>
                    <a:pt x="3200" y="5373"/>
                  </a:lnTo>
                  <a:lnTo>
                    <a:pt x="3371" y="5227"/>
                  </a:lnTo>
                  <a:lnTo>
                    <a:pt x="3517" y="5056"/>
                  </a:lnTo>
                  <a:lnTo>
                    <a:pt x="3664" y="4860"/>
                  </a:lnTo>
                  <a:lnTo>
                    <a:pt x="3811" y="4665"/>
                  </a:lnTo>
                  <a:lnTo>
                    <a:pt x="3933" y="4445"/>
                  </a:lnTo>
                  <a:lnTo>
                    <a:pt x="4030" y="4201"/>
                  </a:lnTo>
                  <a:lnTo>
                    <a:pt x="4104" y="3957"/>
                  </a:lnTo>
                  <a:lnTo>
                    <a:pt x="4177" y="3688"/>
                  </a:lnTo>
                  <a:lnTo>
                    <a:pt x="4226" y="3419"/>
                  </a:lnTo>
                  <a:lnTo>
                    <a:pt x="4226" y="3151"/>
                  </a:lnTo>
                  <a:lnTo>
                    <a:pt x="4201" y="2858"/>
                  </a:lnTo>
                  <a:lnTo>
                    <a:pt x="4128" y="2589"/>
                  </a:lnTo>
                  <a:lnTo>
                    <a:pt x="4030" y="2296"/>
                  </a:lnTo>
                  <a:lnTo>
                    <a:pt x="3908" y="2027"/>
                  </a:lnTo>
                  <a:lnTo>
                    <a:pt x="3737" y="1734"/>
                  </a:lnTo>
                  <a:lnTo>
                    <a:pt x="3566" y="1490"/>
                  </a:lnTo>
                  <a:lnTo>
                    <a:pt x="3371" y="1221"/>
                  </a:lnTo>
                  <a:lnTo>
                    <a:pt x="3151" y="1002"/>
                  </a:lnTo>
                  <a:lnTo>
                    <a:pt x="2907" y="782"/>
                  </a:lnTo>
                  <a:lnTo>
                    <a:pt x="2687" y="586"/>
                  </a:lnTo>
                  <a:lnTo>
                    <a:pt x="2443" y="415"/>
                  </a:lnTo>
                  <a:lnTo>
                    <a:pt x="2199" y="269"/>
                  </a:lnTo>
                  <a:lnTo>
                    <a:pt x="1954" y="147"/>
                  </a:lnTo>
                  <a:lnTo>
                    <a:pt x="1710" y="74"/>
                  </a:lnTo>
                  <a:lnTo>
                    <a:pt x="1490" y="25"/>
                  </a:lnTo>
                  <a:lnTo>
                    <a:pt x="1295"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1" name="Shape 536">
              <a:extLst>
                <a:ext uri="{FF2B5EF4-FFF2-40B4-BE49-F238E27FC236}">
                  <a16:creationId xmlns:a16="http://schemas.microsoft.com/office/drawing/2014/main" id="{005C4D09-D50D-4B4C-8BCC-E867D5073476}"/>
                </a:ext>
              </a:extLst>
            </p:cNvPr>
            <p:cNvSpPr/>
            <p:nvPr/>
          </p:nvSpPr>
          <p:spPr>
            <a:xfrm>
              <a:off x="6944050" y="5155700"/>
              <a:ext cx="87350" cy="116025"/>
            </a:xfrm>
            <a:custGeom>
              <a:avLst/>
              <a:gdLst/>
              <a:ahLst/>
              <a:cxnLst/>
              <a:rect l="0" t="0" r="0" b="0"/>
              <a:pathLst>
                <a:path w="3494" h="4641" extrusionOk="0">
                  <a:moveTo>
                    <a:pt x="1979" y="0"/>
                  </a:moveTo>
                  <a:lnTo>
                    <a:pt x="1857" y="49"/>
                  </a:lnTo>
                  <a:lnTo>
                    <a:pt x="1735" y="98"/>
                  </a:lnTo>
                  <a:lnTo>
                    <a:pt x="1637" y="196"/>
                  </a:lnTo>
                  <a:lnTo>
                    <a:pt x="1540" y="294"/>
                  </a:lnTo>
                  <a:lnTo>
                    <a:pt x="1369" y="562"/>
                  </a:lnTo>
                  <a:lnTo>
                    <a:pt x="1173" y="904"/>
                  </a:lnTo>
                  <a:lnTo>
                    <a:pt x="782" y="1735"/>
                  </a:lnTo>
                  <a:lnTo>
                    <a:pt x="367" y="2614"/>
                  </a:lnTo>
                  <a:lnTo>
                    <a:pt x="196" y="3005"/>
                  </a:lnTo>
                  <a:lnTo>
                    <a:pt x="74" y="3395"/>
                  </a:lnTo>
                  <a:lnTo>
                    <a:pt x="25" y="3566"/>
                  </a:lnTo>
                  <a:lnTo>
                    <a:pt x="1" y="3737"/>
                  </a:lnTo>
                  <a:lnTo>
                    <a:pt x="25" y="3908"/>
                  </a:lnTo>
                  <a:lnTo>
                    <a:pt x="50" y="4055"/>
                  </a:lnTo>
                  <a:lnTo>
                    <a:pt x="99" y="4177"/>
                  </a:lnTo>
                  <a:lnTo>
                    <a:pt x="196" y="4299"/>
                  </a:lnTo>
                  <a:lnTo>
                    <a:pt x="318" y="4397"/>
                  </a:lnTo>
                  <a:lnTo>
                    <a:pt x="465" y="4494"/>
                  </a:lnTo>
                  <a:lnTo>
                    <a:pt x="636" y="4568"/>
                  </a:lnTo>
                  <a:lnTo>
                    <a:pt x="831" y="4616"/>
                  </a:lnTo>
                  <a:lnTo>
                    <a:pt x="1027" y="4641"/>
                  </a:lnTo>
                  <a:lnTo>
                    <a:pt x="1198" y="4641"/>
                  </a:lnTo>
                  <a:lnTo>
                    <a:pt x="1393" y="4616"/>
                  </a:lnTo>
                  <a:lnTo>
                    <a:pt x="1588" y="4568"/>
                  </a:lnTo>
                  <a:lnTo>
                    <a:pt x="1784" y="4494"/>
                  </a:lnTo>
                  <a:lnTo>
                    <a:pt x="1955" y="4421"/>
                  </a:lnTo>
                  <a:lnTo>
                    <a:pt x="2150" y="4323"/>
                  </a:lnTo>
                  <a:lnTo>
                    <a:pt x="2321" y="4201"/>
                  </a:lnTo>
                  <a:lnTo>
                    <a:pt x="2492" y="4055"/>
                  </a:lnTo>
                  <a:lnTo>
                    <a:pt x="2663" y="3884"/>
                  </a:lnTo>
                  <a:lnTo>
                    <a:pt x="2810" y="3713"/>
                  </a:lnTo>
                  <a:lnTo>
                    <a:pt x="2956" y="3517"/>
                  </a:lnTo>
                  <a:lnTo>
                    <a:pt x="3078" y="3322"/>
                  </a:lnTo>
                  <a:lnTo>
                    <a:pt x="3200" y="3102"/>
                  </a:lnTo>
                  <a:lnTo>
                    <a:pt x="3298" y="2882"/>
                  </a:lnTo>
                  <a:lnTo>
                    <a:pt x="3371" y="2638"/>
                  </a:lnTo>
                  <a:lnTo>
                    <a:pt x="3420" y="2418"/>
                  </a:lnTo>
                  <a:lnTo>
                    <a:pt x="3469" y="2174"/>
                  </a:lnTo>
                  <a:lnTo>
                    <a:pt x="3493" y="1954"/>
                  </a:lnTo>
                  <a:lnTo>
                    <a:pt x="3493" y="1735"/>
                  </a:lnTo>
                  <a:lnTo>
                    <a:pt x="3469" y="1515"/>
                  </a:lnTo>
                  <a:lnTo>
                    <a:pt x="3445" y="1319"/>
                  </a:lnTo>
                  <a:lnTo>
                    <a:pt x="3396" y="1124"/>
                  </a:lnTo>
                  <a:lnTo>
                    <a:pt x="3322" y="929"/>
                  </a:lnTo>
                  <a:lnTo>
                    <a:pt x="3249" y="758"/>
                  </a:lnTo>
                  <a:lnTo>
                    <a:pt x="3127" y="587"/>
                  </a:lnTo>
                  <a:lnTo>
                    <a:pt x="3005" y="440"/>
                  </a:lnTo>
                  <a:lnTo>
                    <a:pt x="2883" y="318"/>
                  </a:lnTo>
                  <a:lnTo>
                    <a:pt x="2736" y="196"/>
                  </a:lnTo>
                  <a:lnTo>
                    <a:pt x="2565" y="98"/>
                  </a:lnTo>
                  <a:lnTo>
                    <a:pt x="2394" y="49"/>
                  </a:lnTo>
                  <a:lnTo>
                    <a:pt x="2248"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2" name="Shape 537">
              <a:extLst>
                <a:ext uri="{FF2B5EF4-FFF2-40B4-BE49-F238E27FC236}">
                  <a16:creationId xmlns:a16="http://schemas.microsoft.com/office/drawing/2014/main" id="{F5A8FAF4-35CA-4DBA-87AE-D54D0FAADBA1}"/>
                </a:ext>
              </a:extLst>
            </p:cNvPr>
            <p:cNvSpPr/>
            <p:nvPr/>
          </p:nvSpPr>
          <p:spPr>
            <a:xfrm>
              <a:off x="6727300" y="5185625"/>
              <a:ext cx="263800" cy="248525"/>
            </a:xfrm>
            <a:custGeom>
              <a:avLst/>
              <a:gdLst/>
              <a:ahLst/>
              <a:cxnLst/>
              <a:rect l="0" t="0" r="0" b="0"/>
              <a:pathLst>
                <a:path w="10552" h="9941" extrusionOk="0">
                  <a:moveTo>
                    <a:pt x="5252" y="0"/>
                  </a:moveTo>
                  <a:lnTo>
                    <a:pt x="4959" y="25"/>
                  </a:lnTo>
                  <a:lnTo>
                    <a:pt x="4666" y="73"/>
                  </a:lnTo>
                  <a:lnTo>
                    <a:pt x="4372" y="171"/>
                  </a:lnTo>
                  <a:lnTo>
                    <a:pt x="4104" y="293"/>
                  </a:lnTo>
                  <a:lnTo>
                    <a:pt x="3835" y="464"/>
                  </a:lnTo>
                  <a:lnTo>
                    <a:pt x="3591" y="635"/>
                  </a:lnTo>
                  <a:lnTo>
                    <a:pt x="3371" y="855"/>
                  </a:lnTo>
                  <a:lnTo>
                    <a:pt x="3176" y="1124"/>
                  </a:lnTo>
                  <a:lnTo>
                    <a:pt x="3029" y="1343"/>
                  </a:lnTo>
                  <a:lnTo>
                    <a:pt x="2907" y="1612"/>
                  </a:lnTo>
                  <a:lnTo>
                    <a:pt x="2809" y="1856"/>
                  </a:lnTo>
                  <a:lnTo>
                    <a:pt x="2736" y="2125"/>
                  </a:lnTo>
                  <a:lnTo>
                    <a:pt x="2565" y="2662"/>
                  </a:lnTo>
                  <a:lnTo>
                    <a:pt x="2492" y="2931"/>
                  </a:lnTo>
                  <a:lnTo>
                    <a:pt x="2394" y="3200"/>
                  </a:lnTo>
                  <a:lnTo>
                    <a:pt x="2248" y="3444"/>
                  </a:lnTo>
                  <a:lnTo>
                    <a:pt x="2101" y="3688"/>
                  </a:lnTo>
                  <a:lnTo>
                    <a:pt x="1906" y="3908"/>
                  </a:lnTo>
                  <a:lnTo>
                    <a:pt x="1735" y="4103"/>
                  </a:lnTo>
                  <a:lnTo>
                    <a:pt x="1320" y="4470"/>
                  </a:lnTo>
                  <a:lnTo>
                    <a:pt x="904" y="4860"/>
                  </a:lnTo>
                  <a:lnTo>
                    <a:pt x="709" y="5080"/>
                  </a:lnTo>
                  <a:lnTo>
                    <a:pt x="514" y="5324"/>
                  </a:lnTo>
                  <a:lnTo>
                    <a:pt x="367" y="5569"/>
                  </a:lnTo>
                  <a:lnTo>
                    <a:pt x="245" y="5837"/>
                  </a:lnTo>
                  <a:lnTo>
                    <a:pt x="147" y="6130"/>
                  </a:lnTo>
                  <a:lnTo>
                    <a:pt x="74" y="6423"/>
                  </a:lnTo>
                  <a:lnTo>
                    <a:pt x="25" y="6741"/>
                  </a:lnTo>
                  <a:lnTo>
                    <a:pt x="1" y="7034"/>
                  </a:lnTo>
                  <a:lnTo>
                    <a:pt x="25" y="7327"/>
                  </a:lnTo>
                  <a:lnTo>
                    <a:pt x="50" y="7620"/>
                  </a:lnTo>
                  <a:lnTo>
                    <a:pt x="123" y="7889"/>
                  </a:lnTo>
                  <a:lnTo>
                    <a:pt x="221" y="8158"/>
                  </a:lnTo>
                  <a:lnTo>
                    <a:pt x="318" y="8426"/>
                  </a:lnTo>
                  <a:lnTo>
                    <a:pt x="440" y="8646"/>
                  </a:lnTo>
                  <a:lnTo>
                    <a:pt x="611" y="8890"/>
                  </a:lnTo>
                  <a:lnTo>
                    <a:pt x="782" y="9086"/>
                  </a:lnTo>
                  <a:lnTo>
                    <a:pt x="953" y="9281"/>
                  </a:lnTo>
                  <a:lnTo>
                    <a:pt x="1149" y="9428"/>
                  </a:lnTo>
                  <a:lnTo>
                    <a:pt x="1368" y="9574"/>
                  </a:lnTo>
                  <a:lnTo>
                    <a:pt x="1613" y="9696"/>
                  </a:lnTo>
                  <a:lnTo>
                    <a:pt x="1857" y="9794"/>
                  </a:lnTo>
                  <a:lnTo>
                    <a:pt x="2101" y="9867"/>
                  </a:lnTo>
                  <a:lnTo>
                    <a:pt x="2370" y="9916"/>
                  </a:lnTo>
                  <a:lnTo>
                    <a:pt x="2614" y="9940"/>
                  </a:lnTo>
                  <a:lnTo>
                    <a:pt x="2980" y="9916"/>
                  </a:lnTo>
                  <a:lnTo>
                    <a:pt x="3347" y="9818"/>
                  </a:lnTo>
                  <a:lnTo>
                    <a:pt x="3689" y="9696"/>
                  </a:lnTo>
                  <a:lnTo>
                    <a:pt x="4006" y="9501"/>
                  </a:lnTo>
                  <a:lnTo>
                    <a:pt x="4153" y="9403"/>
                  </a:lnTo>
                  <a:lnTo>
                    <a:pt x="4299" y="9330"/>
                  </a:lnTo>
                  <a:lnTo>
                    <a:pt x="4446" y="9305"/>
                  </a:lnTo>
                  <a:lnTo>
                    <a:pt x="4592" y="9257"/>
                  </a:lnTo>
                  <a:lnTo>
                    <a:pt x="4910" y="9232"/>
                  </a:lnTo>
                  <a:lnTo>
                    <a:pt x="5642" y="9232"/>
                  </a:lnTo>
                  <a:lnTo>
                    <a:pt x="5960" y="9257"/>
                  </a:lnTo>
                  <a:lnTo>
                    <a:pt x="6106" y="9305"/>
                  </a:lnTo>
                  <a:lnTo>
                    <a:pt x="6253" y="9330"/>
                  </a:lnTo>
                  <a:lnTo>
                    <a:pt x="6400" y="9403"/>
                  </a:lnTo>
                  <a:lnTo>
                    <a:pt x="6546" y="9501"/>
                  </a:lnTo>
                  <a:lnTo>
                    <a:pt x="6864" y="9696"/>
                  </a:lnTo>
                  <a:lnTo>
                    <a:pt x="7206" y="9818"/>
                  </a:lnTo>
                  <a:lnTo>
                    <a:pt x="7572" y="9916"/>
                  </a:lnTo>
                  <a:lnTo>
                    <a:pt x="7938" y="9940"/>
                  </a:lnTo>
                  <a:lnTo>
                    <a:pt x="8207" y="9916"/>
                  </a:lnTo>
                  <a:lnTo>
                    <a:pt x="8451" y="9867"/>
                  </a:lnTo>
                  <a:lnTo>
                    <a:pt x="8695" y="9794"/>
                  </a:lnTo>
                  <a:lnTo>
                    <a:pt x="8940" y="9696"/>
                  </a:lnTo>
                  <a:lnTo>
                    <a:pt x="9184" y="9574"/>
                  </a:lnTo>
                  <a:lnTo>
                    <a:pt x="9404" y="9428"/>
                  </a:lnTo>
                  <a:lnTo>
                    <a:pt x="9599" y="9281"/>
                  </a:lnTo>
                  <a:lnTo>
                    <a:pt x="9770" y="9086"/>
                  </a:lnTo>
                  <a:lnTo>
                    <a:pt x="9941" y="8890"/>
                  </a:lnTo>
                  <a:lnTo>
                    <a:pt x="10112" y="8646"/>
                  </a:lnTo>
                  <a:lnTo>
                    <a:pt x="10234" y="8426"/>
                  </a:lnTo>
                  <a:lnTo>
                    <a:pt x="10332" y="8158"/>
                  </a:lnTo>
                  <a:lnTo>
                    <a:pt x="10429" y="7889"/>
                  </a:lnTo>
                  <a:lnTo>
                    <a:pt x="10503" y="7620"/>
                  </a:lnTo>
                  <a:lnTo>
                    <a:pt x="10527" y="7327"/>
                  </a:lnTo>
                  <a:lnTo>
                    <a:pt x="10551" y="7034"/>
                  </a:lnTo>
                  <a:lnTo>
                    <a:pt x="10527" y="6741"/>
                  </a:lnTo>
                  <a:lnTo>
                    <a:pt x="10478" y="6423"/>
                  </a:lnTo>
                  <a:lnTo>
                    <a:pt x="10405" y="6130"/>
                  </a:lnTo>
                  <a:lnTo>
                    <a:pt x="10307" y="5837"/>
                  </a:lnTo>
                  <a:lnTo>
                    <a:pt x="10185" y="5569"/>
                  </a:lnTo>
                  <a:lnTo>
                    <a:pt x="10039" y="5324"/>
                  </a:lnTo>
                  <a:lnTo>
                    <a:pt x="9843" y="5080"/>
                  </a:lnTo>
                  <a:lnTo>
                    <a:pt x="9648" y="4860"/>
                  </a:lnTo>
                  <a:lnTo>
                    <a:pt x="9233" y="4470"/>
                  </a:lnTo>
                  <a:lnTo>
                    <a:pt x="8817" y="4103"/>
                  </a:lnTo>
                  <a:lnTo>
                    <a:pt x="8646" y="3908"/>
                  </a:lnTo>
                  <a:lnTo>
                    <a:pt x="8451" y="3688"/>
                  </a:lnTo>
                  <a:lnTo>
                    <a:pt x="8305" y="3444"/>
                  </a:lnTo>
                  <a:lnTo>
                    <a:pt x="8158" y="3200"/>
                  </a:lnTo>
                  <a:lnTo>
                    <a:pt x="8060" y="2931"/>
                  </a:lnTo>
                  <a:lnTo>
                    <a:pt x="7963" y="2662"/>
                  </a:lnTo>
                  <a:lnTo>
                    <a:pt x="7816" y="2125"/>
                  </a:lnTo>
                  <a:lnTo>
                    <a:pt x="7743" y="1856"/>
                  </a:lnTo>
                  <a:lnTo>
                    <a:pt x="7645" y="1612"/>
                  </a:lnTo>
                  <a:lnTo>
                    <a:pt x="7523" y="1343"/>
                  </a:lnTo>
                  <a:lnTo>
                    <a:pt x="7376" y="1124"/>
                  </a:lnTo>
                  <a:lnTo>
                    <a:pt x="7181" y="855"/>
                  </a:lnTo>
                  <a:lnTo>
                    <a:pt x="6961" y="635"/>
                  </a:lnTo>
                  <a:lnTo>
                    <a:pt x="6717" y="464"/>
                  </a:lnTo>
                  <a:lnTo>
                    <a:pt x="6448" y="293"/>
                  </a:lnTo>
                  <a:lnTo>
                    <a:pt x="6180" y="171"/>
                  </a:lnTo>
                  <a:lnTo>
                    <a:pt x="5887" y="73"/>
                  </a:lnTo>
                  <a:lnTo>
                    <a:pt x="5594" y="25"/>
                  </a:lnTo>
                  <a:lnTo>
                    <a:pt x="5301"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Tree>
    <p:extLst>
      <p:ext uri="{BB962C8B-B14F-4D97-AF65-F5344CB8AC3E}">
        <p14:creationId xmlns:p14="http://schemas.microsoft.com/office/powerpoint/2010/main" val="1230890405"/>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Diapositiva Titolo sezione">
    <p:bg>
      <p:bgPr>
        <a:solidFill>
          <a:schemeClr val="tx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9835A83-FEB5-48B4-8C7E-044BE53CC212}"/>
              </a:ext>
            </a:extLst>
          </p:cNvPr>
          <p:cNvSpPr>
            <a:spLocks noGrp="1"/>
          </p:cNvSpPr>
          <p:nvPr>
            <p:ph type="ctrTitle"/>
          </p:nvPr>
        </p:nvSpPr>
        <p:spPr>
          <a:xfrm>
            <a:off x="263525" y="2682222"/>
            <a:ext cx="11664950" cy="2387600"/>
          </a:xfrm>
        </p:spPr>
        <p:txBody>
          <a:bodyPr anchor="b">
            <a:normAutofit/>
          </a:bodyPr>
          <a:lstStyle>
            <a:lvl1pPr algn="ctr">
              <a:defRPr sz="4000">
                <a:solidFill>
                  <a:schemeClr val="bg1"/>
                </a:solidFill>
                <a:latin typeface="+mj-lt"/>
              </a:defRPr>
            </a:lvl1pPr>
          </a:lstStyle>
          <a:p>
            <a:r>
              <a:rPr lang="it-IT"/>
              <a:t>Fare clic per modificare lo stile del titolo dello schema</a:t>
            </a:r>
          </a:p>
        </p:txBody>
      </p:sp>
      <p:sp>
        <p:nvSpPr>
          <p:cNvPr id="3" name="Sottotitolo 2">
            <a:extLst>
              <a:ext uri="{FF2B5EF4-FFF2-40B4-BE49-F238E27FC236}">
                <a16:creationId xmlns:a16="http://schemas.microsoft.com/office/drawing/2014/main" id="{02385FDE-6C5D-4896-92DC-B1ADC53894BA}"/>
              </a:ext>
            </a:extLst>
          </p:cNvPr>
          <p:cNvSpPr>
            <a:spLocks noGrp="1"/>
          </p:cNvSpPr>
          <p:nvPr>
            <p:ph type="subTitle" idx="1"/>
          </p:nvPr>
        </p:nvSpPr>
        <p:spPr>
          <a:xfrm>
            <a:off x="263525" y="5202238"/>
            <a:ext cx="11664950" cy="714468"/>
          </a:xfrm>
        </p:spPr>
        <p:txBody>
          <a:bodyPr/>
          <a:lstStyle>
            <a:lvl1pPr marL="0" indent="0" algn="ctr">
              <a:buNone/>
              <a:defRPr sz="24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pic>
        <p:nvPicPr>
          <p:cNvPr id="7" name="Immagine 6">
            <a:extLst>
              <a:ext uri="{FF2B5EF4-FFF2-40B4-BE49-F238E27FC236}">
                <a16:creationId xmlns:a16="http://schemas.microsoft.com/office/drawing/2014/main" id="{2EAFFE0D-0C9D-4A48-AED5-33CF7939E31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6400" y="266400"/>
            <a:ext cx="1309846" cy="576000"/>
          </a:xfrm>
          <a:prstGeom prst="rect">
            <a:avLst/>
          </a:prstGeom>
        </p:spPr>
      </p:pic>
    </p:spTree>
    <p:extLst>
      <p:ext uri="{BB962C8B-B14F-4D97-AF65-F5344CB8AC3E}">
        <p14:creationId xmlns:p14="http://schemas.microsoft.com/office/powerpoint/2010/main" val="33286226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t Icone [b]">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4C99FCB6-6034-4E63-B736-586D0A81D1DF}"/>
              </a:ext>
            </a:extLst>
          </p:cNvPr>
          <p:cNvSpPr>
            <a:spLocks noGrp="1"/>
          </p:cNvSpPr>
          <p:nvPr>
            <p:ph type="title" hasCustomPrompt="1"/>
          </p:nvPr>
        </p:nvSpPr>
        <p:spPr>
          <a:xfrm>
            <a:off x="276305" y="180000"/>
            <a:ext cx="11652170" cy="707373"/>
          </a:xfrm>
          <a:prstGeom prst="rect">
            <a:avLst/>
          </a:prstGeom>
        </p:spPr>
        <p:txBody>
          <a:bodyPr vert="horz" lIns="91440" tIns="45720" rIns="91440" bIns="45720" rtlCol="0" anchor="t" anchorCtr="0">
            <a:spAutoFit/>
          </a:bodyPr>
          <a:lstStyle>
            <a:lvl1pPr algn="ctr" defTabSz="914400" rtl="0" eaLnBrk="1" latinLnBrk="0" hangingPunct="1">
              <a:lnSpc>
                <a:spcPct val="90000"/>
              </a:lnSpc>
              <a:spcBef>
                <a:spcPct val="0"/>
              </a:spcBef>
              <a:buNone/>
              <a:defRPr sz="4400" kern="1200">
                <a:solidFill>
                  <a:schemeClr val="bg1">
                    <a:lumMod val="50000"/>
                  </a:schemeClr>
                </a:solidFill>
                <a:latin typeface="+mj-lt"/>
                <a:ea typeface="+mj-ea"/>
                <a:cs typeface="+mj-cs"/>
              </a:defRPr>
            </a:lvl1pPr>
          </a:lstStyle>
          <a:p>
            <a:r>
              <a:rPr lang="it-IT"/>
              <a:t>ICONE</a:t>
            </a:r>
          </a:p>
        </p:txBody>
      </p:sp>
      <p:sp>
        <p:nvSpPr>
          <p:cNvPr id="5" name="Rounded Rectangle 2">
            <a:extLst>
              <a:ext uri="{FF2B5EF4-FFF2-40B4-BE49-F238E27FC236}">
                <a16:creationId xmlns:a16="http://schemas.microsoft.com/office/drawing/2014/main" id="{D998CB39-A1E1-4246-B376-F2BC09B6BA33}"/>
              </a:ext>
            </a:extLst>
          </p:cNvPr>
          <p:cNvSpPr/>
          <p:nvPr/>
        </p:nvSpPr>
        <p:spPr>
          <a:xfrm>
            <a:off x="263525" y="927751"/>
            <a:ext cx="3743156" cy="5256000"/>
          </a:xfrm>
          <a:prstGeom prst="roundRect">
            <a:avLst>
              <a:gd name="adj" fmla="val 3968"/>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accent2">
                  <a:lumMod val="75000"/>
                </a:schemeClr>
              </a:solidFill>
              <a:latin typeface="+mn-lt"/>
            </a:endParaRPr>
          </a:p>
        </p:txBody>
      </p:sp>
      <p:sp>
        <p:nvSpPr>
          <p:cNvPr id="6" name="Rounded Rectangle 3">
            <a:extLst>
              <a:ext uri="{FF2B5EF4-FFF2-40B4-BE49-F238E27FC236}">
                <a16:creationId xmlns:a16="http://schemas.microsoft.com/office/drawing/2014/main" id="{DF44CFB1-2D9D-4268-BE43-6A3C91929E53}"/>
              </a:ext>
            </a:extLst>
          </p:cNvPr>
          <p:cNvSpPr/>
          <p:nvPr/>
        </p:nvSpPr>
        <p:spPr>
          <a:xfrm>
            <a:off x="441448" y="1125751"/>
            <a:ext cx="153868" cy="4860000"/>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latin typeface="+mn-lt"/>
            </a:endParaRPr>
          </a:p>
        </p:txBody>
      </p:sp>
      <p:sp>
        <p:nvSpPr>
          <p:cNvPr id="7" name="Half Frame 4">
            <a:extLst>
              <a:ext uri="{FF2B5EF4-FFF2-40B4-BE49-F238E27FC236}">
                <a16:creationId xmlns:a16="http://schemas.microsoft.com/office/drawing/2014/main" id="{944D1DC8-7EDA-403E-8502-7A62BF57EE8D}"/>
              </a:ext>
            </a:extLst>
          </p:cNvPr>
          <p:cNvSpPr/>
          <p:nvPr/>
        </p:nvSpPr>
        <p:spPr>
          <a:xfrm rot="5400000">
            <a:off x="3136411" y="1145529"/>
            <a:ext cx="685849" cy="685148"/>
          </a:xfrm>
          <a:prstGeom prst="halfFrame">
            <a:avLst>
              <a:gd name="adj1" fmla="val 23728"/>
              <a:gd name="adj2" fmla="val 24642"/>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latin typeface="+mn-lt"/>
            </a:endParaRPr>
          </a:p>
        </p:txBody>
      </p:sp>
      <p:sp>
        <p:nvSpPr>
          <p:cNvPr id="8" name="TextBox 57">
            <a:extLst>
              <a:ext uri="{FF2B5EF4-FFF2-40B4-BE49-F238E27FC236}">
                <a16:creationId xmlns:a16="http://schemas.microsoft.com/office/drawing/2014/main" id="{E1810A91-F017-43C6-A5B7-8A351B85265A}"/>
              </a:ext>
            </a:extLst>
          </p:cNvPr>
          <p:cNvSpPr txBox="1"/>
          <p:nvPr/>
        </p:nvSpPr>
        <p:spPr>
          <a:xfrm>
            <a:off x="621218" y="1655296"/>
            <a:ext cx="2586326" cy="523220"/>
          </a:xfrm>
          <a:prstGeom prst="rect">
            <a:avLst/>
          </a:prstGeom>
          <a:noFill/>
        </p:spPr>
        <p:txBody>
          <a:bodyPr wrap="square" rtlCol="0" anchor="ctr">
            <a:spAutoFit/>
          </a:bodyPr>
          <a:lstStyle/>
          <a:p>
            <a:r>
              <a:rPr lang="en-US" altLang="ko-KR" sz="1400" b="0">
                <a:solidFill>
                  <a:schemeClr val="bg1"/>
                </a:solidFill>
                <a:latin typeface="+mn-lt"/>
                <a:cs typeface="Arial" pitchFamily="34" charset="0"/>
              </a:rPr>
              <a:t>È </a:t>
            </a:r>
            <a:r>
              <a:rPr lang="en-US" altLang="ko-KR" sz="1400" b="0" err="1">
                <a:solidFill>
                  <a:schemeClr val="bg1"/>
                </a:solidFill>
                <a:latin typeface="+mn-lt"/>
                <a:cs typeface="Arial" pitchFamily="34" charset="0"/>
              </a:rPr>
              <a:t>possibile</a:t>
            </a:r>
            <a:r>
              <a:rPr lang="en-US" altLang="ko-KR" sz="1400" b="0">
                <a:solidFill>
                  <a:schemeClr val="bg1"/>
                </a:solidFill>
                <a:latin typeface="+mn-lt"/>
                <a:cs typeface="Arial" pitchFamily="34" charset="0"/>
              </a:rPr>
              <a:t> </a:t>
            </a:r>
            <a:r>
              <a:rPr lang="it-IT" altLang="ko-KR" sz="1400" b="0">
                <a:solidFill>
                  <a:schemeClr val="bg1"/>
                </a:solidFill>
                <a:latin typeface="+mn-lt"/>
                <a:cs typeface="Arial" pitchFamily="34" charset="0"/>
              </a:rPr>
              <a:t>ridimensionare senza perdere la qualità</a:t>
            </a:r>
            <a:r>
              <a:rPr lang="en-US" altLang="ko-KR" sz="1400" b="0">
                <a:solidFill>
                  <a:schemeClr val="bg1"/>
                </a:solidFill>
                <a:latin typeface="+mn-lt"/>
                <a:cs typeface="Arial" pitchFamily="34" charset="0"/>
              </a:rPr>
              <a:t> </a:t>
            </a:r>
            <a:endParaRPr lang="ko-KR" altLang="en-US" sz="1400" b="0">
              <a:solidFill>
                <a:schemeClr val="bg1"/>
              </a:solidFill>
              <a:latin typeface="+mn-lt"/>
              <a:cs typeface="Arial" pitchFamily="34" charset="0"/>
            </a:endParaRPr>
          </a:p>
        </p:txBody>
      </p:sp>
      <p:sp>
        <p:nvSpPr>
          <p:cNvPr id="9" name="TextBox 58">
            <a:extLst>
              <a:ext uri="{FF2B5EF4-FFF2-40B4-BE49-F238E27FC236}">
                <a16:creationId xmlns:a16="http://schemas.microsoft.com/office/drawing/2014/main" id="{DD2C1A10-F16B-4A9C-9349-FF5375832921}"/>
              </a:ext>
            </a:extLst>
          </p:cNvPr>
          <p:cNvSpPr txBox="1"/>
          <p:nvPr/>
        </p:nvSpPr>
        <p:spPr>
          <a:xfrm>
            <a:off x="621219" y="2356903"/>
            <a:ext cx="2232248" cy="738664"/>
          </a:xfrm>
          <a:prstGeom prst="rect">
            <a:avLst/>
          </a:prstGeom>
          <a:noFill/>
        </p:spPr>
        <p:txBody>
          <a:bodyPr wrap="square" rtlCol="0" anchor="ctr">
            <a:spAutoFit/>
          </a:bodyPr>
          <a:lstStyle/>
          <a:p>
            <a:r>
              <a:rPr lang="en-US" altLang="ko-KR" sz="1400" b="0">
                <a:solidFill>
                  <a:schemeClr val="bg1"/>
                </a:solidFill>
                <a:latin typeface="+mn-lt"/>
                <a:cs typeface="Arial" pitchFamily="34" charset="0"/>
              </a:rPr>
              <a:t>È </a:t>
            </a:r>
            <a:r>
              <a:rPr lang="en-US" altLang="ko-KR" sz="1400" b="0" err="1">
                <a:solidFill>
                  <a:schemeClr val="bg1"/>
                </a:solidFill>
                <a:latin typeface="+mn-lt"/>
                <a:cs typeface="Arial" pitchFamily="34" charset="0"/>
              </a:rPr>
              <a:t>possibile</a:t>
            </a:r>
            <a:r>
              <a:rPr lang="it-IT" altLang="ko-KR" sz="1400" b="0">
                <a:solidFill>
                  <a:schemeClr val="bg1"/>
                </a:solidFill>
                <a:latin typeface="+mn-lt"/>
                <a:cs typeface="Arial" pitchFamily="34" charset="0"/>
              </a:rPr>
              <a:t> cambiare il colore di riempimento e il colore della linea</a:t>
            </a:r>
            <a:endParaRPr lang="ko-KR" altLang="en-US" sz="1400" b="0">
              <a:solidFill>
                <a:schemeClr val="bg1"/>
              </a:solidFill>
              <a:latin typeface="+mn-lt"/>
              <a:cs typeface="Arial" pitchFamily="34" charset="0"/>
            </a:endParaRPr>
          </a:p>
        </p:txBody>
      </p:sp>
      <p:sp>
        <p:nvSpPr>
          <p:cNvPr id="10" name="TextBox 60">
            <a:extLst>
              <a:ext uri="{FF2B5EF4-FFF2-40B4-BE49-F238E27FC236}">
                <a16:creationId xmlns:a16="http://schemas.microsoft.com/office/drawing/2014/main" id="{7F711571-11FF-4E23-B989-8643724C25C1}"/>
              </a:ext>
            </a:extLst>
          </p:cNvPr>
          <p:cNvSpPr txBox="1"/>
          <p:nvPr/>
        </p:nvSpPr>
        <p:spPr>
          <a:xfrm>
            <a:off x="630743" y="4191219"/>
            <a:ext cx="3357411" cy="1384995"/>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altLang="ko-KR" sz="2800" b="1">
                <a:solidFill>
                  <a:schemeClr val="bg1"/>
                </a:solidFill>
                <a:latin typeface="+mj-lt"/>
                <a:ea typeface="+mn-ea"/>
                <a:cs typeface="Arial" pitchFamily="34" charset="0"/>
              </a:rPr>
              <a:t>SET DI ICONE COMPLETAMENTE MODIFICABILI</a:t>
            </a:r>
            <a:endParaRPr lang="en-US" altLang="ko-KR" sz="2800" b="1">
              <a:solidFill>
                <a:schemeClr val="bg1"/>
              </a:solidFill>
              <a:latin typeface="+mj-lt"/>
              <a:ea typeface="+mn-ea"/>
              <a:cs typeface="Arial" pitchFamily="34" charset="0"/>
            </a:endParaRPr>
          </a:p>
        </p:txBody>
      </p:sp>
      <p:sp>
        <p:nvSpPr>
          <p:cNvPr id="11" name="CasellaDiTesto 10">
            <a:extLst>
              <a:ext uri="{FF2B5EF4-FFF2-40B4-BE49-F238E27FC236}">
                <a16:creationId xmlns:a16="http://schemas.microsoft.com/office/drawing/2014/main" id="{62C06E7C-3FF5-4AB5-95D0-B865241EB956}"/>
              </a:ext>
            </a:extLst>
          </p:cNvPr>
          <p:cNvSpPr txBox="1"/>
          <p:nvPr/>
        </p:nvSpPr>
        <p:spPr>
          <a:xfrm>
            <a:off x="3355356" y="5413740"/>
            <a:ext cx="532518" cy="707886"/>
          </a:xfrm>
          <a:prstGeom prst="rect">
            <a:avLst/>
          </a:prstGeom>
          <a:noFill/>
        </p:spPr>
        <p:txBody>
          <a:bodyPr wrap="none" rtlCol="0">
            <a:spAutoFit/>
          </a:bodyPr>
          <a:lstStyle/>
          <a:p>
            <a:r>
              <a:rPr lang="it-IT" sz="4000" b="1">
                <a:solidFill>
                  <a:schemeClr val="bg1"/>
                </a:solidFill>
                <a:latin typeface="+mj-lt"/>
              </a:rPr>
              <a:t>b</a:t>
            </a:r>
          </a:p>
        </p:txBody>
      </p:sp>
      <p:sp>
        <p:nvSpPr>
          <p:cNvPr id="69" name="Diamond 5">
            <a:extLst>
              <a:ext uri="{FF2B5EF4-FFF2-40B4-BE49-F238E27FC236}">
                <a16:creationId xmlns:a16="http://schemas.microsoft.com/office/drawing/2014/main" id="{951507A8-954C-49A0-AFE0-8E4FF1D202C0}"/>
              </a:ext>
            </a:extLst>
          </p:cNvPr>
          <p:cNvSpPr/>
          <p:nvPr userDrawn="1"/>
        </p:nvSpPr>
        <p:spPr>
          <a:xfrm>
            <a:off x="6112070" y="1492152"/>
            <a:ext cx="523149" cy="524695"/>
          </a:xfrm>
          <a:custGeom>
            <a:avLst/>
            <a:gdLst/>
            <a:ahLst/>
            <a:cxnLst/>
            <a:rect l="l" t="t" r="r" b="b"/>
            <a:pathLst>
              <a:path w="3240001" h="3249575">
                <a:moveTo>
                  <a:pt x="1275349" y="2002569"/>
                </a:moveTo>
                <a:lnTo>
                  <a:pt x="1625117" y="2233002"/>
                </a:lnTo>
                <a:lnTo>
                  <a:pt x="1968772" y="2006596"/>
                </a:lnTo>
                <a:lnTo>
                  <a:pt x="3240001" y="3249575"/>
                </a:lnTo>
                <a:lnTo>
                  <a:pt x="0" y="3249575"/>
                </a:lnTo>
                <a:close/>
                <a:moveTo>
                  <a:pt x="1067116" y="1473605"/>
                </a:moveTo>
                <a:lnTo>
                  <a:pt x="1067116" y="1581605"/>
                </a:lnTo>
                <a:lnTo>
                  <a:pt x="2183116" y="1581605"/>
                </a:lnTo>
                <a:lnTo>
                  <a:pt x="2183116" y="1473605"/>
                </a:lnTo>
                <a:close/>
                <a:moveTo>
                  <a:pt x="1067116" y="1267205"/>
                </a:moveTo>
                <a:lnTo>
                  <a:pt x="1067116" y="1375205"/>
                </a:lnTo>
                <a:lnTo>
                  <a:pt x="2183116" y="1375205"/>
                </a:lnTo>
                <a:lnTo>
                  <a:pt x="2183116" y="1267205"/>
                </a:lnTo>
                <a:close/>
                <a:moveTo>
                  <a:pt x="3240001" y="1172196"/>
                </a:moveTo>
                <a:lnTo>
                  <a:pt x="3240001" y="3142550"/>
                </a:lnTo>
                <a:lnTo>
                  <a:pt x="2026252" y="1968728"/>
                </a:lnTo>
                <a:lnTo>
                  <a:pt x="3049854" y="1294362"/>
                </a:lnTo>
                <a:close/>
                <a:moveTo>
                  <a:pt x="0" y="1172196"/>
                </a:moveTo>
                <a:lnTo>
                  <a:pt x="602850" y="1559516"/>
                </a:lnTo>
                <a:lnTo>
                  <a:pt x="1217896" y="1964719"/>
                </a:lnTo>
                <a:lnTo>
                  <a:pt x="0" y="3142550"/>
                </a:lnTo>
                <a:close/>
                <a:moveTo>
                  <a:pt x="1067116" y="1060805"/>
                </a:moveTo>
                <a:lnTo>
                  <a:pt x="1067116" y="1168805"/>
                </a:lnTo>
                <a:lnTo>
                  <a:pt x="2183116" y="1168805"/>
                </a:lnTo>
                <a:lnTo>
                  <a:pt x="2183116" y="1060805"/>
                </a:lnTo>
                <a:close/>
                <a:moveTo>
                  <a:pt x="869032" y="816137"/>
                </a:moveTo>
                <a:lnTo>
                  <a:pt x="2381200" y="816137"/>
                </a:lnTo>
                <a:lnTo>
                  <a:pt x="2381200" y="1623491"/>
                </a:lnTo>
                <a:lnTo>
                  <a:pt x="1668045" y="2093329"/>
                </a:lnTo>
                <a:lnTo>
                  <a:pt x="1625116" y="2121611"/>
                </a:lnTo>
                <a:lnTo>
                  <a:pt x="869032" y="1623491"/>
                </a:lnTo>
                <a:close/>
                <a:moveTo>
                  <a:pt x="1625116" y="0"/>
                </a:moveTo>
                <a:lnTo>
                  <a:pt x="3235286" y="1060806"/>
                </a:lnTo>
                <a:lnTo>
                  <a:pt x="2489212" y="1552331"/>
                </a:lnTo>
                <a:lnTo>
                  <a:pt x="2489212" y="708008"/>
                </a:lnTo>
                <a:lnTo>
                  <a:pt x="761020" y="708008"/>
                </a:lnTo>
                <a:lnTo>
                  <a:pt x="761020" y="1552331"/>
                </a:lnTo>
                <a:lnTo>
                  <a:pt x="14946" y="1060806"/>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0" name="Isosceles Triangle 51">
            <a:extLst>
              <a:ext uri="{FF2B5EF4-FFF2-40B4-BE49-F238E27FC236}">
                <a16:creationId xmlns:a16="http://schemas.microsoft.com/office/drawing/2014/main" id="{7B52CA8F-FA2D-4929-9A41-712C7FB04FEA}"/>
              </a:ext>
            </a:extLst>
          </p:cNvPr>
          <p:cNvSpPr/>
          <p:nvPr userDrawn="1"/>
        </p:nvSpPr>
        <p:spPr>
          <a:xfrm>
            <a:off x="5273316" y="1562686"/>
            <a:ext cx="523147" cy="383626"/>
          </a:xfrm>
          <a:custGeom>
            <a:avLst/>
            <a:gdLst/>
            <a:ahLst/>
            <a:cxnLst/>
            <a:rect l="l" t="t" r="r" b="b"/>
            <a:pathLst>
              <a:path w="3240001" h="2375905">
                <a:moveTo>
                  <a:pt x="1974640" y="1379575"/>
                </a:moveTo>
                <a:lnTo>
                  <a:pt x="3240001" y="2375905"/>
                </a:lnTo>
                <a:lnTo>
                  <a:pt x="1" y="2375905"/>
                </a:lnTo>
                <a:lnTo>
                  <a:pt x="1269863" y="1399042"/>
                </a:lnTo>
                <a:lnTo>
                  <a:pt x="1610574" y="1745545"/>
                </a:lnTo>
                <a:close/>
                <a:moveTo>
                  <a:pt x="3240001" y="126952"/>
                </a:moveTo>
                <a:lnTo>
                  <a:pt x="3240001" y="2258912"/>
                </a:lnTo>
                <a:lnTo>
                  <a:pt x="2032457" y="1334195"/>
                </a:lnTo>
                <a:close/>
                <a:moveTo>
                  <a:pt x="0" y="117525"/>
                </a:moveTo>
                <a:lnTo>
                  <a:pt x="1207545" y="1324768"/>
                </a:lnTo>
                <a:lnTo>
                  <a:pt x="0" y="2249485"/>
                </a:lnTo>
                <a:close/>
                <a:moveTo>
                  <a:pt x="0" y="0"/>
                </a:moveTo>
                <a:lnTo>
                  <a:pt x="3240000" y="0"/>
                </a:lnTo>
                <a:lnTo>
                  <a:pt x="1610572" y="1620513"/>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1" name="Isosceles Triangle 57">
            <a:extLst>
              <a:ext uri="{FF2B5EF4-FFF2-40B4-BE49-F238E27FC236}">
                <a16:creationId xmlns:a16="http://schemas.microsoft.com/office/drawing/2014/main" id="{6C8FEB69-BFB2-48D1-B09B-0EFB5DEEA705}"/>
              </a:ext>
            </a:extLst>
          </p:cNvPr>
          <p:cNvSpPr/>
          <p:nvPr userDrawn="1"/>
        </p:nvSpPr>
        <p:spPr>
          <a:xfrm>
            <a:off x="6114156" y="4520206"/>
            <a:ext cx="313133" cy="707899"/>
          </a:xfrm>
          <a:custGeom>
            <a:avLst/>
            <a:gdLst>
              <a:gd name="connsiteX0" fmla="*/ 1148449 w 1346449"/>
              <a:gd name="connsiteY0" fmla="*/ 2457725 h 3249725"/>
              <a:gd name="connsiteX1" fmla="*/ 198001 w 1346449"/>
              <a:gd name="connsiteY1" fmla="*/ 2457725 h 3249725"/>
              <a:gd name="connsiteX2" fmla="*/ 1 w 1346449"/>
              <a:gd name="connsiteY2" fmla="*/ 3249725 h 3249725"/>
              <a:gd name="connsiteX3" fmla="*/ 1346449 w 1346449"/>
              <a:gd name="connsiteY3" fmla="*/ 3249725 h 3249725"/>
              <a:gd name="connsiteX4" fmla="*/ 1148449 w 1346449"/>
              <a:gd name="connsiteY4" fmla="*/ 2457725 h 3249725"/>
              <a:gd name="connsiteX5" fmla="*/ 755186 w 1346449"/>
              <a:gd name="connsiteY5" fmla="*/ 82950 h 3249725"/>
              <a:gd name="connsiteX6" fmla="*/ 734449 w 1346449"/>
              <a:gd name="connsiteY6" fmla="*/ 1314594 h 3249725"/>
              <a:gd name="connsiteX7" fmla="*/ 853246 w 1346449"/>
              <a:gd name="connsiteY7" fmla="*/ 1483214 h 3249725"/>
              <a:gd name="connsiteX8" fmla="*/ 673226 w 1346449"/>
              <a:gd name="connsiteY8" fmla="*/ 1663234 h 3249725"/>
              <a:gd name="connsiteX9" fmla="*/ 493206 w 1346449"/>
              <a:gd name="connsiteY9" fmla="*/ 1483214 h 3249725"/>
              <a:gd name="connsiteX10" fmla="*/ 612000 w 1346449"/>
              <a:gd name="connsiteY10" fmla="*/ 1314595 h 3249725"/>
              <a:gd name="connsiteX11" fmla="*/ 612000 w 1346449"/>
              <a:gd name="connsiteY11" fmla="*/ 0 h 3249725"/>
              <a:gd name="connsiteX12" fmla="*/ 2939 w 1346449"/>
              <a:gd name="connsiteY12" fmla="*/ 1574694 h 3249725"/>
              <a:gd name="connsiteX13" fmla="*/ 0 w 1346449"/>
              <a:gd name="connsiteY13" fmla="*/ 1574694 h 3249725"/>
              <a:gd name="connsiteX14" fmla="*/ 2009 w 1346449"/>
              <a:gd name="connsiteY14" fmla="*/ 1577097 h 3249725"/>
              <a:gd name="connsiteX15" fmla="*/ 0 w 1346449"/>
              <a:gd name="connsiteY15" fmla="*/ 1582292 h 3249725"/>
              <a:gd name="connsiteX16" fmla="*/ 6353 w 1346449"/>
              <a:gd name="connsiteY16" fmla="*/ 1582292 h 3249725"/>
              <a:gd name="connsiteX17" fmla="*/ 273414 w 1346449"/>
              <a:gd name="connsiteY17" fmla="*/ 2376121 h 3249725"/>
              <a:gd name="connsiteX18" fmla="*/ 1091887 w 1346449"/>
              <a:gd name="connsiteY18" fmla="*/ 2366694 h 3249725"/>
              <a:gd name="connsiteX19" fmla="*/ 1340768 w 1346449"/>
              <a:gd name="connsiteY19" fmla="*/ 1582292 h 3249725"/>
              <a:gd name="connsiteX20" fmla="*/ 1346449 w 1346449"/>
              <a:gd name="connsiteY20" fmla="*/ 1582292 h 3249725"/>
              <a:gd name="connsiteX21" fmla="*/ 1344512 w 1346449"/>
              <a:gd name="connsiteY21" fmla="*/ 1577284 h 3249725"/>
              <a:gd name="connsiteX22" fmla="*/ 1346448 w 1346449"/>
              <a:gd name="connsiteY22" fmla="*/ 1574694 h 3249725"/>
              <a:gd name="connsiteX23" fmla="*/ 1343510 w 1346449"/>
              <a:gd name="connsiteY23" fmla="*/ 1574694 h 3249725"/>
              <a:gd name="connsiteX24" fmla="*/ 755186 w 1346449"/>
              <a:gd name="connsiteY24" fmla="*/ 82950 h 3249725"/>
              <a:gd name="connsiteX0" fmla="*/ 1148449 w 1346449"/>
              <a:gd name="connsiteY0" fmla="*/ 2374775 h 3166775"/>
              <a:gd name="connsiteX1" fmla="*/ 198001 w 1346449"/>
              <a:gd name="connsiteY1" fmla="*/ 2374775 h 3166775"/>
              <a:gd name="connsiteX2" fmla="*/ 1 w 1346449"/>
              <a:gd name="connsiteY2" fmla="*/ 3166775 h 3166775"/>
              <a:gd name="connsiteX3" fmla="*/ 1346449 w 1346449"/>
              <a:gd name="connsiteY3" fmla="*/ 3166775 h 3166775"/>
              <a:gd name="connsiteX4" fmla="*/ 1148449 w 1346449"/>
              <a:gd name="connsiteY4" fmla="*/ 2374775 h 3166775"/>
              <a:gd name="connsiteX5" fmla="*/ 755186 w 1346449"/>
              <a:gd name="connsiteY5" fmla="*/ 0 h 3166775"/>
              <a:gd name="connsiteX6" fmla="*/ 734449 w 1346449"/>
              <a:gd name="connsiteY6" fmla="*/ 1231644 h 3166775"/>
              <a:gd name="connsiteX7" fmla="*/ 853246 w 1346449"/>
              <a:gd name="connsiteY7" fmla="*/ 1400264 h 3166775"/>
              <a:gd name="connsiteX8" fmla="*/ 673226 w 1346449"/>
              <a:gd name="connsiteY8" fmla="*/ 1580284 h 3166775"/>
              <a:gd name="connsiteX9" fmla="*/ 493206 w 1346449"/>
              <a:gd name="connsiteY9" fmla="*/ 1400264 h 3166775"/>
              <a:gd name="connsiteX10" fmla="*/ 612000 w 1346449"/>
              <a:gd name="connsiteY10" fmla="*/ 1231645 h 3166775"/>
              <a:gd name="connsiteX11" fmla="*/ 591263 w 1346449"/>
              <a:gd name="connsiteY11" fmla="*/ 10368 h 3166775"/>
              <a:gd name="connsiteX12" fmla="*/ 2939 w 1346449"/>
              <a:gd name="connsiteY12" fmla="*/ 1491744 h 3166775"/>
              <a:gd name="connsiteX13" fmla="*/ 0 w 1346449"/>
              <a:gd name="connsiteY13" fmla="*/ 1491744 h 3166775"/>
              <a:gd name="connsiteX14" fmla="*/ 2009 w 1346449"/>
              <a:gd name="connsiteY14" fmla="*/ 1494147 h 3166775"/>
              <a:gd name="connsiteX15" fmla="*/ 0 w 1346449"/>
              <a:gd name="connsiteY15" fmla="*/ 1499342 h 3166775"/>
              <a:gd name="connsiteX16" fmla="*/ 6353 w 1346449"/>
              <a:gd name="connsiteY16" fmla="*/ 1499342 h 3166775"/>
              <a:gd name="connsiteX17" fmla="*/ 273414 w 1346449"/>
              <a:gd name="connsiteY17" fmla="*/ 2293171 h 3166775"/>
              <a:gd name="connsiteX18" fmla="*/ 1091887 w 1346449"/>
              <a:gd name="connsiteY18" fmla="*/ 2283744 h 3166775"/>
              <a:gd name="connsiteX19" fmla="*/ 1340768 w 1346449"/>
              <a:gd name="connsiteY19" fmla="*/ 1499342 h 3166775"/>
              <a:gd name="connsiteX20" fmla="*/ 1346449 w 1346449"/>
              <a:gd name="connsiteY20" fmla="*/ 1499342 h 3166775"/>
              <a:gd name="connsiteX21" fmla="*/ 1344512 w 1346449"/>
              <a:gd name="connsiteY21" fmla="*/ 1494334 h 3166775"/>
              <a:gd name="connsiteX22" fmla="*/ 1346448 w 1346449"/>
              <a:gd name="connsiteY22" fmla="*/ 1491744 h 3166775"/>
              <a:gd name="connsiteX23" fmla="*/ 1343510 w 1346449"/>
              <a:gd name="connsiteY23" fmla="*/ 1491744 h 3166775"/>
              <a:gd name="connsiteX24" fmla="*/ 755186 w 1346449"/>
              <a:gd name="connsiteY24" fmla="*/ 0 h 31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46449" h="3166775">
                <a:moveTo>
                  <a:pt x="1148449" y="2374775"/>
                </a:moveTo>
                <a:lnTo>
                  <a:pt x="198001" y="2374775"/>
                </a:lnTo>
                <a:lnTo>
                  <a:pt x="1" y="3166775"/>
                </a:lnTo>
                <a:lnTo>
                  <a:pt x="1346449" y="3166775"/>
                </a:lnTo>
                <a:lnTo>
                  <a:pt x="1148449" y="2374775"/>
                </a:lnTo>
                <a:close/>
                <a:moveTo>
                  <a:pt x="755186" y="0"/>
                </a:moveTo>
                <a:cubicBezTo>
                  <a:pt x="755186" y="438198"/>
                  <a:pt x="734449" y="793446"/>
                  <a:pt x="734449" y="1231644"/>
                </a:cubicBezTo>
                <a:cubicBezTo>
                  <a:pt x="803843" y="1256124"/>
                  <a:pt x="853246" y="1322425"/>
                  <a:pt x="853246" y="1400264"/>
                </a:cubicBezTo>
                <a:cubicBezTo>
                  <a:pt x="853246" y="1499686"/>
                  <a:pt x="772648" y="1580284"/>
                  <a:pt x="673226" y="1580284"/>
                </a:cubicBezTo>
                <a:cubicBezTo>
                  <a:pt x="573804" y="1580284"/>
                  <a:pt x="493206" y="1499686"/>
                  <a:pt x="493206" y="1400264"/>
                </a:cubicBezTo>
                <a:cubicBezTo>
                  <a:pt x="493206" y="1322426"/>
                  <a:pt x="542608" y="1256126"/>
                  <a:pt x="612000" y="1231645"/>
                </a:cubicBezTo>
                <a:lnTo>
                  <a:pt x="591263" y="10368"/>
                </a:lnTo>
                <a:lnTo>
                  <a:pt x="2939" y="1491744"/>
                </a:lnTo>
                <a:lnTo>
                  <a:pt x="0" y="1491744"/>
                </a:lnTo>
                <a:lnTo>
                  <a:pt x="2009" y="1494147"/>
                </a:lnTo>
                <a:lnTo>
                  <a:pt x="0" y="1499342"/>
                </a:lnTo>
                <a:lnTo>
                  <a:pt x="6353" y="1499342"/>
                </a:lnTo>
                <a:cubicBezTo>
                  <a:pt x="274151" y="1797289"/>
                  <a:pt x="320153" y="2031319"/>
                  <a:pt x="273414" y="2293171"/>
                </a:cubicBezTo>
                <a:lnTo>
                  <a:pt x="1091887" y="2283744"/>
                </a:lnTo>
                <a:cubicBezTo>
                  <a:pt x="1035756" y="1984266"/>
                  <a:pt x="1081794" y="1833397"/>
                  <a:pt x="1340768" y="1499342"/>
                </a:cubicBezTo>
                <a:lnTo>
                  <a:pt x="1346449" y="1499342"/>
                </a:lnTo>
                <a:lnTo>
                  <a:pt x="1344512" y="1494334"/>
                </a:lnTo>
                <a:cubicBezTo>
                  <a:pt x="1345124" y="1493447"/>
                  <a:pt x="1345785" y="1492596"/>
                  <a:pt x="1346448" y="1491744"/>
                </a:cubicBezTo>
                <a:lnTo>
                  <a:pt x="1343510" y="1491744"/>
                </a:lnTo>
                <a:cubicBezTo>
                  <a:pt x="1140490" y="966846"/>
                  <a:pt x="958206" y="524898"/>
                  <a:pt x="755186"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2" name="Rectangle 7">
            <a:extLst>
              <a:ext uri="{FF2B5EF4-FFF2-40B4-BE49-F238E27FC236}">
                <a16:creationId xmlns:a16="http://schemas.microsoft.com/office/drawing/2014/main" id="{A906FCD2-9483-4047-9842-2D2A44488E6A}"/>
              </a:ext>
            </a:extLst>
          </p:cNvPr>
          <p:cNvSpPr/>
          <p:nvPr userDrawn="1"/>
        </p:nvSpPr>
        <p:spPr>
          <a:xfrm rot="18900000">
            <a:off x="9585735" y="3654558"/>
            <a:ext cx="225664" cy="502732"/>
          </a:xfrm>
          <a:custGeom>
            <a:avLst/>
            <a:gdLst/>
            <a:ahLst/>
            <a:cxnLst/>
            <a:rect l="l" t="t" r="r" b="b"/>
            <a:pathLst>
              <a:path w="154109" h="343323">
                <a:moveTo>
                  <a:pt x="102909" y="313772"/>
                </a:moveTo>
                <a:lnTo>
                  <a:pt x="102909" y="328547"/>
                </a:lnTo>
                <a:cubicBezTo>
                  <a:pt x="102909" y="336708"/>
                  <a:pt x="96294" y="343322"/>
                  <a:pt x="88133" y="343323"/>
                </a:cubicBezTo>
                <a:lnTo>
                  <a:pt x="65975" y="343322"/>
                </a:lnTo>
                <a:cubicBezTo>
                  <a:pt x="57814" y="343322"/>
                  <a:pt x="51199" y="336708"/>
                  <a:pt x="51199" y="328547"/>
                </a:cubicBezTo>
                <a:cubicBezTo>
                  <a:pt x="51199" y="323622"/>
                  <a:pt x="51200" y="318696"/>
                  <a:pt x="51200" y="313771"/>
                </a:cubicBezTo>
                <a:close/>
                <a:moveTo>
                  <a:pt x="123327" y="15459"/>
                </a:moveTo>
                <a:cubicBezTo>
                  <a:pt x="141678" y="29245"/>
                  <a:pt x="152926" y="50497"/>
                  <a:pt x="154008" y="73425"/>
                </a:cubicBezTo>
                <a:cubicBezTo>
                  <a:pt x="155089" y="96353"/>
                  <a:pt x="145890" y="118568"/>
                  <a:pt x="128916" y="134021"/>
                </a:cubicBezTo>
                <a:lnTo>
                  <a:pt x="119294" y="123450"/>
                </a:lnTo>
                <a:cubicBezTo>
                  <a:pt x="133118" y="110865"/>
                  <a:pt x="140611" y="92772"/>
                  <a:pt x="139730" y="74098"/>
                </a:cubicBezTo>
                <a:cubicBezTo>
                  <a:pt x="138850" y="55424"/>
                  <a:pt x="129689" y="38115"/>
                  <a:pt x="114743" y="26887"/>
                </a:cubicBezTo>
                <a:close/>
                <a:moveTo>
                  <a:pt x="136698" y="17411"/>
                </a:moveTo>
                <a:cubicBezTo>
                  <a:pt x="103758" y="-15529"/>
                  <a:pt x="50351" y="-15529"/>
                  <a:pt x="17412" y="17411"/>
                </a:cubicBezTo>
                <a:cubicBezTo>
                  <a:pt x="-15528" y="50351"/>
                  <a:pt x="-15528" y="103757"/>
                  <a:pt x="17412" y="136697"/>
                </a:cubicBezTo>
                <a:cubicBezTo>
                  <a:pt x="50351" y="169637"/>
                  <a:pt x="103758" y="169637"/>
                  <a:pt x="136698" y="136697"/>
                </a:cubicBezTo>
                <a:cubicBezTo>
                  <a:pt x="169637" y="103757"/>
                  <a:pt x="169637" y="50351"/>
                  <a:pt x="136698" y="17411"/>
                </a:cubicBezTo>
                <a:close/>
                <a:moveTo>
                  <a:pt x="154109" y="0"/>
                </a:moveTo>
                <a:cubicBezTo>
                  <a:pt x="196665" y="42556"/>
                  <a:pt x="196665" y="111552"/>
                  <a:pt x="154109" y="154108"/>
                </a:cubicBezTo>
                <a:cubicBezTo>
                  <a:pt x="139576" y="168641"/>
                  <a:pt x="121959" y="178211"/>
                  <a:pt x="102912" y="180994"/>
                </a:cubicBezTo>
                <a:lnTo>
                  <a:pt x="102912" y="308310"/>
                </a:lnTo>
                <a:lnTo>
                  <a:pt x="51197" y="308310"/>
                </a:lnTo>
                <a:lnTo>
                  <a:pt x="51197" y="180994"/>
                </a:lnTo>
                <a:cubicBezTo>
                  <a:pt x="32150" y="178211"/>
                  <a:pt x="14534" y="168641"/>
                  <a:pt x="0" y="154108"/>
                </a:cubicBezTo>
                <a:cubicBezTo>
                  <a:pt x="-42555" y="111552"/>
                  <a:pt x="-42555" y="42556"/>
                  <a:pt x="0" y="0"/>
                </a:cubicBezTo>
                <a:cubicBezTo>
                  <a:pt x="42556" y="-42556"/>
                  <a:pt x="111553" y="-42556"/>
                  <a:pt x="154109"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3" name="Parallelogram 15">
            <a:extLst>
              <a:ext uri="{FF2B5EF4-FFF2-40B4-BE49-F238E27FC236}">
                <a16:creationId xmlns:a16="http://schemas.microsoft.com/office/drawing/2014/main" id="{68E0C837-7968-48B7-B5A9-1CF3B9BCB3BB}"/>
              </a:ext>
            </a:extLst>
          </p:cNvPr>
          <p:cNvSpPr/>
          <p:nvPr userDrawn="1"/>
        </p:nvSpPr>
        <p:spPr>
          <a:xfrm flipH="1">
            <a:off x="5267026" y="4641909"/>
            <a:ext cx="464493" cy="464493"/>
          </a:xfrm>
          <a:custGeom>
            <a:avLst/>
            <a:gdLst/>
            <a:ahLst/>
            <a:cxnLst/>
            <a:rect l="l" t="t" r="r" b="b"/>
            <a:pathLst>
              <a:path w="3242753" h="3227814">
                <a:moveTo>
                  <a:pt x="1621376" y="1043635"/>
                </a:moveTo>
                <a:cubicBezTo>
                  <a:pt x="1557188" y="1043635"/>
                  <a:pt x="1505154" y="1095669"/>
                  <a:pt x="1505154" y="1159857"/>
                </a:cubicBezTo>
                <a:lnTo>
                  <a:pt x="1505154" y="1625483"/>
                </a:lnTo>
                <a:lnTo>
                  <a:pt x="1033577" y="1625483"/>
                </a:lnTo>
                <a:cubicBezTo>
                  <a:pt x="969389" y="1625483"/>
                  <a:pt x="917355" y="1677517"/>
                  <a:pt x="917355" y="1741705"/>
                </a:cubicBezTo>
                <a:cubicBezTo>
                  <a:pt x="917355" y="1805893"/>
                  <a:pt x="969389" y="1857927"/>
                  <a:pt x="1033577" y="1857927"/>
                </a:cubicBezTo>
                <a:lnTo>
                  <a:pt x="1614688" y="1857927"/>
                </a:lnTo>
                <a:lnTo>
                  <a:pt x="1619859" y="1856884"/>
                </a:lnTo>
                <a:cubicBezTo>
                  <a:pt x="1620361" y="1857187"/>
                  <a:pt x="1620868" y="1857190"/>
                  <a:pt x="1621376" y="1857190"/>
                </a:cubicBezTo>
                <a:cubicBezTo>
                  <a:pt x="1685564" y="1857190"/>
                  <a:pt x="1737598" y="1805156"/>
                  <a:pt x="1737598" y="1740968"/>
                </a:cubicBezTo>
                <a:lnTo>
                  <a:pt x="1737598" y="1159857"/>
                </a:lnTo>
                <a:cubicBezTo>
                  <a:pt x="1737598" y="1095669"/>
                  <a:pt x="1685564" y="1043635"/>
                  <a:pt x="1621376" y="1043635"/>
                </a:cubicBezTo>
                <a:close/>
                <a:moveTo>
                  <a:pt x="1621376" y="628818"/>
                </a:moveTo>
                <a:cubicBezTo>
                  <a:pt x="2206882" y="628818"/>
                  <a:pt x="2681529" y="1103464"/>
                  <a:pt x="2681529" y="1688970"/>
                </a:cubicBezTo>
                <a:cubicBezTo>
                  <a:pt x="2681529" y="2274476"/>
                  <a:pt x="2206882" y="2749122"/>
                  <a:pt x="1621376" y="2749122"/>
                </a:cubicBezTo>
                <a:cubicBezTo>
                  <a:pt x="1035870" y="2749122"/>
                  <a:pt x="561223" y="2274476"/>
                  <a:pt x="561223" y="1688970"/>
                </a:cubicBezTo>
                <a:cubicBezTo>
                  <a:pt x="561223" y="1103464"/>
                  <a:pt x="1035870" y="628818"/>
                  <a:pt x="1621376" y="628818"/>
                </a:cubicBezTo>
                <a:close/>
                <a:moveTo>
                  <a:pt x="1621376" y="424596"/>
                </a:moveTo>
                <a:cubicBezTo>
                  <a:pt x="923081" y="424596"/>
                  <a:pt x="357001" y="990676"/>
                  <a:pt x="357001" y="1688970"/>
                </a:cubicBezTo>
                <a:cubicBezTo>
                  <a:pt x="357001" y="2128645"/>
                  <a:pt x="581423" y="2515905"/>
                  <a:pt x="922189" y="2742109"/>
                </a:cubicBezTo>
                <a:lnTo>
                  <a:pt x="652992" y="3227814"/>
                </a:lnTo>
                <a:lnTo>
                  <a:pt x="911997" y="3227814"/>
                </a:lnTo>
                <a:lnTo>
                  <a:pt x="1121304" y="2850168"/>
                </a:lnTo>
                <a:cubicBezTo>
                  <a:pt x="1274563" y="2916691"/>
                  <a:pt x="1443689" y="2953344"/>
                  <a:pt x="1621376" y="2953344"/>
                </a:cubicBezTo>
                <a:cubicBezTo>
                  <a:pt x="1799063" y="2953344"/>
                  <a:pt x="1968189" y="2916691"/>
                  <a:pt x="2121449" y="2850168"/>
                </a:cubicBezTo>
                <a:lnTo>
                  <a:pt x="2330755" y="3227814"/>
                </a:lnTo>
                <a:lnTo>
                  <a:pt x="2589760" y="3227814"/>
                </a:lnTo>
                <a:lnTo>
                  <a:pt x="2320563" y="2742109"/>
                </a:lnTo>
                <a:cubicBezTo>
                  <a:pt x="2661329" y="2515905"/>
                  <a:pt x="2885751" y="2128645"/>
                  <a:pt x="2885751" y="1688970"/>
                </a:cubicBezTo>
                <a:cubicBezTo>
                  <a:pt x="2885751" y="990676"/>
                  <a:pt x="2319671" y="424596"/>
                  <a:pt x="1621376" y="424596"/>
                </a:cubicBezTo>
                <a:close/>
                <a:moveTo>
                  <a:pt x="2599800" y="123238"/>
                </a:moveTo>
                <a:cubicBezTo>
                  <a:pt x="2434609" y="120698"/>
                  <a:pt x="2268460" y="180476"/>
                  <a:pt x="2139563" y="303161"/>
                </a:cubicBezTo>
                <a:lnTo>
                  <a:pt x="3057258" y="1232053"/>
                </a:lnTo>
                <a:cubicBezTo>
                  <a:pt x="3305736" y="977255"/>
                  <a:pt x="3304415" y="570405"/>
                  <a:pt x="3054287" y="317226"/>
                </a:cubicBezTo>
                <a:cubicBezTo>
                  <a:pt x="2929224" y="190636"/>
                  <a:pt x="2764991" y="125778"/>
                  <a:pt x="2599800" y="123238"/>
                </a:cubicBezTo>
                <a:close/>
                <a:moveTo>
                  <a:pt x="642953" y="123238"/>
                </a:moveTo>
                <a:cubicBezTo>
                  <a:pt x="477762" y="125778"/>
                  <a:pt x="313529" y="190636"/>
                  <a:pt x="188466" y="317226"/>
                </a:cubicBezTo>
                <a:cubicBezTo>
                  <a:pt x="-61662" y="570405"/>
                  <a:pt x="-62983" y="977255"/>
                  <a:pt x="185495" y="1232053"/>
                </a:cubicBezTo>
                <a:lnTo>
                  <a:pt x="1103190" y="303161"/>
                </a:lnTo>
                <a:cubicBezTo>
                  <a:pt x="974294" y="180476"/>
                  <a:pt x="808144" y="120698"/>
                  <a:pt x="642953" y="123238"/>
                </a:cubicBezTo>
                <a:close/>
                <a:moveTo>
                  <a:pt x="1722692" y="0"/>
                </a:moveTo>
                <a:lnTo>
                  <a:pt x="1520061" y="0"/>
                </a:lnTo>
                <a:cubicBezTo>
                  <a:pt x="1440152" y="0"/>
                  <a:pt x="1375373" y="64779"/>
                  <a:pt x="1375373" y="144688"/>
                </a:cubicBezTo>
                <a:lnTo>
                  <a:pt x="1375373" y="289376"/>
                </a:lnTo>
                <a:lnTo>
                  <a:pt x="1867380" y="289376"/>
                </a:lnTo>
                <a:lnTo>
                  <a:pt x="1867380" y="144688"/>
                </a:lnTo>
                <a:cubicBezTo>
                  <a:pt x="1867380" y="64779"/>
                  <a:pt x="1802601" y="0"/>
                  <a:pt x="1722692"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4" name="Freeform 19">
            <a:extLst>
              <a:ext uri="{FF2B5EF4-FFF2-40B4-BE49-F238E27FC236}">
                <a16:creationId xmlns:a16="http://schemas.microsoft.com/office/drawing/2014/main" id="{C0688D79-DD07-43CD-A36D-F4CEADC221BF}"/>
              </a:ext>
            </a:extLst>
          </p:cNvPr>
          <p:cNvSpPr/>
          <p:nvPr userDrawn="1"/>
        </p:nvSpPr>
        <p:spPr>
          <a:xfrm>
            <a:off x="7745410" y="3642506"/>
            <a:ext cx="460778" cy="453389"/>
          </a:xfrm>
          <a:custGeom>
            <a:avLst/>
            <a:gdLst/>
            <a:ahLst/>
            <a:cxnLst/>
            <a:rect l="l" t="t" r="r" b="b"/>
            <a:pathLst>
              <a:path w="3214097" h="3162551">
                <a:moveTo>
                  <a:pt x="1014592" y="2306036"/>
                </a:moveTo>
                <a:cubicBezTo>
                  <a:pt x="854868" y="2306036"/>
                  <a:pt x="725386" y="2435518"/>
                  <a:pt x="725386" y="2595242"/>
                </a:cubicBezTo>
                <a:cubicBezTo>
                  <a:pt x="725386" y="2754966"/>
                  <a:pt x="854868" y="2884448"/>
                  <a:pt x="1014592" y="2884448"/>
                </a:cubicBezTo>
                <a:cubicBezTo>
                  <a:pt x="1174316" y="2884448"/>
                  <a:pt x="1303798" y="2754966"/>
                  <a:pt x="1303798" y="2595242"/>
                </a:cubicBezTo>
                <a:cubicBezTo>
                  <a:pt x="1303798" y="2435518"/>
                  <a:pt x="1174316" y="2306036"/>
                  <a:pt x="1014592" y="2306036"/>
                </a:cubicBezTo>
                <a:close/>
                <a:moveTo>
                  <a:pt x="481275" y="1691816"/>
                </a:moveTo>
                <a:cubicBezTo>
                  <a:pt x="321551" y="1691816"/>
                  <a:pt x="192069" y="1821298"/>
                  <a:pt x="192069" y="1981022"/>
                </a:cubicBezTo>
                <a:cubicBezTo>
                  <a:pt x="192069" y="2140746"/>
                  <a:pt x="321551" y="2270228"/>
                  <a:pt x="481275" y="2270228"/>
                </a:cubicBezTo>
                <a:cubicBezTo>
                  <a:pt x="640999" y="2270228"/>
                  <a:pt x="770481" y="2140746"/>
                  <a:pt x="770481" y="1981022"/>
                </a:cubicBezTo>
                <a:cubicBezTo>
                  <a:pt x="770481" y="1821298"/>
                  <a:pt x="640999" y="1691816"/>
                  <a:pt x="481275" y="1691816"/>
                </a:cubicBezTo>
                <a:close/>
                <a:moveTo>
                  <a:pt x="2764751" y="1113404"/>
                </a:moveTo>
                <a:cubicBezTo>
                  <a:pt x="2605027" y="1113404"/>
                  <a:pt x="2475545" y="1242886"/>
                  <a:pt x="2475545" y="1402610"/>
                </a:cubicBezTo>
                <a:cubicBezTo>
                  <a:pt x="2475545" y="1562334"/>
                  <a:pt x="2605027" y="1691816"/>
                  <a:pt x="2764751" y="1691816"/>
                </a:cubicBezTo>
                <a:cubicBezTo>
                  <a:pt x="2924475" y="1691816"/>
                  <a:pt x="3053957" y="1562334"/>
                  <a:pt x="3053957" y="1402610"/>
                </a:cubicBezTo>
                <a:cubicBezTo>
                  <a:pt x="3053957" y="1242886"/>
                  <a:pt x="2924475" y="1113404"/>
                  <a:pt x="2764751" y="1113404"/>
                </a:cubicBezTo>
                <a:close/>
                <a:moveTo>
                  <a:pt x="532503" y="881964"/>
                </a:moveTo>
                <a:cubicBezTo>
                  <a:pt x="372779" y="881964"/>
                  <a:pt x="243297" y="1011446"/>
                  <a:pt x="243297" y="1171170"/>
                </a:cubicBezTo>
                <a:cubicBezTo>
                  <a:pt x="243297" y="1330894"/>
                  <a:pt x="372779" y="1460376"/>
                  <a:pt x="532503" y="1460376"/>
                </a:cubicBezTo>
                <a:cubicBezTo>
                  <a:pt x="692227" y="1460376"/>
                  <a:pt x="821709" y="1330894"/>
                  <a:pt x="821709" y="1171170"/>
                </a:cubicBezTo>
                <a:cubicBezTo>
                  <a:pt x="821709" y="1011446"/>
                  <a:pt x="692227" y="881964"/>
                  <a:pt x="532503" y="881964"/>
                </a:cubicBezTo>
                <a:close/>
                <a:moveTo>
                  <a:pt x="1162143" y="321316"/>
                </a:moveTo>
                <a:cubicBezTo>
                  <a:pt x="1002419" y="321316"/>
                  <a:pt x="872937" y="450798"/>
                  <a:pt x="872937" y="610522"/>
                </a:cubicBezTo>
                <a:cubicBezTo>
                  <a:pt x="872937" y="770246"/>
                  <a:pt x="1002419" y="899728"/>
                  <a:pt x="1162143" y="899728"/>
                </a:cubicBezTo>
                <a:cubicBezTo>
                  <a:pt x="1321867" y="899728"/>
                  <a:pt x="1451349" y="770246"/>
                  <a:pt x="1451349" y="610522"/>
                </a:cubicBezTo>
                <a:cubicBezTo>
                  <a:pt x="1451349" y="450798"/>
                  <a:pt x="1321867" y="321316"/>
                  <a:pt x="1162143" y="321316"/>
                </a:cubicBezTo>
                <a:close/>
                <a:moveTo>
                  <a:pt x="1963447" y="177300"/>
                </a:moveTo>
                <a:cubicBezTo>
                  <a:pt x="1803723" y="177300"/>
                  <a:pt x="1674241" y="306782"/>
                  <a:pt x="1674241" y="466506"/>
                </a:cubicBezTo>
                <a:cubicBezTo>
                  <a:pt x="1674241" y="626230"/>
                  <a:pt x="1803723" y="755712"/>
                  <a:pt x="1963447" y="755712"/>
                </a:cubicBezTo>
                <a:cubicBezTo>
                  <a:pt x="2123171" y="755712"/>
                  <a:pt x="2252653" y="626230"/>
                  <a:pt x="2252653" y="466506"/>
                </a:cubicBezTo>
                <a:cubicBezTo>
                  <a:pt x="2252653" y="306782"/>
                  <a:pt x="2123171" y="177300"/>
                  <a:pt x="1963447" y="177300"/>
                </a:cubicBezTo>
                <a:close/>
                <a:moveTo>
                  <a:pt x="1752672" y="312"/>
                </a:moveTo>
                <a:cubicBezTo>
                  <a:pt x="1817888" y="-690"/>
                  <a:pt x="1885249" y="703"/>
                  <a:pt x="1954799" y="4657"/>
                </a:cubicBezTo>
                <a:cubicBezTo>
                  <a:pt x="2504015" y="53541"/>
                  <a:pt x="2975590" y="412975"/>
                  <a:pt x="3145244" y="944937"/>
                </a:cubicBezTo>
                <a:cubicBezTo>
                  <a:pt x="3412664" y="2126757"/>
                  <a:pt x="2837568" y="2017487"/>
                  <a:pt x="2506889" y="1867964"/>
                </a:cubicBezTo>
                <a:cubicBezTo>
                  <a:pt x="1580987" y="1673869"/>
                  <a:pt x="2725425" y="3197869"/>
                  <a:pt x="1014520" y="3161925"/>
                </a:cubicBezTo>
                <a:cubicBezTo>
                  <a:pt x="-14898" y="3061283"/>
                  <a:pt x="-138545" y="1873713"/>
                  <a:pt x="108747" y="1100212"/>
                </a:cubicBezTo>
                <a:cubicBezTo>
                  <a:pt x="278579" y="569148"/>
                  <a:pt x="774429" y="15339"/>
                  <a:pt x="1752672" y="312"/>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5" name="Rectangle 30">
            <a:extLst>
              <a:ext uri="{FF2B5EF4-FFF2-40B4-BE49-F238E27FC236}">
                <a16:creationId xmlns:a16="http://schemas.microsoft.com/office/drawing/2014/main" id="{43786FAC-3E09-4B8E-A433-27D3DBF9B72B}"/>
              </a:ext>
            </a:extLst>
          </p:cNvPr>
          <p:cNvSpPr/>
          <p:nvPr userDrawn="1"/>
        </p:nvSpPr>
        <p:spPr>
          <a:xfrm>
            <a:off x="11063701" y="3600566"/>
            <a:ext cx="464493" cy="463135"/>
          </a:xfrm>
          <a:custGeom>
            <a:avLst/>
            <a:gdLst/>
            <a:ahLst/>
            <a:cxnLst/>
            <a:rect l="l" t="t" r="r" b="b"/>
            <a:pathLst>
              <a:path w="3240000" h="3230531">
                <a:moveTo>
                  <a:pt x="720000" y="2697973"/>
                </a:moveTo>
                <a:cubicBezTo>
                  <a:pt x="680235" y="2697973"/>
                  <a:pt x="648000" y="2730208"/>
                  <a:pt x="648000" y="2769973"/>
                </a:cubicBezTo>
                <a:cubicBezTo>
                  <a:pt x="648000" y="2809738"/>
                  <a:pt x="680235" y="2841973"/>
                  <a:pt x="720000" y="2841973"/>
                </a:cubicBezTo>
                <a:lnTo>
                  <a:pt x="2520000" y="2841973"/>
                </a:lnTo>
                <a:cubicBezTo>
                  <a:pt x="2559765" y="2841973"/>
                  <a:pt x="2592000" y="2809738"/>
                  <a:pt x="2592000" y="2769973"/>
                </a:cubicBezTo>
                <a:cubicBezTo>
                  <a:pt x="2592000" y="2730208"/>
                  <a:pt x="2559765" y="2697973"/>
                  <a:pt x="2520000" y="2697973"/>
                </a:cubicBezTo>
                <a:close/>
                <a:moveTo>
                  <a:pt x="720000" y="2366733"/>
                </a:moveTo>
                <a:cubicBezTo>
                  <a:pt x="680235" y="2366733"/>
                  <a:pt x="648000" y="2398968"/>
                  <a:pt x="648000" y="2438733"/>
                </a:cubicBezTo>
                <a:cubicBezTo>
                  <a:pt x="648000" y="2478498"/>
                  <a:pt x="680235" y="2510733"/>
                  <a:pt x="720000" y="2510733"/>
                </a:cubicBezTo>
                <a:lnTo>
                  <a:pt x="2520000" y="2510733"/>
                </a:lnTo>
                <a:cubicBezTo>
                  <a:pt x="2559765" y="2510733"/>
                  <a:pt x="2592000" y="2478498"/>
                  <a:pt x="2592000" y="2438733"/>
                </a:cubicBezTo>
                <a:cubicBezTo>
                  <a:pt x="2592000" y="2398968"/>
                  <a:pt x="2559765" y="2366733"/>
                  <a:pt x="2520000" y="2366733"/>
                </a:cubicBezTo>
                <a:close/>
                <a:moveTo>
                  <a:pt x="720000" y="2035493"/>
                </a:moveTo>
                <a:cubicBezTo>
                  <a:pt x="680235" y="2035493"/>
                  <a:pt x="648000" y="2067728"/>
                  <a:pt x="648000" y="2107493"/>
                </a:cubicBezTo>
                <a:cubicBezTo>
                  <a:pt x="648000" y="2147258"/>
                  <a:pt x="680235" y="2179493"/>
                  <a:pt x="720000" y="2179493"/>
                </a:cubicBezTo>
                <a:lnTo>
                  <a:pt x="2520000" y="2179493"/>
                </a:lnTo>
                <a:cubicBezTo>
                  <a:pt x="2559765" y="2179493"/>
                  <a:pt x="2592000" y="2147258"/>
                  <a:pt x="2592000" y="2107493"/>
                </a:cubicBezTo>
                <a:cubicBezTo>
                  <a:pt x="2592000" y="2067728"/>
                  <a:pt x="2559765" y="2035493"/>
                  <a:pt x="2520000" y="2035493"/>
                </a:cubicBezTo>
                <a:close/>
                <a:moveTo>
                  <a:pt x="720000" y="1704253"/>
                </a:moveTo>
                <a:cubicBezTo>
                  <a:pt x="680235" y="1704253"/>
                  <a:pt x="648000" y="1736488"/>
                  <a:pt x="648000" y="1776253"/>
                </a:cubicBezTo>
                <a:cubicBezTo>
                  <a:pt x="648000" y="1816018"/>
                  <a:pt x="680235" y="1848253"/>
                  <a:pt x="720000" y="1848253"/>
                </a:cubicBezTo>
                <a:lnTo>
                  <a:pt x="2520000" y="1848253"/>
                </a:lnTo>
                <a:cubicBezTo>
                  <a:pt x="2559765" y="1848253"/>
                  <a:pt x="2592000" y="1816018"/>
                  <a:pt x="2592000" y="1776253"/>
                </a:cubicBezTo>
                <a:cubicBezTo>
                  <a:pt x="2592000" y="1736488"/>
                  <a:pt x="2559765" y="1704253"/>
                  <a:pt x="2520000" y="1704253"/>
                </a:cubicBezTo>
                <a:close/>
                <a:moveTo>
                  <a:pt x="720000" y="1373013"/>
                </a:moveTo>
                <a:cubicBezTo>
                  <a:pt x="680235" y="1373013"/>
                  <a:pt x="648000" y="1405248"/>
                  <a:pt x="648000" y="1445013"/>
                </a:cubicBezTo>
                <a:cubicBezTo>
                  <a:pt x="648000" y="1484778"/>
                  <a:pt x="680235" y="1517013"/>
                  <a:pt x="720000" y="1517013"/>
                </a:cubicBezTo>
                <a:lnTo>
                  <a:pt x="2520000" y="1517013"/>
                </a:lnTo>
                <a:cubicBezTo>
                  <a:pt x="2559765" y="1517013"/>
                  <a:pt x="2592000" y="1484778"/>
                  <a:pt x="2592000" y="1445013"/>
                </a:cubicBezTo>
                <a:cubicBezTo>
                  <a:pt x="2592000" y="1405248"/>
                  <a:pt x="2559765" y="1373013"/>
                  <a:pt x="2520000" y="1373013"/>
                </a:cubicBezTo>
                <a:close/>
                <a:moveTo>
                  <a:pt x="720000" y="1041773"/>
                </a:moveTo>
                <a:cubicBezTo>
                  <a:pt x="680235" y="1041773"/>
                  <a:pt x="648000" y="1074008"/>
                  <a:pt x="648000" y="1113773"/>
                </a:cubicBezTo>
                <a:cubicBezTo>
                  <a:pt x="648000" y="1153538"/>
                  <a:pt x="680235" y="1185773"/>
                  <a:pt x="720000" y="1185773"/>
                </a:cubicBezTo>
                <a:lnTo>
                  <a:pt x="2520000" y="1185773"/>
                </a:lnTo>
                <a:cubicBezTo>
                  <a:pt x="2559765" y="1185773"/>
                  <a:pt x="2592000" y="1153538"/>
                  <a:pt x="2592000" y="1113773"/>
                </a:cubicBezTo>
                <a:cubicBezTo>
                  <a:pt x="2592000" y="1074008"/>
                  <a:pt x="2559765" y="1041773"/>
                  <a:pt x="2520000" y="1041773"/>
                </a:cubicBezTo>
                <a:close/>
                <a:moveTo>
                  <a:pt x="0" y="305988"/>
                </a:moveTo>
                <a:lnTo>
                  <a:pt x="181957" y="305988"/>
                </a:lnTo>
                <a:lnTo>
                  <a:pt x="181957" y="470032"/>
                </a:lnTo>
                <a:cubicBezTo>
                  <a:pt x="181957" y="599267"/>
                  <a:pt x="286722" y="704032"/>
                  <a:pt x="415957" y="704032"/>
                </a:cubicBezTo>
                <a:cubicBezTo>
                  <a:pt x="545192" y="704032"/>
                  <a:pt x="649957" y="599267"/>
                  <a:pt x="649957" y="470032"/>
                </a:cubicBezTo>
                <a:lnTo>
                  <a:pt x="649957" y="305988"/>
                </a:lnTo>
                <a:lnTo>
                  <a:pt x="802357" y="305988"/>
                </a:lnTo>
                <a:lnTo>
                  <a:pt x="802357" y="470031"/>
                </a:lnTo>
                <a:cubicBezTo>
                  <a:pt x="802357" y="599266"/>
                  <a:pt x="907122" y="704031"/>
                  <a:pt x="1036357" y="704031"/>
                </a:cubicBezTo>
                <a:cubicBezTo>
                  <a:pt x="1165592" y="704031"/>
                  <a:pt x="1270357" y="599266"/>
                  <a:pt x="1270357" y="470031"/>
                </a:cubicBezTo>
                <a:lnTo>
                  <a:pt x="1270357" y="305988"/>
                </a:lnTo>
                <a:lnTo>
                  <a:pt x="1422757" y="305988"/>
                </a:lnTo>
                <a:lnTo>
                  <a:pt x="1422757" y="470030"/>
                </a:lnTo>
                <a:cubicBezTo>
                  <a:pt x="1422757" y="599265"/>
                  <a:pt x="1527522" y="704030"/>
                  <a:pt x="1656757" y="704030"/>
                </a:cubicBezTo>
                <a:cubicBezTo>
                  <a:pt x="1785992" y="704030"/>
                  <a:pt x="1890757" y="599265"/>
                  <a:pt x="1890757" y="470030"/>
                </a:cubicBezTo>
                <a:lnTo>
                  <a:pt x="1890757" y="305988"/>
                </a:lnTo>
                <a:lnTo>
                  <a:pt x="2043157" y="305988"/>
                </a:lnTo>
                <a:lnTo>
                  <a:pt x="2043157" y="470029"/>
                </a:lnTo>
                <a:cubicBezTo>
                  <a:pt x="2043157" y="599264"/>
                  <a:pt x="2147922" y="704029"/>
                  <a:pt x="2277157" y="704029"/>
                </a:cubicBezTo>
                <a:cubicBezTo>
                  <a:pt x="2406392" y="704029"/>
                  <a:pt x="2511157" y="599264"/>
                  <a:pt x="2511157" y="470029"/>
                </a:cubicBezTo>
                <a:lnTo>
                  <a:pt x="2511157" y="305988"/>
                </a:lnTo>
                <a:lnTo>
                  <a:pt x="2663557" y="305988"/>
                </a:lnTo>
                <a:lnTo>
                  <a:pt x="2663557" y="470028"/>
                </a:lnTo>
                <a:cubicBezTo>
                  <a:pt x="2663557" y="599263"/>
                  <a:pt x="2768322" y="704028"/>
                  <a:pt x="2897557" y="704028"/>
                </a:cubicBezTo>
                <a:cubicBezTo>
                  <a:pt x="3026792" y="704028"/>
                  <a:pt x="3131557" y="599263"/>
                  <a:pt x="3131557" y="470028"/>
                </a:cubicBezTo>
                <a:lnTo>
                  <a:pt x="3131557" y="305988"/>
                </a:lnTo>
                <a:lnTo>
                  <a:pt x="3240000" y="305988"/>
                </a:lnTo>
                <a:lnTo>
                  <a:pt x="3240000" y="3230531"/>
                </a:lnTo>
                <a:lnTo>
                  <a:pt x="0" y="3230531"/>
                </a:lnTo>
                <a:close/>
                <a:moveTo>
                  <a:pt x="415957" y="4"/>
                </a:moveTo>
                <a:cubicBezTo>
                  <a:pt x="485545" y="4"/>
                  <a:pt x="541957" y="56416"/>
                  <a:pt x="541957" y="126004"/>
                </a:cubicBezTo>
                <a:lnTo>
                  <a:pt x="541957" y="485972"/>
                </a:lnTo>
                <a:cubicBezTo>
                  <a:pt x="541957" y="555560"/>
                  <a:pt x="485545" y="611972"/>
                  <a:pt x="415957" y="611972"/>
                </a:cubicBezTo>
                <a:cubicBezTo>
                  <a:pt x="346369" y="611972"/>
                  <a:pt x="289957" y="555560"/>
                  <a:pt x="289957" y="485972"/>
                </a:cubicBezTo>
                <a:lnTo>
                  <a:pt x="289957" y="126004"/>
                </a:lnTo>
                <a:cubicBezTo>
                  <a:pt x="289957" y="56416"/>
                  <a:pt x="346369" y="4"/>
                  <a:pt x="415957" y="4"/>
                </a:cubicBezTo>
                <a:close/>
                <a:moveTo>
                  <a:pt x="1036357" y="3"/>
                </a:moveTo>
                <a:cubicBezTo>
                  <a:pt x="1105945" y="3"/>
                  <a:pt x="1162357" y="56415"/>
                  <a:pt x="1162357" y="126003"/>
                </a:cubicBezTo>
                <a:lnTo>
                  <a:pt x="1162357" y="485971"/>
                </a:lnTo>
                <a:cubicBezTo>
                  <a:pt x="1162357" y="555559"/>
                  <a:pt x="1105945" y="611971"/>
                  <a:pt x="1036357" y="611971"/>
                </a:cubicBezTo>
                <a:cubicBezTo>
                  <a:pt x="966769" y="611971"/>
                  <a:pt x="910357" y="555559"/>
                  <a:pt x="910357" y="485971"/>
                </a:cubicBezTo>
                <a:lnTo>
                  <a:pt x="910357" y="126003"/>
                </a:lnTo>
                <a:cubicBezTo>
                  <a:pt x="910357" y="56415"/>
                  <a:pt x="966769" y="3"/>
                  <a:pt x="1036357" y="3"/>
                </a:cubicBezTo>
                <a:close/>
                <a:moveTo>
                  <a:pt x="1656757" y="2"/>
                </a:moveTo>
                <a:cubicBezTo>
                  <a:pt x="1726345" y="2"/>
                  <a:pt x="1782757" y="56414"/>
                  <a:pt x="1782757" y="126002"/>
                </a:cubicBezTo>
                <a:lnTo>
                  <a:pt x="1782757" y="485970"/>
                </a:lnTo>
                <a:cubicBezTo>
                  <a:pt x="1782757" y="555558"/>
                  <a:pt x="1726345" y="611970"/>
                  <a:pt x="1656757" y="611970"/>
                </a:cubicBezTo>
                <a:cubicBezTo>
                  <a:pt x="1587169" y="611970"/>
                  <a:pt x="1530757" y="555558"/>
                  <a:pt x="1530757" y="485970"/>
                </a:cubicBezTo>
                <a:lnTo>
                  <a:pt x="1530757" y="126002"/>
                </a:lnTo>
                <a:cubicBezTo>
                  <a:pt x="1530757" y="56414"/>
                  <a:pt x="1587169" y="2"/>
                  <a:pt x="1656757" y="2"/>
                </a:cubicBezTo>
                <a:close/>
                <a:moveTo>
                  <a:pt x="2277157" y="1"/>
                </a:moveTo>
                <a:cubicBezTo>
                  <a:pt x="2346745" y="1"/>
                  <a:pt x="2403157" y="56413"/>
                  <a:pt x="2403157" y="126001"/>
                </a:cubicBezTo>
                <a:lnTo>
                  <a:pt x="2403157" y="485969"/>
                </a:lnTo>
                <a:cubicBezTo>
                  <a:pt x="2403157" y="555557"/>
                  <a:pt x="2346745" y="611969"/>
                  <a:pt x="2277157" y="611969"/>
                </a:cubicBezTo>
                <a:cubicBezTo>
                  <a:pt x="2207569" y="611969"/>
                  <a:pt x="2151157" y="555557"/>
                  <a:pt x="2151157" y="485969"/>
                </a:cubicBezTo>
                <a:lnTo>
                  <a:pt x="2151157" y="126001"/>
                </a:lnTo>
                <a:cubicBezTo>
                  <a:pt x="2151157" y="56413"/>
                  <a:pt x="2207569" y="1"/>
                  <a:pt x="2277157" y="1"/>
                </a:cubicBezTo>
                <a:close/>
                <a:moveTo>
                  <a:pt x="2897557" y="0"/>
                </a:moveTo>
                <a:cubicBezTo>
                  <a:pt x="2967145" y="0"/>
                  <a:pt x="3023557" y="56412"/>
                  <a:pt x="3023557" y="126000"/>
                </a:cubicBezTo>
                <a:lnTo>
                  <a:pt x="3023557" y="485968"/>
                </a:lnTo>
                <a:cubicBezTo>
                  <a:pt x="3023557" y="555556"/>
                  <a:pt x="2967145" y="611968"/>
                  <a:pt x="2897557" y="611968"/>
                </a:cubicBezTo>
                <a:cubicBezTo>
                  <a:pt x="2827969" y="611968"/>
                  <a:pt x="2771557" y="555556"/>
                  <a:pt x="2771557" y="485968"/>
                </a:cubicBezTo>
                <a:lnTo>
                  <a:pt x="2771557" y="126000"/>
                </a:lnTo>
                <a:cubicBezTo>
                  <a:pt x="2771557" y="56412"/>
                  <a:pt x="2827969" y="0"/>
                  <a:pt x="2897557"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6" name="Rectangle 7">
            <a:extLst>
              <a:ext uri="{FF2B5EF4-FFF2-40B4-BE49-F238E27FC236}">
                <a16:creationId xmlns:a16="http://schemas.microsoft.com/office/drawing/2014/main" id="{B13564A8-EAEA-4978-BA4A-E03FFC455AF9}"/>
              </a:ext>
            </a:extLst>
          </p:cNvPr>
          <p:cNvSpPr/>
          <p:nvPr userDrawn="1"/>
        </p:nvSpPr>
        <p:spPr>
          <a:xfrm>
            <a:off x="6950824" y="1518716"/>
            <a:ext cx="471567" cy="471567"/>
          </a:xfrm>
          <a:custGeom>
            <a:avLst/>
            <a:gdLst/>
            <a:ahLst/>
            <a:cxnLst/>
            <a:rect l="l" t="t" r="r" b="b"/>
            <a:pathLst>
              <a:path w="3240000" h="3240000">
                <a:moveTo>
                  <a:pt x="401869" y="2055482"/>
                </a:moveTo>
                <a:lnTo>
                  <a:pt x="869869" y="2055482"/>
                </a:lnTo>
                <a:lnTo>
                  <a:pt x="869869" y="2919482"/>
                </a:lnTo>
                <a:lnTo>
                  <a:pt x="401869" y="2919482"/>
                </a:lnTo>
                <a:close/>
                <a:moveTo>
                  <a:pt x="1121949" y="1695482"/>
                </a:moveTo>
                <a:lnTo>
                  <a:pt x="1589949" y="1695482"/>
                </a:lnTo>
                <a:lnTo>
                  <a:pt x="1589949" y="2919482"/>
                </a:lnTo>
                <a:lnTo>
                  <a:pt x="1121949" y="2919482"/>
                </a:lnTo>
                <a:close/>
                <a:moveTo>
                  <a:pt x="1842029" y="1335482"/>
                </a:moveTo>
                <a:lnTo>
                  <a:pt x="2310029" y="1335482"/>
                </a:lnTo>
                <a:lnTo>
                  <a:pt x="2310029" y="2919482"/>
                </a:lnTo>
                <a:lnTo>
                  <a:pt x="1842029" y="2919482"/>
                </a:lnTo>
                <a:close/>
                <a:moveTo>
                  <a:pt x="2562109" y="975482"/>
                </a:moveTo>
                <a:lnTo>
                  <a:pt x="3030109" y="975482"/>
                </a:lnTo>
                <a:lnTo>
                  <a:pt x="3030109" y="2919482"/>
                </a:lnTo>
                <a:lnTo>
                  <a:pt x="2562109" y="2919482"/>
                </a:lnTo>
                <a:close/>
                <a:moveTo>
                  <a:pt x="2321888" y="224805"/>
                </a:moveTo>
                <a:lnTo>
                  <a:pt x="2880631" y="247420"/>
                </a:lnTo>
                <a:lnTo>
                  <a:pt x="2620844" y="742612"/>
                </a:lnTo>
                <a:lnTo>
                  <a:pt x="2546105" y="613161"/>
                </a:lnTo>
                <a:lnTo>
                  <a:pt x="541555" y="1770488"/>
                </a:lnTo>
                <a:lnTo>
                  <a:pt x="392077" y="1511585"/>
                </a:lnTo>
                <a:lnTo>
                  <a:pt x="2396627" y="354257"/>
                </a:lnTo>
                <a:close/>
                <a:moveTo>
                  <a:pt x="0" y="0"/>
                </a:moveTo>
                <a:lnTo>
                  <a:pt x="180000" y="0"/>
                </a:lnTo>
                <a:lnTo>
                  <a:pt x="180000" y="3059999"/>
                </a:lnTo>
                <a:lnTo>
                  <a:pt x="3240000" y="3059999"/>
                </a:lnTo>
                <a:lnTo>
                  <a:pt x="3240000" y="3239999"/>
                </a:lnTo>
                <a:lnTo>
                  <a:pt x="180000" y="3239999"/>
                </a:lnTo>
                <a:lnTo>
                  <a:pt x="180000" y="3240000"/>
                </a:lnTo>
                <a:lnTo>
                  <a:pt x="0" y="3240000"/>
                </a:lnTo>
                <a:lnTo>
                  <a:pt x="0" y="3239999"/>
                </a:lnTo>
                <a:lnTo>
                  <a:pt x="0" y="3059999"/>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7" name="Rectangle 15">
            <a:extLst>
              <a:ext uri="{FF2B5EF4-FFF2-40B4-BE49-F238E27FC236}">
                <a16:creationId xmlns:a16="http://schemas.microsoft.com/office/drawing/2014/main" id="{C59B6B35-BB8B-43FD-879F-2061B6379A56}"/>
              </a:ext>
            </a:extLst>
          </p:cNvPr>
          <p:cNvSpPr/>
          <p:nvPr userDrawn="1"/>
        </p:nvSpPr>
        <p:spPr>
          <a:xfrm rot="5400000">
            <a:off x="7737684" y="1518715"/>
            <a:ext cx="472195" cy="471568"/>
          </a:xfrm>
          <a:custGeom>
            <a:avLst/>
            <a:gdLst/>
            <a:ahLst/>
            <a:cxnLst/>
            <a:rect l="l" t="t" r="r" b="b"/>
            <a:pathLst>
              <a:path w="3244313" h="3240000">
                <a:moveTo>
                  <a:pt x="2055482" y="677891"/>
                </a:moveTo>
                <a:lnTo>
                  <a:pt x="2055482" y="209891"/>
                </a:lnTo>
                <a:lnTo>
                  <a:pt x="2919482" y="209891"/>
                </a:lnTo>
                <a:lnTo>
                  <a:pt x="2919482" y="677891"/>
                </a:lnTo>
                <a:close/>
                <a:moveTo>
                  <a:pt x="1695482" y="1397971"/>
                </a:moveTo>
                <a:lnTo>
                  <a:pt x="1695482" y="929971"/>
                </a:lnTo>
                <a:lnTo>
                  <a:pt x="2919482" y="929971"/>
                </a:lnTo>
                <a:lnTo>
                  <a:pt x="2919482" y="1397971"/>
                </a:lnTo>
                <a:close/>
                <a:moveTo>
                  <a:pt x="1335482" y="2118051"/>
                </a:moveTo>
                <a:lnTo>
                  <a:pt x="1335482" y="1650051"/>
                </a:lnTo>
                <a:lnTo>
                  <a:pt x="2919482" y="1650051"/>
                </a:lnTo>
                <a:lnTo>
                  <a:pt x="2919482" y="2118051"/>
                </a:lnTo>
                <a:close/>
                <a:moveTo>
                  <a:pt x="975482" y="2838131"/>
                </a:moveTo>
                <a:lnTo>
                  <a:pt x="975482" y="2370131"/>
                </a:lnTo>
                <a:lnTo>
                  <a:pt x="2919482" y="2370131"/>
                </a:lnTo>
                <a:lnTo>
                  <a:pt x="2919482" y="2838131"/>
                </a:lnTo>
                <a:close/>
                <a:moveTo>
                  <a:pt x="10788" y="2651034"/>
                </a:moveTo>
                <a:lnTo>
                  <a:pt x="1168116" y="646484"/>
                </a:lnTo>
                <a:lnTo>
                  <a:pt x="1038664" y="571745"/>
                </a:lnTo>
                <a:lnTo>
                  <a:pt x="1533856" y="311959"/>
                </a:lnTo>
                <a:lnTo>
                  <a:pt x="1556471" y="870701"/>
                </a:lnTo>
                <a:lnTo>
                  <a:pt x="1427019" y="795962"/>
                </a:lnTo>
                <a:lnTo>
                  <a:pt x="269691" y="2800512"/>
                </a:lnTo>
                <a:close/>
                <a:moveTo>
                  <a:pt x="0" y="3240000"/>
                </a:moveTo>
                <a:lnTo>
                  <a:pt x="0" y="3060000"/>
                </a:lnTo>
                <a:lnTo>
                  <a:pt x="3064313" y="3060000"/>
                </a:lnTo>
                <a:lnTo>
                  <a:pt x="3064313" y="0"/>
                </a:lnTo>
                <a:lnTo>
                  <a:pt x="3244313" y="0"/>
                </a:lnTo>
                <a:lnTo>
                  <a:pt x="3244313" y="3240000"/>
                </a:lnTo>
                <a:lnTo>
                  <a:pt x="3240000" y="3240000"/>
                </a:lnTo>
                <a:lnTo>
                  <a:pt x="3064313" y="324000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8" name="Pie 24">
            <a:extLst>
              <a:ext uri="{FF2B5EF4-FFF2-40B4-BE49-F238E27FC236}">
                <a16:creationId xmlns:a16="http://schemas.microsoft.com/office/drawing/2014/main" id="{74B73BD9-45EB-4A93-9EA1-547133C42F39}"/>
              </a:ext>
            </a:extLst>
          </p:cNvPr>
          <p:cNvSpPr/>
          <p:nvPr userDrawn="1"/>
        </p:nvSpPr>
        <p:spPr>
          <a:xfrm>
            <a:off x="6809927" y="4618984"/>
            <a:ext cx="513183" cy="510342"/>
          </a:xfrm>
          <a:custGeom>
            <a:avLst/>
            <a:gdLst/>
            <a:ahLst/>
            <a:cxnLst/>
            <a:rect l="l" t="t" r="r" b="b"/>
            <a:pathLst>
              <a:path w="3228711" h="3210836">
                <a:moveTo>
                  <a:pt x="351626" y="695968"/>
                </a:moveTo>
                <a:lnTo>
                  <a:pt x="1548007" y="1678300"/>
                </a:lnTo>
                <a:lnTo>
                  <a:pt x="236194" y="2500159"/>
                </a:lnTo>
                <a:cubicBezTo>
                  <a:pt x="-116985" y="1936431"/>
                  <a:pt x="-70514" y="1210092"/>
                  <a:pt x="351626" y="695968"/>
                </a:cubicBezTo>
                <a:close/>
                <a:moveTo>
                  <a:pt x="1957429" y="262366"/>
                </a:moveTo>
                <a:cubicBezTo>
                  <a:pt x="2634256" y="359480"/>
                  <a:pt x="3156733" y="907132"/>
                  <a:pt x="3221913" y="1587776"/>
                </a:cubicBezTo>
                <a:cubicBezTo>
                  <a:pt x="3287093" y="2268421"/>
                  <a:pt x="2878048" y="2905277"/>
                  <a:pt x="2231953" y="3129078"/>
                </a:cubicBezTo>
                <a:cubicBezTo>
                  <a:pt x="1585858" y="3352879"/>
                  <a:pt x="870522" y="3105497"/>
                  <a:pt x="500715" y="2530372"/>
                </a:cubicBezTo>
                <a:lnTo>
                  <a:pt x="1746987" y="1729019"/>
                </a:lnTo>
                <a:close/>
                <a:moveTo>
                  <a:pt x="1604447" y="200"/>
                </a:moveTo>
                <a:cubicBezTo>
                  <a:pt x="1665125" y="-778"/>
                  <a:pt x="1726175" y="1809"/>
                  <a:pt x="1787307" y="8072"/>
                </a:cubicBezTo>
                <a:lnTo>
                  <a:pt x="1629532" y="1548011"/>
                </a:lnTo>
                <a:lnTo>
                  <a:pt x="483856" y="506987"/>
                </a:lnTo>
                <a:cubicBezTo>
                  <a:pt x="773141" y="188622"/>
                  <a:pt x="1179697" y="7051"/>
                  <a:pt x="1604447" y="20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79" name="Parallelogram 30">
            <a:extLst>
              <a:ext uri="{FF2B5EF4-FFF2-40B4-BE49-F238E27FC236}">
                <a16:creationId xmlns:a16="http://schemas.microsoft.com/office/drawing/2014/main" id="{91D93BB2-E0F9-49CA-80DA-58285EFBCB69}"/>
              </a:ext>
            </a:extLst>
          </p:cNvPr>
          <p:cNvSpPr/>
          <p:nvPr userDrawn="1"/>
        </p:nvSpPr>
        <p:spPr>
          <a:xfrm flipH="1">
            <a:off x="11038458" y="2527766"/>
            <a:ext cx="514976" cy="516250"/>
          </a:xfrm>
          <a:custGeom>
            <a:avLst/>
            <a:gdLst/>
            <a:ahLst/>
            <a:cxnLst/>
            <a:rect l="l" t="t" r="r" b="b"/>
            <a:pathLst>
              <a:path w="3240000" h="3248012">
                <a:moveTo>
                  <a:pt x="712553" y="858820"/>
                </a:moveTo>
                <a:cubicBezTo>
                  <a:pt x="727950" y="858820"/>
                  <a:pt x="743348" y="864694"/>
                  <a:pt x="755096" y="876443"/>
                </a:cubicBezTo>
                <a:lnTo>
                  <a:pt x="1193671" y="1315016"/>
                </a:lnTo>
                <a:lnTo>
                  <a:pt x="1509169" y="999517"/>
                </a:lnTo>
                <a:cubicBezTo>
                  <a:pt x="1509517" y="999169"/>
                  <a:pt x="1509868" y="998827"/>
                  <a:pt x="1510414" y="998691"/>
                </a:cubicBezTo>
                <a:lnTo>
                  <a:pt x="1518932" y="988592"/>
                </a:lnTo>
                <a:cubicBezTo>
                  <a:pt x="1531945" y="978263"/>
                  <a:pt x="1547912" y="974188"/>
                  <a:pt x="1563209" y="975946"/>
                </a:cubicBezTo>
                <a:cubicBezTo>
                  <a:pt x="1578505" y="977705"/>
                  <a:pt x="1593131" y="985299"/>
                  <a:pt x="1603459" y="998313"/>
                </a:cubicBezTo>
                <a:lnTo>
                  <a:pt x="1892346" y="1362277"/>
                </a:lnTo>
                <a:lnTo>
                  <a:pt x="2149759" y="1177067"/>
                </a:lnTo>
                <a:lnTo>
                  <a:pt x="2151621" y="1174867"/>
                </a:lnTo>
                <a:cubicBezTo>
                  <a:pt x="2159033" y="1169006"/>
                  <a:pt x="2167397" y="1165168"/>
                  <a:pt x="2176160" y="1163802"/>
                </a:cubicBezTo>
                <a:cubicBezTo>
                  <a:pt x="2177188" y="1163485"/>
                  <a:pt x="2178237" y="1163269"/>
                  <a:pt x="2179375" y="1163558"/>
                </a:cubicBezTo>
                <a:cubicBezTo>
                  <a:pt x="2184768" y="1161771"/>
                  <a:pt x="2190389" y="1161654"/>
                  <a:pt x="2195921" y="1162300"/>
                </a:cubicBezTo>
                <a:cubicBezTo>
                  <a:pt x="2196662" y="1162386"/>
                  <a:pt x="2197402" y="1162487"/>
                  <a:pt x="2198081" y="1162987"/>
                </a:cubicBezTo>
                <a:cubicBezTo>
                  <a:pt x="2202197" y="1163290"/>
                  <a:pt x="2206218" y="1164270"/>
                  <a:pt x="2209739" y="1166702"/>
                </a:cubicBezTo>
                <a:cubicBezTo>
                  <a:pt x="2213116" y="1166857"/>
                  <a:pt x="2216051" y="1168231"/>
                  <a:pt x="2218766" y="1170038"/>
                </a:cubicBezTo>
                <a:cubicBezTo>
                  <a:pt x="2225342" y="1173160"/>
                  <a:pt x="2231151" y="1177875"/>
                  <a:pt x="2235489" y="1184194"/>
                </a:cubicBezTo>
                <a:lnTo>
                  <a:pt x="2236132" y="1184737"/>
                </a:lnTo>
                <a:lnTo>
                  <a:pt x="2236287" y="1184934"/>
                </a:lnTo>
                <a:lnTo>
                  <a:pt x="2238712" y="1187183"/>
                </a:lnTo>
                <a:cubicBezTo>
                  <a:pt x="2239115" y="1187744"/>
                  <a:pt x="2239507" y="1188310"/>
                  <a:pt x="2239574" y="1189090"/>
                </a:cubicBezTo>
                <a:lnTo>
                  <a:pt x="2540580" y="1569705"/>
                </a:lnTo>
                <a:cubicBezTo>
                  <a:pt x="2561191" y="1595768"/>
                  <a:pt x="2556772" y="1633604"/>
                  <a:pt x="2530710" y="1654215"/>
                </a:cubicBezTo>
                <a:cubicBezTo>
                  <a:pt x="2504647" y="1674827"/>
                  <a:pt x="2466811" y="1670408"/>
                  <a:pt x="2446199" y="1644345"/>
                </a:cubicBezTo>
                <a:lnTo>
                  <a:pt x="2177884" y="1305067"/>
                </a:lnTo>
                <a:lnTo>
                  <a:pt x="1934804" y="1479967"/>
                </a:lnTo>
                <a:cubicBezTo>
                  <a:pt x="1927367" y="1485317"/>
                  <a:pt x="1919123" y="1488726"/>
                  <a:pt x="1910598" y="1489881"/>
                </a:cubicBezTo>
                <a:cubicBezTo>
                  <a:pt x="1885257" y="1507791"/>
                  <a:pt x="1850121" y="1502627"/>
                  <a:pt x="1830495" y="1477903"/>
                </a:cubicBezTo>
                <a:lnTo>
                  <a:pt x="1551924" y="1126933"/>
                </a:lnTo>
                <a:lnTo>
                  <a:pt x="1239041" y="1439816"/>
                </a:lnTo>
                <a:cubicBezTo>
                  <a:pt x="1226569" y="1452288"/>
                  <a:pt x="1209983" y="1458139"/>
                  <a:pt x="1193674" y="1456888"/>
                </a:cubicBezTo>
                <a:cubicBezTo>
                  <a:pt x="1177363" y="1458142"/>
                  <a:pt x="1160774" y="1452290"/>
                  <a:pt x="1148301" y="1439816"/>
                </a:cubicBezTo>
                <a:lnTo>
                  <a:pt x="670011" y="961527"/>
                </a:lnTo>
                <a:cubicBezTo>
                  <a:pt x="646515" y="938031"/>
                  <a:pt x="646515" y="899938"/>
                  <a:pt x="670011" y="876442"/>
                </a:cubicBezTo>
                <a:cubicBezTo>
                  <a:pt x="681760" y="864694"/>
                  <a:pt x="697157" y="858820"/>
                  <a:pt x="712553" y="858820"/>
                </a:cubicBezTo>
                <a:close/>
                <a:moveTo>
                  <a:pt x="2790000" y="699581"/>
                </a:moveTo>
                <a:lnTo>
                  <a:pt x="450000" y="699581"/>
                </a:lnTo>
                <a:lnTo>
                  <a:pt x="450000" y="1851581"/>
                </a:lnTo>
                <a:lnTo>
                  <a:pt x="2790000" y="1851581"/>
                </a:lnTo>
                <a:close/>
                <a:moveTo>
                  <a:pt x="2987972" y="519497"/>
                </a:moveTo>
                <a:lnTo>
                  <a:pt x="2987972" y="2031665"/>
                </a:lnTo>
                <a:lnTo>
                  <a:pt x="252028" y="2031665"/>
                </a:lnTo>
                <a:lnTo>
                  <a:pt x="252028" y="519497"/>
                </a:lnTo>
                <a:close/>
                <a:moveTo>
                  <a:pt x="1620000" y="0"/>
                </a:moveTo>
                <a:cubicBezTo>
                  <a:pt x="1540462" y="0"/>
                  <a:pt x="1475984" y="64478"/>
                  <a:pt x="1475984" y="144016"/>
                </a:cubicBezTo>
                <a:lnTo>
                  <a:pt x="1475984" y="267469"/>
                </a:lnTo>
                <a:lnTo>
                  <a:pt x="0" y="267469"/>
                </a:lnTo>
                <a:lnTo>
                  <a:pt x="0" y="2283693"/>
                </a:lnTo>
                <a:lnTo>
                  <a:pt x="852101" y="2283693"/>
                </a:lnTo>
                <a:lnTo>
                  <a:pt x="323771" y="3248012"/>
                </a:lnTo>
                <a:lnTo>
                  <a:pt x="621526" y="3248012"/>
                </a:lnTo>
                <a:lnTo>
                  <a:pt x="1149856" y="2283693"/>
                </a:lnTo>
                <a:lnTo>
                  <a:pt x="2090146" y="2283693"/>
                </a:lnTo>
                <a:lnTo>
                  <a:pt x="2618476" y="3248012"/>
                </a:lnTo>
                <a:lnTo>
                  <a:pt x="2916231" y="3248012"/>
                </a:lnTo>
                <a:lnTo>
                  <a:pt x="2387901" y="2283693"/>
                </a:lnTo>
                <a:lnTo>
                  <a:pt x="3240000" y="2283693"/>
                </a:lnTo>
                <a:lnTo>
                  <a:pt x="3240000" y="267469"/>
                </a:lnTo>
                <a:lnTo>
                  <a:pt x="1764016" y="267469"/>
                </a:lnTo>
                <a:lnTo>
                  <a:pt x="1764016" y="144016"/>
                </a:lnTo>
                <a:cubicBezTo>
                  <a:pt x="1764016" y="64478"/>
                  <a:pt x="1699538" y="0"/>
                  <a:pt x="162000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0" name="Block Arc 14">
            <a:extLst>
              <a:ext uri="{FF2B5EF4-FFF2-40B4-BE49-F238E27FC236}">
                <a16:creationId xmlns:a16="http://schemas.microsoft.com/office/drawing/2014/main" id="{36937D06-CDB0-4D0D-B3C9-97FEBCC6CF31}"/>
              </a:ext>
            </a:extLst>
          </p:cNvPr>
          <p:cNvSpPr/>
          <p:nvPr userDrawn="1"/>
        </p:nvSpPr>
        <p:spPr>
          <a:xfrm rot="16200000">
            <a:off x="8525358" y="1470612"/>
            <a:ext cx="567400" cy="567774"/>
          </a:xfrm>
          <a:custGeom>
            <a:avLst/>
            <a:gdLst/>
            <a:ahLst/>
            <a:cxnLst/>
            <a:rect l="l" t="t" r="r" b="b"/>
            <a:pathLst>
              <a:path w="3185463" h="3187558">
                <a:moveTo>
                  <a:pt x="764000" y="2343999"/>
                </a:moveTo>
                <a:cubicBezTo>
                  <a:pt x="566798" y="2256389"/>
                  <a:pt x="385374" y="2134753"/>
                  <a:pt x="230072" y="1981662"/>
                </a:cubicBezTo>
                <a:cubicBezTo>
                  <a:pt x="297001" y="2223876"/>
                  <a:pt x="428049" y="2439341"/>
                  <a:pt x="603989" y="2608945"/>
                </a:cubicBezTo>
                <a:cubicBezTo>
                  <a:pt x="667739" y="2525681"/>
                  <a:pt x="720588" y="2436567"/>
                  <a:pt x="764000" y="2343999"/>
                </a:cubicBezTo>
                <a:close/>
                <a:moveTo>
                  <a:pt x="783530" y="862903"/>
                </a:moveTo>
                <a:cubicBezTo>
                  <a:pt x="737619" y="760936"/>
                  <a:pt x="681240" y="662513"/>
                  <a:pt x="611676" y="571152"/>
                </a:cubicBezTo>
                <a:cubicBezTo>
                  <a:pt x="419218" y="754019"/>
                  <a:pt x="279227" y="991173"/>
                  <a:pt x="215545" y="1258034"/>
                </a:cubicBezTo>
                <a:cubicBezTo>
                  <a:pt x="378729" y="1090139"/>
                  <a:pt x="571934" y="956907"/>
                  <a:pt x="783530" y="862903"/>
                </a:cubicBezTo>
                <a:close/>
                <a:moveTo>
                  <a:pt x="935657" y="1673146"/>
                </a:moveTo>
                <a:lnTo>
                  <a:pt x="227023" y="1673146"/>
                </a:lnTo>
                <a:cubicBezTo>
                  <a:pt x="393068" y="1882941"/>
                  <a:pt x="605618" y="2045968"/>
                  <a:pt x="844267" y="2153109"/>
                </a:cubicBezTo>
                <a:cubicBezTo>
                  <a:pt x="897907" y="1997390"/>
                  <a:pt x="928862" y="1835739"/>
                  <a:pt x="935657" y="1673146"/>
                </a:cubicBezTo>
                <a:close/>
                <a:moveTo>
                  <a:pt x="935928" y="1493146"/>
                </a:moveTo>
                <a:cubicBezTo>
                  <a:pt x="928922" y="1345638"/>
                  <a:pt x="902278" y="1198995"/>
                  <a:pt x="856775" y="1056956"/>
                </a:cubicBezTo>
                <a:cubicBezTo>
                  <a:pt x="636768" y="1156959"/>
                  <a:pt x="439487" y="1304654"/>
                  <a:pt x="281464" y="1493146"/>
                </a:cubicBezTo>
                <a:close/>
                <a:moveTo>
                  <a:pt x="1469785" y="2515107"/>
                </a:moveTo>
                <a:cubicBezTo>
                  <a:pt x="1283000" y="2508124"/>
                  <a:pt x="1100523" y="2472287"/>
                  <a:pt x="927628" y="2411229"/>
                </a:cubicBezTo>
                <a:cubicBezTo>
                  <a:pt x="876831" y="2520843"/>
                  <a:pt x="814172" y="2626182"/>
                  <a:pt x="738220" y="2724387"/>
                </a:cubicBezTo>
                <a:cubicBezTo>
                  <a:pt x="944637" y="2881665"/>
                  <a:pt x="1196120" y="2982471"/>
                  <a:pt x="1469785" y="3005418"/>
                </a:cubicBezTo>
                <a:close/>
                <a:moveTo>
                  <a:pt x="1469785" y="1673146"/>
                </a:moveTo>
                <a:lnTo>
                  <a:pt x="1112275" y="1673146"/>
                </a:lnTo>
                <a:cubicBezTo>
                  <a:pt x="1105327" y="1858153"/>
                  <a:pt x="1070032" y="2042144"/>
                  <a:pt x="1008001" y="2219039"/>
                </a:cubicBezTo>
                <a:cubicBezTo>
                  <a:pt x="1155519" y="2270408"/>
                  <a:pt x="1310845" y="2300826"/>
                  <a:pt x="1469785" y="2307834"/>
                </a:cubicBezTo>
                <a:close/>
                <a:moveTo>
                  <a:pt x="1469785" y="898989"/>
                </a:moveTo>
                <a:cubicBezTo>
                  <a:pt x="1315103" y="907762"/>
                  <a:pt x="1164166" y="938783"/>
                  <a:pt x="1020939" y="990066"/>
                </a:cubicBezTo>
                <a:cubicBezTo>
                  <a:pt x="1074574" y="1153655"/>
                  <a:pt x="1105461" y="1322925"/>
                  <a:pt x="1112368" y="1493146"/>
                </a:cubicBezTo>
                <a:lnTo>
                  <a:pt x="1469785" y="1493146"/>
                </a:lnTo>
                <a:close/>
                <a:moveTo>
                  <a:pt x="1469785" y="182141"/>
                </a:moveTo>
                <a:cubicBezTo>
                  <a:pt x="1199839" y="204777"/>
                  <a:pt x="951477" y="303168"/>
                  <a:pt x="746615" y="456764"/>
                </a:cubicBezTo>
                <a:cubicBezTo>
                  <a:pt x="828296" y="562801"/>
                  <a:pt x="894225" y="677310"/>
                  <a:pt x="947434" y="796072"/>
                </a:cubicBezTo>
                <a:cubicBezTo>
                  <a:pt x="1113886" y="736067"/>
                  <a:pt x="1289644" y="700323"/>
                  <a:pt x="1469785" y="691530"/>
                </a:cubicBezTo>
                <a:close/>
                <a:moveTo>
                  <a:pt x="2150063" y="992171"/>
                </a:moveTo>
                <a:cubicBezTo>
                  <a:pt x="1990712" y="935501"/>
                  <a:pt x="1822242" y="902595"/>
                  <a:pt x="1649785" y="897224"/>
                </a:cubicBezTo>
                <a:lnTo>
                  <a:pt x="1649785" y="1493146"/>
                </a:lnTo>
                <a:lnTo>
                  <a:pt x="2063712" y="1493146"/>
                </a:lnTo>
                <a:cubicBezTo>
                  <a:pt x="2069089" y="1323887"/>
                  <a:pt x="2098366" y="1155330"/>
                  <a:pt x="2150063" y="992171"/>
                </a:cubicBezTo>
                <a:close/>
                <a:moveTo>
                  <a:pt x="2168848" y="2199110"/>
                </a:moveTo>
                <a:cubicBezTo>
                  <a:pt x="2108555" y="2028681"/>
                  <a:pt x="2073581" y="1851532"/>
                  <a:pt x="2065295" y="1673146"/>
                </a:cubicBezTo>
                <a:lnTo>
                  <a:pt x="1649785" y="1673146"/>
                </a:lnTo>
                <a:lnTo>
                  <a:pt x="1649785" y="2307299"/>
                </a:lnTo>
                <a:cubicBezTo>
                  <a:pt x="1829404" y="2299517"/>
                  <a:pt x="2004315" y="2261965"/>
                  <a:pt x="2168848" y="2199110"/>
                </a:cubicBezTo>
                <a:close/>
                <a:moveTo>
                  <a:pt x="2422394" y="446879"/>
                </a:moveTo>
                <a:cubicBezTo>
                  <a:pt x="2204309" y="287209"/>
                  <a:pt x="1938140" y="189883"/>
                  <a:pt x="1649785" y="178919"/>
                </a:cubicBezTo>
                <a:lnTo>
                  <a:pt x="1649785" y="689876"/>
                </a:lnTo>
                <a:cubicBezTo>
                  <a:pt x="1846998" y="695154"/>
                  <a:pt x="2039668" y="732502"/>
                  <a:pt x="2221721" y="797410"/>
                </a:cubicBezTo>
                <a:cubicBezTo>
                  <a:pt x="2275056" y="675360"/>
                  <a:pt x="2341760" y="557662"/>
                  <a:pt x="2422394" y="446879"/>
                </a:cubicBezTo>
                <a:close/>
                <a:moveTo>
                  <a:pt x="2447278" y="2722123"/>
                </a:moveTo>
                <a:cubicBezTo>
                  <a:pt x="2366121" y="2618714"/>
                  <a:pt x="2299534" y="2507403"/>
                  <a:pt x="2246145" y="2391362"/>
                </a:cubicBezTo>
                <a:cubicBezTo>
                  <a:pt x="2057375" y="2464119"/>
                  <a:pt x="1856285" y="2506958"/>
                  <a:pt x="1649785" y="2514779"/>
                </a:cubicBezTo>
                <a:lnTo>
                  <a:pt x="1649785" y="3008639"/>
                </a:lnTo>
                <a:cubicBezTo>
                  <a:pt x="1949198" y="2997255"/>
                  <a:pt x="2224691" y="2892757"/>
                  <a:pt x="2447278" y="2722123"/>
                </a:cubicBezTo>
                <a:close/>
                <a:moveTo>
                  <a:pt x="2878934" y="1493146"/>
                </a:moveTo>
                <a:cubicBezTo>
                  <a:pt x="2723190" y="1307255"/>
                  <a:pt x="2529440" y="1161128"/>
                  <a:pt x="2313862" y="1060620"/>
                </a:cubicBezTo>
                <a:cubicBezTo>
                  <a:pt x="2270535" y="1201714"/>
                  <a:pt x="2245604" y="1347104"/>
                  <a:pt x="2240109" y="1493146"/>
                </a:cubicBezTo>
                <a:close/>
                <a:moveTo>
                  <a:pt x="2890636" y="1673146"/>
                </a:moveTo>
                <a:lnTo>
                  <a:pt x="2241814" y="1673146"/>
                </a:lnTo>
                <a:cubicBezTo>
                  <a:pt x="2249736" y="1827102"/>
                  <a:pt x="2279520" y="1979973"/>
                  <a:pt x="2329964" y="2127513"/>
                </a:cubicBezTo>
                <a:cubicBezTo>
                  <a:pt x="2545677" y="2019923"/>
                  <a:pt x="2738160" y="1866413"/>
                  <a:pt x="2890636" y="1673146"/>
                </a:cubicBezTo>
                <a:close/>
                <a:moveTo>
                  <a:pt x="2973035" y="1284386"/>
                </a:moveTo>
                <a:cubicBezTo>
                  <a:pt x="2912066" y="1001840"/>
                  <a:pt x="2765308" y="751379"/>
                  <a:pt x="2561381" y="561108"/>
                </a:cubicBezTo>
                <a:cubicBezTo>
                  <a:pt x="2489321" y="656437"/>
                  <a:pt x="2431363" y="759225"/>
                  <a:pt x="2384553" y="865647"/>
                </a:cubicBezTo>
                <a:cubicBezTo>
                  <a:pt x="2604520" y="964977"/>
                  <a:pt x="2804622" y="1106677"/>
                  <a:pt x="2973035" y="1284386"/>
                </a:cubicBezTo>
                <a:close/>
                <a:moveTo>
                  <a:pt x="2974277" y="1897328"/>
                </a:moveTo>
                <a:cubicBezTo>
                  <a:pt x="2812488" y="2073933"/>
                  <a:pt x="2619878" y="2216690"/>
                  <a:pt x="2407486" y="2319665"/>
                </a:cubicBezTo>
                <a:cubicBezTo>
                  <a:pt x="2454169" y="2420503"/>
                  <a:pt x="2511856" y="2517376"/>
                  <a:pt x="2582047" y="2607468"/>
                </a:cubicBezTo>
                <a:cubicBezTo>
                  <a:pt x="2776399" y="2417974"/>
                  <a:pt x="2916061" y="2172750"/>
                  <a:pt x="2974277" y="1897328"/>
                </a:cubicBezTo>
                <a:close/>
                <a:moveTo>
                  <a:pt x="3185463" y="1593779"/>
                </a:moveTo>
                <a:cubicBezTo>
                  <a:pt x="3185463" y="2473999"/>
                  <a:pt x="2471904" y="3187558"/>
                  <a:pt x="1591684" y="3187558"/>
                </a:cubicBezTo>
                <a:cubicBezTo>
                  <a:pt x="738111" y="3187558"/>
                  <a:pt x="41261" y="2516549"/>
                  <a:pt x="1913" y="1673146"/>
                </a:cubicBezTo>
                <a:lnTo>
                  <a:pt x="0" y="1673146"/>
                </a:lnTo>
                <a:lnTo>
                  <a:pt x="0" y="1493146"/>
                </a:lnTo>
                <a:lnTo>
                  <a:pt x="2750" y="1493146"/>
                </a:lnTo>
                <a:cubicBezTo>
                  <a:pt x="50490" y="700174"/>
                  <a:pt x="679654" y="64473"/>
                  <a:pt x="1469785" y="6156"/>
                </a:cubicBezTo>
                <a:lnTo>
                  <a:pt x="1469785" y="0"/>
                </a:lnTo>
                <a:lnTo>
                  <a:pt x="1591684" y="0"/>
                </a:lnTo>
                <a:lnTo>
                  <a:pt x="1649785" y="0"/>
                </a:lnTo>
                <a:lnTo>
                  <a:pt x="1649785" y="2934"/>
                </a:lnTo>
                <a:cubicBezTo>
                  <a:pt x="2503127" y="31654"/>
                  <a:pt x="3185463" y="733032"/>
                  <a:pt x="3185463" y="1593779"/>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81" name="Block Arc 41">
            <a:extLst>
              <a:ext uri="{FF2B5EF4-FFF2-40B4-BE49-F238E27FC236}">
                <a16:creationId xmlns:a16="http://schemas.microsoft.com/office/drawing/2014/main" id="{0AB5E14F-5B6D-416B-ACFD-0A930C71D854}"/>
              </a:ext>
            </a:extLst>
          </p:cNvPr>
          <p:cNvSpPr/>
          <p:nvPr userDrawn="1"/>
        </p:nvSpPr>
        <p:spPr>
          <a:xfrm>
            <a:off x="9408551" y="1424302"/>
            <a:ext cx="473301" cy="660394"/>
          </a:xfrm>
          <a:custGeom>
            <a:avLst/>
            <a:gdLst/>
            <a:ahLst/>
            <a:cxnLst/>
            <a:rect l="l" t="t" r="r" b="b"/>
            <a:pathLst>
              <a:path w="2512265" h="3505352">
                <a:moveTo>
                  <a:pt x="1276582" y="2106401"/>
                </a:moveTo>
                <a:cubicBezTo>
                  <a:pt x="1154832" y="2195007"/>
                  <a:pt x="1018024" y="2262207"/>
                  <a:pt x="871321" y="2302645"/>
                </a:cubicBezTo>
                <a:cubicBezTo>
                  <a:pt x="1041049" y="2346709"/>
                  <a:pt x="1216984" y="2342691"/>
                  <a:pt x="1380867" y="2295542"/>
                </a:cubicBezTo>
                <a:cubicBezTo>
                  <a:pt x="1352791" y="2227964"/>
                  <a:pt x="1317377" y="2164934"/>
                  <a:pt x="1276582" y="2106401"/>
                </a:cubicBezTo>
                <a:close/>
                <a:moveTo>
                  <a:pt x="931061" y="1768598"/>
                </a:moveTo>
                <a:lnTo>
                  <a:pt x="785084" y="2021438"/>
                </a:lnTo>
                <a:lnTo>
                  <a:pt x="684448" y="2196711"/>
                </a:lnTo>
                <a:cubicBezTo>
                  <a:pt x="868931" y="2169533"/>
                  <a:pt x="1041385" y="2098006"/>
                  <a:pt x="1189228" y="1991290"/>
                </a:cubicBezTo>
                <a:cubicBezTo>
                  <a:pt x="1113839" y="1904543"/>
                  <a:pt x="1026949" y="1829435"/>
                  <a:pt x="931061" y="1768598"/>
                </a:cubicBezTo>
                <a:close/>
                <a:moveTo>
                  <a:pt x="1626242" y="1739577"/>
                </a:moveTo>
                <a:cubicBezTo>
                  <a:pt x="1556851" y="1850020"/>
                  <a:pt x="1471526" y="1947792"/>
                  <a:pt x="1374302" y="2030973"/>
                </a:cubicBezTo>
                <a:cubicBezTo>
                  <a:pt x="1422822" y="2099916"/>
                  <a:pt x="1464618" y="2174537"/>
                  <a:pt x="1497466" y="2254701"/>
                </a:cubicBezTo>
                <a:cubicBezTo>
                  <a:pt x="1664534" y="2184833"/>
                  <a:pt x="1813198" y="2068027"/>
                  <a:pt x="1922549" y="1910651"/>
                </a:cubicBezTo>
                <a:close/>
                <a:moveTo>
                  <a:pt x="531158" y="1601275"/>
                </a:moveTo>
                <a:cubicBezTo>
                  <a:pt x="514831" y="1769123"/>
                  <a:pt x="535254" y="1939877"/>
                  <a:pt x="594029" y="2101141"/>
                </a:cubicBezTo>
                <a:lnTo>
                  <a:pt x="822377" y="1705631"/>
                </a:lnTo>
                <a:cubicBezTo>
                  <a:pt x="730789" y="1658398"/>
                  <a:pt x="632873" y="1623335"/>
                  <a:pt x="531158" y="1601275"/>
                </a:cubicBezTo>
                <a:close/>
                <a:moveTo>
                  <a:pt x="270885" y="1572115"/>
                </a:moveTo>
                <a:cubicBezTo>
                  <a:pt x="231457" y="1572339"/>
                  <a:pt x="191799" y="1574812"/>
                  <a:pt x="152057" y="1579894"/>
                </a:cubicBezTo>
                <a:cubicBezTo>
                  <a:pt x="195418" y="1760005"/>
                  <a:pt x="289893" y="1927350"/>
                  <a:pt x="428945" y="2058945"/>
                </a:cubicBezTo>
                <a:cubicBezTo>
                  <a:pt x="384418" y="1901749"/>
                  <a:pt x="371313" y="1738504"/>
                  <a:pt x="388331" y="1577832"/>
                </a:cubicBezTo>
                <a:cubicBezTo>
                  <a:pt x="349511" y="1573916"/>
                  <a:pt x="310313" y="1571891"/>
                  <a:pt x="270885" y="1572115"/>
                </a:cubicBezTo>
                <a:close/>
                <a:moveTo>
                  <a:pt x="1117422" y="1445810"/>
                </a:moveTo>
                <a:lnTo>
                  <a:pt x="992684" y="1661863"/>
                </a:lnTo>
                <a:cubicBezTo>
                  <a:pt x="1102065" y="1730612"/>
                  <a:pt x="1200940" y="1816138"/>
                  <a:pt x="1286200" y="1915345"/>
                </a:cubicBezTo>
                <a:cubicBezTo>
                  <a:pt x="1368713" y="1844119"/>
                  <a:pt x="1441290" y="1760865"/>
                  <a:pt x="1500981" y="1667258"/>
                </a:cubicBezTo>
                <a:close/>
                <a:moveTo>
                  <a:pt x="2092402" y="1221082"/>
                </a:moveTo>
                <a:cubicBezTo>
                  <a:pt x="2001593" y="1234047"/>
                  <a:pt x="1911092" y="1235450"/>
                  <a:pt x="1822337" y="1227227"/>
                </a:cubicBezTo>
                <a:cubicBezTo>
                  <a:pt x="1800443" y="1366691"/>
                  <a:pt x="1756170" y="1503162"/>
                  <a:pt x="1688847" y="1630684"/>
                </a:cubicBezTo>
                <a:lnTo>
                  <a:pt x="1987299" y="1802996"/>
                </a:lnTo>
                <a:cubicBezTo>
                  <a:pt x="2084887" y="1618081"/>
                  <a:pt x="2117858" y="1415133"/>
                  <a:pt x="2092402" y="1221082"/>
                </a:cubicBezTo>
                <a:close/>
                <a:moveTo>
                  <a:pt x="649579" y="1175701"/>
                </a:moveTo>
                <a:cubicBezTo>
                  <a:pt x="600911" y="1272240"/>
                  <a:pt x="566994" y="1374279"/>
                  <a:pt x="548013" y="1478728"/>
                </a:cubicBezTo>
                <a:cubicBezTo>
                  <a:pt x="665588" y="1503392"/>
                  <a:pt x="778659" y="1543786"/>
                  <a:pt x="883938" y="1599004"/>
                </a:cubicBezTo>
                <a:lnTo>
                  <a:pt x="1008644" y="1383007"/>
                </a:lnTo>
                <a:close/>
                <a:moveTo>
                  <a:pt x="1325201" y="1085928"/>
                </a:moveTo>
                <a:lnTo>
                  <a:pt x="1180226" y="1337032"/>
                </a:lnTo>
                <a:lnTo>
                  <a:pt x="1563461" y="1558293"/>
                </a:lnTo>
                <a:cubicBezTo>
                  <a:pt x="1621429" y="1447029"/>
                  <a:pt x="1659763" y="1328223"/>
                  <a:pt x="1679185" y="1206861"/>
                </a:cubicBezTo>
                <a:cubicBezTo>
                  <a:pt x="1555153" y="1183834"/>
                  <a:pt x="1435895" y="1143161"/>
                  <a:pt x="1325201" y="1085928"/>
                </a:cubicBezTo>
                <a:close/>
                <a:moveTo>
                  <a:pt x="216369" y="925587"/>
                </a:moveTo>
                <a:cubicBezTo>
                  <a:pt x="135862" y="1096620"/>
                  <a:pt x="108667" y="1281041"/>
                  <a:pt x="130011" y="1458436"/>
                </a:cubicBezTo>
                <a:cubicBezTo>
                  <a:pt x="222591" y="1446071"/>
                  <a:pt x="314795" y="1446181"/>
                  <a:pt x="405131" y="1455463"/>
                </a:cubicBezTo>
                <a:cubicBezTo>
                  <a:pt x="426945" y="1333935"/>
                  <a:pt x="466667" y="1215249"/>
                  <a:pt x="524206" y="1103317"/>
                </a:cubicBezTo>
                <a:close/>
                <a:moveTo>
                  <a:pt x="943246" y="797103"/>
                </a:moveTo>
                <a:cubicBezTo>
                  <a:pt x="853400" y="873630"/>
                  <a:pt x="774733" y="963960"/>
                  <a:pt x="711316" y="1066306"/>
                </a:cubicBezTo>
                <a:lnTo>
                  <a:pt x="1071447" y="1274228"/>
                </a:lnTo>
                <a:lnTo>
                  <a:pt x="1215869" y="1024081"/>
                </a:lnTo>
                <a:cubicBezTo>
                  <a:pt x="1115458" y="961776"/>
                  <a:pt x="1023809" y="885272"/>
                  <a:pt x="943246" y="797103"/>
                </a:cubicBezTo>
                <a:close/>
                <a:moveTo>
                  <a:pt x="1777831" y="614825"/>
                </a:moveTo>
                <a:cubicBezTo>
                  <a:pt x="1828108" y="774217"/>
                  <a:pt x="1847177" y="940426"/>
                  <a:pt x="1835302" y="1104709"/>
                </a:cubicBezTo>
                <a:cubicBezTo>
                  <a:pt x="1912529" y="1111680"/>
                  <a:pt x="1991200" y="1110618"/>
                  <a:pt x="2070135" y="1099634"/>
                </a:cubicBezTo>
                <a:cubicBezTo>
                  <a:pt x="2023430" y="916066"/>
                  <a:pt x="1923963" y="746103"/>
                  <a:pt x="1777831" y="614825"/>
                </a:cubicBezTo>
                <a:close/>
                <a:moveTo>
                  <a:pt x="1613169" y="587153"/>
                </a:moveTo>
                <a:lnTo>
                  <a:pt x="1386789" y="979253"/>
                </a:lnTo>
                <a:cubicBezTo>
                  <a:pt x="1482593" y="1028182"/>
                  <a:pt x="1585369" y="1063521"/>
                  <a:pt x="1692132" y="1084514"/>
                </a:cubicBezTo>
                <a:cubicBezTo>
                  <a:pt x="1702376" y="916614"/>
                  <a:pt x="1676765" y="746730"/>
                  <a:pt x="1613169" y="587153"/>
                </a:cubicBezTo>
                <a:close/>
                <a:moveTo>
                  <a:pt x="1500307" y="531421"/>
                </a:moveTo>
                <a:cubicBezTo>
                  <a:pt x="1333628" y="560682"/>
                  <a:pt x="1177718" y="626786"/>
                  <a:pt x="1041762" y="721997"/>
                </a:cubicBezTo>
                <a:cubicBezTo>
                  <a:pt x="1111912" y="797410"/>
                  <a:pt x="1191076" y="863204"/>
                  <a:pt x="1277416" y="917480"/>
                </a:cubicBezTo>
                <a:close/>
                <a:moveTo>
                  <a:pt x="708730" y="442269"/>
                </a:moveTo>
                <a:cubicBezTo>
                  <a:pt x="536145" y="518354"/>
                  <a:pt x="384460" y="645249"/>
                  <a:pt x="277225" y="815684"/>
                </a:cubicBezTo>
                <a:lnTo>
                  <a:pt x="586010" y="993961"/>
                </a:lnTo>
                <a:cubicBezTo>
                  <a:pt x="658009" y="876621"/>
                  <a:pt x="747803" y="773217"/>
                  <a:pt x="850548" y="685844"/>
                </a:cubicBezTo>
                <a:cubicBezTo>
                  <a:pt x="795399" y="611028"/>
                  <a:pt x="747545" y="529652"/>
                  <a:pt x="708730" y="442269"/>
                </a:cubicBezTo>
                <a:close/>
                <a:moveTo>
                  <a:pt x="1114411" y="355452"/>
                </a:moveTo>
                <a:cubicBezTo>
                  <a:pt x="1016499" y="355167"/>
                  <a:pt x="919324" y="369705"/>
                  <a:pt x="826255" y="398131"/>
                </a:cubicBezTo>
                <a:cubicBezTo>
                  <a:pt x="858722" y="474940"/>
                  <a:pt x="900618" y="545829"/>
                  <a:pt x="948599" y="611249"/>
                </a:cubicBezTo>
                <a:cubicBezTo>
                  <a:pt x="1085375" y="512974"/>
                  <a:pt x="1240825" y="441488"/>
                  <a:pt x="1406980" y="401715"/>
                </a:cubicBezTo>
                <a:cubicBezTo>
                  <a:pt x="1310969" y="370847"/>
                  <a:pt x="1212322" y="355738"/>
                  <a:pt x="1114411" y="355452"/>
                </a:cubicBezTo>
                <a:close/>
                <a:moveTo>
                  <a:pt x="1776283" y="295101"/>
                </a:moveTo>
                <a:lnTo>
                  <a:pt x="1710896" y="408983"/>
                </a:lnTo>
                <a:cubicBezTo>
                  <a:pt x="2209777" y="726145"/>
                  <a:pt x="2373723" y="1383396"/>
                  <a:pt x="2075153" y="1900534"/>
                </a:cubicBezTo>
                <a:cubicBezTo>
                  <a:pt x="1777480" y="2416119"/>
                  <a:pt x="1129323" y="2603192"/>
                  <a:pt x="606057" y="2333243"/>
                </a:cubicBezTo>
                <a:lnTo>
                  <a:pt x="534769" y="2457402"/>
                </a:lnTo>
                <a:cubicBezTo>
                  <a:pt x="1115347" y="2755664"/>
                  <a:pt x="1834151" y="2554240"/>
                  <a:pt x="2173557" y="1987198"/>
                </a:cubicBezTo>
                <a:cubicBezTo>
                  <a:pt x="2520801" y="1407062"/>
                  <a:pt x="2343129" y="657734"/>
                  <a:pt x="1776283" y="295101"/>
                </a:cubicBezTo>
                <a:close/>
                <a:moveTo>
                  <a:pt x="1831804" y="0"/>
                </a:moveTo>
                <a:cubicBezTo>
                  <a:pt x="1881515" y="0"/>
                  <a:pt x="1921814" y="40299"/>
                  <a:pt x="1921814" y="90010"/>
                </a:cubicBezTo>
                <a:cubicBezTo>
                  <a:pt x="1921814" y="123853"/>
                  <a:pt x="1903137" y="153333"/>
                  <a:pt x="1874873" y="167531"/>
                </a:cubicBezTo>
                <a:cubicBezTo>
                  <a:pt x="2505724" y="579432"/>
                  <a:pt x="2701456" y="1419035"/>
                  <a:pt x="2311836" y="2069966"/>
                </a:cubicBezTo>
                <a:cubicBezTo>
                  <a:pt x="2067801" y="2477672"/>
                  <a:pt x="1650037" y="2717958"/>
                  <a:pt x="1209422" y="2750781"/>
                </a:cubicBezTo>
                <a:lnTo>
                  <a:pt x="1209422" y="3191198"/>
                </a:lnTo>
                <a:cubicBezTo>
                  <a:pt x="1228953" y="3190691"/>
                  <a:pt x="1248332" y="3191937"/>
                  <a:pt x="1267595" y="3193449"/>
                </a:cubicBezTo>
                <a:cubicBezTo>
                  <a:pt x="1660899" y="3224325"/>
                  <a:pt x="1926978" y="3358049"/>
                  <a:pt x="1884661" y="3503570"/>
                </a:cubicBezTo>
                <a:lnTo>
                  <a:pt x="318693" y="3505352"/>
                </a:lnTo>
                <a:cubicBezTo>
                  <a:pt x="273700" y="3359367"/>
                  <a:pt x="539657" y="3224666"/>
                  <a:pt x="934393" y="3193515"/>
                </a:cubicBezTo>
                <a:lnTo>
                  <a:pt x="993398" y="3191208"/>
                </a:lnTo>
                <a:lnTo>
                  <a:pt x="993398" y="2750894"/>
                </a:lnTo>
                <a:cubicBezTo>
                  <a:pt x="812915" y="2737642"/>
                  <a:pt x="632784" y="2688481"/>
                  <a:pt x="463078" y="2601537"/>
                </a:cubicBezTo>
                <a:cubicBezTo>
                  <a:pt x="463677" y="2602537"/>
                  <a:pt x="463694" y="2603560"/>
                  <a:pt x="463694" y="2604587"/>
                </a:cubicBezTo>
                <a:cubicBezTo>
                  <a:pt x="463694" y="2654298"/>
                  <a:pt x="423395" y="2694597"/>
                  <a:pt x="373684" y="2694597"/>
                </a:cubicBezTo>
                <a:cubicBezTo>
                  <a:pt x="323973" y="2694597"/>
                  <a:pt x="283674" y="2654298"/>
                  <a:pt x="283674" y="2604587"/>
                </a:cubicBezTo>
                <a:cubicBezTo>
                  <a:pt x="283674" y="2554876"/>
                  <a:pt x="323973" y="2514577"/>
                  <a:pt x="373684" y="2514577"/>
                </a:cubicBezTo>
                <a:lnTo>
                  <a:pt x="377019" y="2515250"/>
                </a:lnTo>
                <a:lnTo>
                  <a:pt x="511820" y="2280472"/>
                </a:lnTo>
                <a:lnTo>
                  <a:pt x="495824" y="2271237"/>
                </a:lnTo>
                <a:lnTo>
                  <a:pt x="496783" y="2269575"/>
                </a:lnTo>
                <a:cubicBezTo>
                  <a:pt x="34226" y="1964050"/>
                  <a:pt x="-130424" y="1362029"/>
                  <a:pt x="110016" y="864184"/>
                </a:cubicBezTo>
                <a:lnTo>
                  <a:pt x="106296" y="862036"/>
                </a:lnTo>
                <a:lnTo>
                  <a:pt x="148828" y="788370"/>
                </a:lnTo>
                <a:lnTo>
                  <a:pt x="169099" y="753258"/>
                </a:lnTo>
                <a:lnTo>
                  <a:pt x="170873" y="754281"/>
                </a:lnTo>
                <a:cubicBezTo>
                  <a:pt x="475914" y="264737"/>
                  <a:pt x="1106018" y="92008"/>
                  <a:pt x="1617242" y="355196"/>
                </a:cubicBezTo>
                <a:lnTo>
                  <a:pt x="1748044" y="127384"/>
                </a:lnTo>
                <a:lnTo>
                  <a:pt x="1751959" y="129632"/>
                </a:lnTo>
                <a:cubicBezTo>
                  <a:pt x="1745165" y="117975"/>
                  <a:pt x="1741794" y="104386"/>
                  <a:pt x="1741794" y="90010"/>
                </a:cubicBezTo>
                <a:cubicBezTo>
                  <a:pt x="1741794" y="40299"/>
                  <a:pt x="1782093" y="0"/>
                  <a:pt x="1831804"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82" name="Right Triangle 17">
            <a:extLst>
              <a:ext uri="{FF2B5EF4-FFF2-40B4-BE49-F238E27FC236}">
                <a16:creationId xmlns:a16="http://schemas.microsoft.com/office/drawing/2014/main" id="{D697D67B-86B5-48D6-AF8F-003178395FEF}"/>
              </a:ext>
            </a:extLst>
          </p:cNvPr>
          <p:cNvSpPr/>
          <p:nvPr userDrawn="1"/>
        </p:nvSpPr>
        <p:spPr>
          <a:xfrm>
            <a:off x="7705746" y="4600959"/>
            <a:ext cx="385790" cy="546392"/>
          </a:xfrm>
          <a:custGeom>
            <a:avLst/>
            <a:gdLst/>
            <a:ahLst/>
            <a:cxnLst/>
            <a:rect l="l" t="t" r="r" b="b"/>
            <a:pathLst>
              <a:path w="2387678" h="3240000">
                <a:moveTo>
                  <a:pt x="1645041" y="17032"/>
                </a:moveTo>
                <a:lnTo>
                  <a:pt x="2376264" y="17032"/>
                </a:lnTo>
                <a:lnTo>
                  <a:pt x="2376264" y="17033"/>
                </a:lnTo>
                <a:lnTo>
                  <a:pt x="1645042" y="17033"/>
                </a:lnTo>
                <a:close/>
                <a:moveTo>
                  <a:pt x="0" y="17032"/>
                </a:moveTo>
                <a:lnTo>
                  <a:pt x="1379678" y="17032"/>
                </a:lnTo>
                <a:lnTo>
                  <a:pt x="1379678" y="996125"/>
                </a:lnTo>
                <a:lnTo>
                  <a:pt x="2376264" y="996125"/>
                </a:lnTo>
                <a:lnTo>
                  <a:pt x="2376264" y="3240000"/>
                </a:lnTo>
                <a:lnTo>
                  <a:pt x="0" y="3240000"/>
                </a:lnTo>
                <a:close/>
                <a:moveTo>
                  <a:pt x="1498869" y="0"/>
                </a:moveTo>
                <a:lnTo>
                  <a:pt x="2387678" y="888809"/>
                </a:lnTo>
                <a:lnTo>
                  <a:pt x="1498869" y="888809"/>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3" name="Oval 27">
            <a:extLst>
              <a:ext uri="{FF2B5EF4-FFF2-40B4-BE49-F238E27FC236}">
                <a16:creationId xmlns:a16="http://schemas.microsoft.com/office/drawing/2014/main" id="{DD945B12-BA52-4BC9-9FE2-5B73FC0224F3}"/>
              </a:ext>
            </a:extLst>
          </p:cNvPr>
          <p:cNvSpPr/>
          <p:nvPr userDrawn="1"/>
        </p:nvSpPr>
        <p:spPr>
          <a:xfrm>
            <a:off x="4418496" y="5469184"/>
            <a:ext cx="409732" cy="779216"/>
          </a:xfrm>
          <a:custGeom>
            <a:avLst/>
            <a:gdLst/>
            <a:ahLst/>
            <a:cxnLst/>
            <a:rect l="l" t="t" r="r" b="b"/>
            <a:pathLst>
              <a:path w="1703664" h="3240001">
                <a:moveTo>
                  <a:pt x="952533" y="2024463"/>
                </a:moveTo>
                <a:lnTo>
                  <a:pt x="856710" y="2024464"/>
                </a:lnTo>
                <a:lnTo>
                  <a:pt x="649879" y="2143878"/>
                </a:lnTo>
                <a:lnTo>
                  <a:pt x="728753" y="2280491"/>
                </a:lnTo>
                <a:lnTo>
                  <a:pt x="800462" y="2239090"/>
                </a:lnTo>
                <a:lnTo>
                  <a:pt x="800462" y="2476837"/>
                </a:lnTo>
                <a:lnTo>
                  <a:pt x="649878" y="2476837"/>
                </a:lnTo>
                <a:lnTo>
                  <a:pt x="649878" y="2634602"/>
                </a:lnTo>
                <a:lnTo>
                  <a:pt x="1067658" y="2634602"/>
                </a:lnTo>
                <a:lnTo>
                  <a:pt x="1067657" y="2476837"/>
                </a:lnTo>
                <a:lnTo>
                  <a:pt x="952532" y="2476837"/>
                </a:lnTo>
                <a:lnTo>
                  <a:pt x="952532" y="2151292"/>
                </a:lnTo>
                <a:lnTo>
                  <a:pt x="952534" y="2151291"/>
                </a:lnTo>
                <a:close/>
                <a:moveTo>
                  <a:pt x="851832" y="1776101"/>
                </a:moveTo>
                <a:cubicBezTo>
                  <a:pt x="1189868" y="1776101"/>
                  <a:pt x="1463900" y="2050133"/>
                  <a:pt x="1463900" y="2388169"/>
                </a:cubicBezTo>
                <a:cubicBezTo>
                  <a:pt x="1463900" y="2726205"/>
                  <a:pt x="1189868" y="3000237"/>
                  <a:pt x="851832" y="3000237"/>
                </a:cubicBezTo>
                <a:cubicBezTo>
                  <a:pt x="513796" y="3000237"/>
                  <a:pt x="239764" y="2726205"/>
                  <a:pt x="239764" y="2388169"/>
                </a:cubicBezTo>
                <a:cubicBezTo>
                  <a:pt x="239764" y="2050133"/>
                  <a:pt x="513796" y="1776101"/>
                  <a:pt x="851832" y="1776101"/>
                </a:cubicBezTo>
                <a:close/>
                <a:moveTo>
                  <a:pt x="851832" y="1689019"/>
                </a:moveTo>
                <a:cubicBezTo>
                  <a:pt x="465702" y="1689019"/>
                  <a:pt x="152682" y="2002039"/>
                  <a:pt x="152682" y="2388169"/>
                </a:cubicBezTo>
                <a:cubicBezTo>
                  <a:pt x="152682" y="2774299"/>
                  <a:pt x="465702" y="3087319"/>
                  <a:pt x="851832" y="3087319"/>
                </a:cubicBezTo>
                <a:cubicBezTo>
                  <a:pt x="1237962" y="3087319"/>
                  <a:pt x="1550982" y="2774299"/>
                  <a:pt x="1550982" y="2388169"/>
                </a:cubicBezTo>
                <a:cubicBezTo>
                  <a:pt x="1550982" y="2002039"/>
                  <a:pt x="1237962" y="1689019"/>
                  <a:pt x="851832" y="1689019"/>
                </a:cubicBezTo>
                <a:close/>
                <a:moveTo>
                  <a:pt x="851832" y="1536337"/>
                </a:moveTo>
                <a:cubicBezTo>
                  <a:pt x="1322286" y="1536337"/>
                  <a:pt x="1703664" y="1917715"/>
                  <a:pt x="1703664" y="2388169"/>
                </a:cubicBezTo>
                <a:cubicBezTo>
                  <a:pt x="1703664" y="2858623"/>
                  <a:pt x="1322286" y="3240001"/>
                  <a:pt x="851832" y="3240001"/>
                </a:cubicBezTo>
                <a:cubicBezTo>
                  <a:pt x="381378" y="3240001"/>
                  <a:pt x="0" y="2858623"/>
                  <a:pt x="0" y="2388169"/>
                </a:cubicBezTo>
                <a:cubicBezTo>
                  <a:pt x="0" y="1917715"/>
                  <a:pt x="381378" y="1536337"/>
                  <a:pt x="851832" y="1536337"/>
                </a:cubicBezTo>
                <a:close/>
                <a:moveTo>
                  <a:pt x="1173126" y="1"/>
                </a:moveTo>
                <a:lnTo>
                  <a:pt x="1383673" y="1"/>
                </a:lnTo>
                <a:lnTo>
                  <a:pt x="1383673" y="954514"/>
                </a:lnTo>
                <a:lnTo>
                  <a:pt x="1173126" y="1187717"/>
                </a:lnTo>
                <a:close/>
                <a:moveTo>
                  <a:pt x="619488" y="0"/>
                </a:moveTo>
                <a:lnTo>
                  <a:pt x="1099698" y="0"/>
                </a:lnTo>
                <a:lnTo>
                  <a:pt x="1099698" y="1265464"/>
                </a:lnTo>
                <a:lnTo>
                  <a:pt x="859593" y="1532640"/>
                </a:lnTo>
                <a:lnTo>
                  <a:pt x="619488" y="1265464"/>
                </a:lnTo>
                <a:close/>
                <a:moveTo>
                  <a:pt x="335512" y="0"/>
                </a:moveTo>
                <a:lnTo>
                  <a:pt x="546059" y="0"/>
                </a:lnTo>
                <a:lnTo>
                  <a:pt x="546059" y="1166181"/>
                </a:lnTo>
                <a:lnTo>
                  <a:pt x="335512" y="92745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4" name="Parallelogram 15">
            <a:extLst>
              <a:ext uri="{FF2B5EF4-FFF2-40B4-BE49-F238E27FC236}">
                <a16:creationId xmlns:a16="http://schemas.microsoft.com/office/drawing/2014/main" id="{C554E01D-65BC-43FE-AB91-241ADD7BFDDF}"/>
              </a:ext>
            </a:extLst>
          </p:cNvPr>
          <p:cNvSpPr/>
          <p:nvPr userDrawn="1"/>
        </p:nvSpPr>
        <p:spPr>
          <a:xfrm rot="16200000">
            <a:off x="8536863" y="3545131"/>
            <a:ext cx="598764" cy="648141"/>
          </a:xfrm>
          <a:custGeom>
            <a:avLst/>
            <a:gdLst/>
            <a:ahLst/>
            <a:cxnLst/>
            <a:rect l="l" t="t" r="r" b="b"/>
            <a:pathLst>
              <a:path w="2993176" h="3240001">
                <a:moveTo>
                  <a:pt x="1299907" y="647892"/>
                </a:moveTo>
                <a:lnTo>
                  <a:pt x="665509" y="1620000"/>
                </a:lnTo>
                <a:lnTo>
                  <a:pt x="1299907" y="2592108"/>
                </a:lnTo>
                <a:lnTo>
                  <a:pt x="634398" y="2592108"/>
                </a:lnTo>
                <a:lnTo>
                  <a:pt x="0" y="1620000"/>
                </a:lnTo>
                <a:lnTo>
                  <a:pt x="634398" y="647892"/>
                </a:lnTo>
                <a:close/>
                <a:moveTo>
                  <a:pt x="2993176" y="1620001"/>
                </a:moveTo>
                <a:lnTo>
                  <a:pt x="1913056" y="3240001"/>
                </a:lnTo>
                <a:lnTo>
                  <a:pt x="1782206" y="3043749"/>
                </a:lnTo>
                <a:lnTo>
                  <a:pt x="1110064" y="3043749"/>
                </a:lnTo>
                <a:cubicBezTo>
                  <a:pt x="1089036" y="3096599"/>
                  <a:pt x="1037333" y="3133759"/>
                  <a:pt x="976952" y="3133759"/>
                </a:cubicBezTo>
                <a:cubicBezTo>
                  <a:pt x="923853" y="3133759"/>
                  <a:pt x="877466" y="3105022"/>
                  <a:pt x="854540" y="3061058"/>
                </a:cubicBezTo>
                <a:lnTo>
                  <a:pt x="302383" y="3169763"/>
                </a:lnTo>
                <a:lnTo>
                  <a:pt x="302383" y="2809723"/>
                </a:lnTo>
                <a:lnTo>
                  <a:pt x="854540" y="2918427"/>
                </a:lnTo>
                <a:cubicBezTo>
                  <a:pt x="877466" y="2874463"/>
                  <a:pt x="923853" y="2845727"/>
                  <a:pt x="976952" y="2845727"/>
                </a:cubicBezTo>
                <a:cubicBezTo>
                  <a:pt x="1037333" y="2845727"/>
                  <a:pt x="1089036" y="2882887"/>
                  <a:pt x="1110064" y="2935737"/>
                </a:cubicBezTo>
                <a:lnTo>
                  <a:pt x="1710190" y="2935737"/>
                </a:lnTo>
                <a:lnTo>
                  <a:pt x="832936" y="1620001"/>
                </a:lnTo>
                <a:lnTo>
                  <a:pt x="1913056" y="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5" name="Round Same Side Corner Rectangle 21">
            <a:extLst>
              <a:ext uri="{FF2B5EF4-FFF2-40B4-BE49-F238E27FC236}">
                <a16:creationId xmlns:a16="http://schemas.microsoft.com/office/drawing/2014/main" id="{4033428E-F956-4BF3-B750-0352B28419CC}"/>
              </a:ext>
            </a:extLst>
          </p:cNvPr>
          <p:cNvSpPr/>
          <p:nvPr userDrawn="1"/>
        </p:nvSpPr>
        <p:spPr>
          <a:xfrm rot="10800000">
            <a:off x="9311063" y="2543932"/>
            <a:ext cx="386665" cy="436639"/>
          </a:xfrm>
          <a:custGeom>
            <a:avLst/>
            <a:gdLst/>
            <a:ahLst/>
            <a:cxnLst/>
            <a:rect l="l" t="t" r="r" b="b"/>
            <a:pathLst>
              <a:path w="2880320" h="3252576">
                <a:moveTo>
                  <a:pt x="612726" y="2220771"/>
                </a:moveTo>
                <a:cubicBezTo>
                  <a:pt x="662432" y="2220771"/>
                  <a:pt x="702726" y="2180477"/>
                  <a:pt x="702726" y="2130771"/>
                </a:cubicBezTo>
                <a:lnTo>
                  <a:pt x="702726" y="438771"/>
                </a:lnTo>
                <a:cubicBezTo>
                  <a:pt x="702726" y="389065"/>
                  <a:pt x="662432" y="348771"/>
                  <a:pt x="612726" y="348771"/>
                </a:cubicBezTo>
                <a:cubicBezTo>
                  <a:pt x="563020" y="348771"/>
                  <a:pt x="522726" y="389065"/>
                  <a:pt x="522726" y="438771"/>
                </a:cubicBezTo>
                <a:lnTo>
                  <a:pt x="522726" y="2130771"/>
                </a:lnTo>
                <a:cubicBezTo>
                  <a:pt x="522726" y="2180477"/>
                  <a:pt x="563020" y="2220771"/>
                  <a:pt x="612726" y="2220771"/>
                </a:cubicBezTo>
                <a:close/>
                <a:moveTo>
                  <a:pt x="1188790" y="2220771"/>
                </a:moveTo>
                <a:cubicBezTo>
                  <a:pt x="1238496" y="2220771"/>
                  <a:pt x="1278790" y="2180477"/>
                  <a:pt x="1278790" y="2130771"/>
                </a:cubicBezTo>
                <a:lnTo>
                  <a:pt x="1278790" y="438771"/>
                </a:lnTo>
                <a:cubicBezTo>
                  <a:pt x="1278790" y="389065"/>
                  <a:pt x="1238496" y="348771"/>
                  <a:pt x="1188790" y="348771"/>
                </a:cubicBezTo>
                <a:cubicBezTo>
                  <a:pt x="1139084" y="348771"/>
                  <a:pt x="1098790" y="389065"/>
                  <a:pt x="1098790" y="438771"/>
                </a:cubicBezTo>
                <a:lnTo>
                  <a:pt x="1098790" y="2130771"/>
                </a:lnTo>
                <a:cubicBezTo>
                  <a:pt x="1098790" y="2180477"/>
                  <a:pt x="1139084" y="2220771"/>
                  <a:pt x="1188790" y="2220771"/>
                </a:cubicBezTo>
                <a:close/>
                <a:moveTo>
                  <a:pt x="1764854" y="2220771"/>
                </a:moveTo>
                <a:cubicBezTo>
                  <a:pt x="1814560" y="2220771"/>
                  <a:pt x="1854854" y="2180477"/>
                  <a:pt x="1854854" y="2130771"/>
                </a:cubicBezTo>
                <a:lnTo>
                  <a:pt x="1854854" y="438771"/>
                </a:lnTo>
                <a:cubicBezTo>
                  <a:pt x="1854854" y="389065"/>
                  <a:pt x="1814560" y="348771"/>
                  <a:pt x="1764854" y="348771"/>
                </a:cubicBezTo>
                <a:cubicBezTo>
                  <a:pt x="1715148" y="348771"/>
                  <a:pt x="1674854" y="389065"/>
                  <a:pt x="1674854" y="438771"/>
                </a:cubicBezTo>
                <a:lnTo>
                  <a:pt x="1674854" y="2130771"/>
                </a:lnTo>
                <a:cubicBezTo>
                  <a:pt x="1674854" y="2180477"/>
                  <a:pt x="1715148" y="2220771"/>
                  <a:pt x="1764854" y="2220771"/>
                </a:cubicBezTo>
                <a:close/>
                <a:moveTo>
                  <a:pt x="2340918" y="2220771"/>
                </a:moveTo>
                <a:cubicBezTo>
                  <a:pt x="2390624" y="2220771"/>
                  <a:pt x="2430918" y="2180477"/>
                  <a:pt x="2430918" y="2130771"/>
                </a:cubicBezTo>
                <a:lnTo>
                  <a:pt x="2430918" y="438771"/>
                </a:lnTo>
                <a:cubicBezTo>
                  <a:pt x="2430918" y="389065"/>
                  <a:pt x="2390624" y="348771"/>
                  <a:pt x="2340918" y="348771"/>
                </a:cubicBezTo>
                <a:cubicBezTo>
                  <a:pt x="2291212" y="348771"/>
                  <a:pt x="2250918" y="389065"/>
                  <a:pt x="2250918" y="438771"/>
                </a:cubicBezTo>
                <a:lnTo>
                  <a:pt x="2250918" y="2130771"/>
                </a:lnTo>
                <a:cubicBezTo>
                  <a:pt x="2250918" y="2180477"/>
                  <a:pt x="2291212" y="2220771"/>
                  <a:pt x="2340918" y="2220771"/>
                </a:cubicBezTo>
                <a:close/>
                <a:moveTo>
                  <a:pt x="2784182" y="2519920"/>
                </a:moveTo>
                <a:lnTo>
                  <a:pt x="96136" y="2519920"/>
                </a:lnTo>
                <a:lnTo>
                  <a:pt x="96136" y="419995"/>
                </a:lnTo>
                <a:cubicBezTo>
                  <a:pt x="96136" y="188038"/>
                  <a:pt x="284174" y="0"/>
                  <a:pt x="516131" y="0"/>
                </a:cubicBezTo>
                <a:lnTo>
                  <a:pt x="2364187" y="0"/>
                </a:lnTo>
                <a:cubicBezTo>
                  <a:pt x="2596144" y="0"/>
                  <a:pt x="2784182" y="188038"/>
                  <a:pt x="2784182" y="419995"/>
                </a:cubicBezTo>
                <a:close/>
                <a:moveTo>
                  <a:pt x="1687966" y="3252576"/>
                </a:moveTo>
                <a:lnTo>
                  <a:pt x="1192350" y="3252576"/>
                </a:lnTo>
                <a:cubicBezTo>
                  <a:pt x="1129224" y="3252576"/>
                  <a:pt x="1078050" y="3201402"/>
                  <a:pt x="1078050" y="3138276"/>
                </a:cubicBezTo>
                <a:lnTo>
                  <a:pt x="1078050" y="3023976"/>
                </a:lnTo>
                <a:lnTo>
                  <a:pt x="60008" y="3023976"/>
                </a:lnTo>
                <a:cubicBezTo>
                  <a:pt x="26866" y="3023976"/>
                  <a:pt x="0" y="2997110"/>
                  <a:pt x="0" y="2963968"/>
                </a:cubicBezTo>
                <a:lnTo>
                  <a:pt x="0" y="2723944"/>
                </a:lnTo>
                <a:cubicBezTo>
                  <a:pt x="0" y="2690802"/>
                  <a:pt x="26866" y="2663936"/>
                  <a:pt x="60008" y="2663936"/>
                </a:cubicBezTo>
                <a:lnTo>
                  <a:pt x="2820312" y="2663936"/>
                </a:lnTo>
                <a:cubicBezTo>
                  <a:pt x="2853454" y="2663936"/>
                  <a:pt x="2880320" y="2690802"/>
                  <a:pt x="2880320" y="2723944"/>
                </a:cubicBezTo>
                <a:lnTo>
                  <a:pt x="2880320" y="2963968"/>
                </a:lnTo>
                <a:cubicBezTo>
                  <a:pt x="2880320" y="2997110"/>
                  <a:pt x="2853454" y="3023976"/>
                  <a:pt x="2820312" y="3023976"/>
                </a:cubicBezTo>
                <a:lnTo>
                  <a:pt x="1802266" y="3023976"/>
                </a:lnTo>
                <a:lnTo>
                  <a:pt x="1802266" y="3138276"/>
                </a:lnTo>
                <a:cubicBezTo>
                  <a:pt x="1802266" y="3201402"/>
                  <a:pt x="1751092" y="3252576"/>
                  <a:pt x="1687966" y="3252576"/>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6" name="Oval 26">
            <a:extLst>
              <a:ext uri="{FF2B5EF4-FFF2-40B4-BE49-F238E27FC236}">
                <a16:creationId xmlns:a16="http://schemas.microsoft.com/office/drawing/2014/main" id="{7CB257E3-2496-4E62-AE15-1432750680B6}"/>
              </a:ext>
            </a:extLst>
          </p:cNvPr>
          <p:cNvSpPr/>
          <p:nvPr userDrawn="1"/>
        </p:nvSpPr>
        <p:spPr>
          <a:xfrm>
            <a:off x="6966942" y="3587275"/>
            <a:ext cx="472482" cy="563852"/>
          </a:xfrm>
          <a:custGeom>
            <a:avLst/>
            <a:gdLst/>
            <a:ahLst/>
            <a:cxnLst/>
            <a:rect l="l" t="t" r="r" b="b"/>
            <a:pathLst>
              <a:path w="2543357" h="3035197">
                <a:moveTo>
                  <a:pt x="1932497" y="885460"/>
                </a:moveTo>
                <a:lnTo>
                  <a:pt x="1858608" y="981586"/>
                </a:lnTo>
                <a:cubicBezTo>
                  <a:pt x="2087948" y="1157874"/>
                  <a:pt x="2221364" y="1431493"/>
                  <a:pt x="2219022" y="1720748"/>
                </a:cubicBezTo>
                <a:lnTo>
                  <a:pt x="2340261" y="1721729"/>
                </a:lnTo>
                <a:cubicBezTo>
                  <a:pt x="2342911" y="1394473"/>
                  <a:pt x="2191967" y="1084907"/>
                  <a:pt x="1932497" y="885460"/>
                </a:cubicBezTo>
                <a:close/>
                <a:moveTo>
                  <a:pt x="1028922" y="281987"/>
                </a:moveTo>
                <a:cubicBezTo>
                  <a:pt x="1157068" y="321344"/>
                  <a:pt x="1128134" y="299573"/>
                  <a:pt x="1193247" y="332230"/>
                </a:cubicBezTo>
                <a:cubicBezTo>
                  <a:pt x="1269854" y="451410"/>
                  <a:pt x="1301375" y="602654"/>
                  <a:pt x="1295736" y="739575"/>
                </a:cubicBezTo>
                <a:cubicBezTo>
                  <a:pt x="1418781" y="730097"/>
                  <a:pt x="1391656" y="622269"/>
                  <a:pt x="1842154" y="674175"/>
                </a:cubicBezTo>
                <a:cubicBezTo>
                  <a:pt x="2251963" y="725703"/>
                  <a:pt x="2543357" y="1202505"/>
                  <a:pt x="2543357" y="1911138"/>
                </a:cubicBezTo>
                <a:cubicBezTo>
                  <a:pt x="2543357" y="2619771"/>
                  <a:pt x="2228290" y="3174439"/>
                  <a:pt x="1189012" y="3004227"/>
                </a:cubicBezTo>
                <a:cubicBezTo>
                  <a:pt x="266689" y="3142266"/>
                  <a:pt x="99973" y="2479414"/>
                  <a:pt x="24671" y="2089269"/>
                </a:cubicBezTo>
                <a:cubicBezTo>
                  <a:pt x="-50631" y="1699124"/>
                  <a:pt x="9514" y="922425"/>
                  <a:pt x="737199" y="663358"/>
                </a:cubicBezTo>
                <a:cubicBezTo>
                  <a:pt x="1021153" y="585721"/>
                  <a:pt x="1093645" y="690425"/>
                  <a:pt x="1216376" y="728497"/>
                </a:cubicBezTo>
                <a:cubicBezTo>
                  <a:pt x="1183268" y="569368"/>
                  <a:pt x="1135766" y="458984"/>
                  <a:pt x="1028922" y="281987"/>
                </a:cubicBezTo>
                <a:close/>
                <a:moveTo>
                  <a:pt x="1919942" y="47"/>
                </a:moveTo>
                <a:cubicBezTo>
                  <a:pt x="2086542" y="1491"/>
                  <a:pt x="2263938" y="35583"/>
                  <a:pt x="2350876" y="60453"/>
                </a:cubicBezTo>
                <a:cubicBezTo>
                  <a:pt x="2672784" y="174000"/>
                  <a:pt x="2321773" y="213881"/>
                  <a:pt x="2220060" y="345654"/>
                </a:cubicBezTo>
                <a:cubicBezTo>
                  <a:pt x="2118347" y="477427"/>
                  <a:pt x="2005019" y="609932"/>
                  <a:pt x="1770740" y="609932"/>
                </a:cubicBezTo>
                <a:lnTo>
                  <a:pt x="1326444" y="614956"/>
                </a:lnTo>
                <a:lnTo>
                  <a:pt x="1346541" y="320533"/>
                </a:lnTo>
                <a:cubicBezTo>
                  <a:pt x="1401807" y="115484"/>
                  <a:pt x="1563158" y="44336"/>
                  <a:pt x="1760692" y="11037"/>
                </a:cubicBezTo>
                <a:cubicBezTo>
                  <a:pt x="1810076" y="2712"/>
                  <a:pt x="1864409" y="-434"/>
                  <a:pt x="1919942" y="47"/>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7" name="Freeform 32">
            <a:extLst>
              <a:ext uri="{FF2B5EF4-FFF2-40B4-BE49-F238E27FC236}">
                <a16:creationId xmlns:a16="http://schemas.microsoft.com/office/drawing/2014/main" id="{ED530C27-9E0E-4BB8-BD32-44069C74DE36}"/>
              </a:ext>
            </a:extLst>
          </p:cNvPr>
          <p:cNvSpPr/>
          <p:nvPr userDrawn="1"/>
        </p:nvSpPr>
        <p:spPr>
          <a:xfrm>
            <a:off x="4360223" y="1480860"/>
            <a:ext cx="597487" cy="547278"/>
          </a:xfrm>
          <a:custGeom>
            <a:avLst/>
            <a:gdLst/>
            <a:ahLst/>
            <a:cxnLst/>
            <a:rect l="l" t="t" r="r" b="b"/>
            <a:pathLst>
              <a:path w="3210745" h="2940925">
                <a:moveTo>
                  <a:pt x="340528" y="2526682"/>
                </a:moveTo>
                <a:cubicBezTo>
                  <a:pt x="280875" y="2526682"/>
                  <a:pt x="232516" y="2575041"/>
                  <a:pt x="232516" y="2634694"/>
                </a:cubicBezTo>
                <a:cubicBezTo>
                  <a:pt x="232516" y="2694347"/>
                  <a:pt x="280875" y="2742706"/>
                  <a:pt x="340528" y="2742706"/>
                </a:cubicBezTo>
                <a:cubicBezTo>
                  <a:pt x="400181" y="2742706"/>
                  <a:pt x="448540" y="2694347"/>
                  <a:pt x="448540" y="2634694"/>
                </a:cubicBezTo>
                <a:cubicBezTo>
                  <a:pt x="448540" y="2575041"/>
                  <a:pt x="400181" y="2526682"/>
                  <a:pt x="340528" y="2526682"/>
                </a:cubicBezTo>
                <a:close/>
                <a:moveTo>
                  <a:pt x="1821636" y="152"/>
                </a:moveTo>
                <a:cubicBezTo>
                  <a:pt x="1920275" y="-4956"/>
                  <a:pt x="2051571" y="119306"/>
                  <a:pt x="2102482" y="278737"/>
                </a:cubicBezTo>
                <a:cubicBezTo>
                  <a:pt x="2192513" y="649582"/>
                  <a:pt x="1575154" y="1213351"/>
                  <a:pt x="2006019" y="1236931"/>
                </a:cubicBezTo>
                <a:cubicBezTo>
                  <a:pt x="2310412" y="1206920"/>
                  <a:pt x="2473326" y="1176910"/>
                  <a:pt x="2803442" y="1166192"/>
                </a:cubicBezTo>
                <a:cubicBezTo>
                  <a:pt x="3103547" y="1170479"/>
                  <a:pt x="3152850" y="1361260"/>
                  <a:pt x="3002798" y="1564903"/>
                </a:cubicBezTo>
                <a:cubicBezTo>
                  <a:pt x="3191435" y="1575621"/>
                  <a:pt x="3347919" y="1869296"/>
                  <a:pt x="3022090" y="1989338"/>
                </a:cubicBezTo>
                <a:cubicBezTo>
                  <a:pt x="3332913" y="2182262"/>
                  <a:pt x="3154994" y="2426634"/>
                  <a:pt x="2977074" y="2471650"/>
                </a:cubicBezTo>
                <a:cubicBezTo>
                  <a:pt x="3127127" y="2606697"/>
                  <a:pt x="3109978" y="2709590"/>
                  <a:pt x="2957782" y="2793191"/>
                </a:cubicBezTo>
                <a:cubicBezTo>
                  <a:pt x="2620164" y="2932526"/>
                  <a:pt x="1747715" y="3028988"/>
                  <a:pt x="1253613" y="2818914"/>
                </a:cubicBezTo>
                <a:cubicBezTo>
                  <a:pt x="1018944" y="2738561"/>
                  <a:pt x="869067" y="2654318"/>
                  <a:pt x="700568" y="2648441"/>
                </a:cubicBezTo>
                <a:lnTo>
                  <a:pt x="700568" y="2796242"/>
                </a:lnTo>
                <a:cubicBezTo>
                  <a:pt x="700568" y="2860729"/>
                  <a:pt x="648291" y="2913006"/>
                  <a:pt x="583804" y="2913006"/>
                </a:cubicBezTo>
                <a:lnTo>
                  <a:pt x="0" y="2913006"/>
                </a:lnTo>
                <a:lnTo>
                  <a:pt x="0" y="1400838"/>
                </a:lnTo>
                <a:lnTo>
                  <a:pt x="583804" y="1400838"/>
                </a:lnTo>
                <a:cubicBezTo>
                  <a:pt x="648291" y="1400838"/>
                  <a:pt x="700568" y="1453115"/>
                  <a:pt x="700568" y="1517602"/>
                </a:cubicBezTo>
                <a:lnTo>
                  <a:pt x="700568" y="1571674"/>
                </a:lnTo>
                <a:cubicBezTo>
                  <a:pt x="721537" y="1568378"/>
                  <a:pt x="746526" y="1559634"/>
                  <a:pt x="784162" y="1539180"/>
                </a:cubicBezTo>
                <a:cubicBezTo>
                  <a:pt x="831321" y="1421281"/>
                  <a:pt x="890271" y="1323747"/>
                  <a:pt x="1034964" y="1191915"/>
                </a:cubicBezTo>
                <a:cubicBezTo>
                  <a:pt x="1257900" y="851081"/>
                  <a:pt x="1628744" y="677449"/>
                  <a:pt x="1703770" y="169413"/>
                </a:cubicBezTo>
                <a:cubicBezTo>
                  <a:pt x="1715024" y="52855"/>
                  <a:pt x="1762452" y="3217"/>
                  <a:pt x="1821636" y="152"/>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8" name="Rounded Rectangle 10">
            <a:extLst>
              <a:ext uri="{FF2B5EF4-FFF2-40B4-BE49-F238E27FC236}">
                <a16:creationId xmlns:a16="http://schemas.microsoft.com/office/drawing/2014/main" id="{559F0ADD-2CE2-45DD-8B16-BA2008B7BF71}"/>
              </a:ext>
            </a:extLst>
          </p:cNvPr>
          <p:cNvSpPr/>
          <p:nvPr userDrawn="1"/>
        </p:nvSpPr>
        <p:spPr>
          <a:xfrm>
            <a:off x="8534202" y="2515987"/>
            <a:ext cx="372169" cy="492524"/>
          </a:xfrm>
          <a:custGeom>
            <a:avLst/>
            <a:gdLst/>
            <a:ahLst/>
            <a:cxnLst/>
            <a:rect l="l" t="t" r="r" b="b"/>
            <a:pathLst>
              <a:path w="2448272" h="3240000">
                <a:moveTo>
                  <a:pt x="1358676" y="2676152"/>
                </a:moveTo>
                <a:cubicBezTo>
                  <a:pt x="1327753" y="2676152"/>
                  <a:pt x="1302685" y="2701220"/>
                  <a:pt x="1302685" y="2732143"/>
                </a:cubicBezTo>
                <a:lnTo>
                  <a:pt x="1302685" y="2956101"/>
                </a:lnTo>
                <a:cubicBezTo>
                  <a:pt x="1302685" y="2987024"/>
                  <a:pt x="1327753" y="3012092"/>
                  <a:pt x="1358676" y="3012092"/>
                </a:cubicBezTo>
                <a:lnTo>
                  <a:pt x="1582634" y="3012092"/>
                </a:lnTo>
                <a:cubicBezTo>
                  <a:pt x="1613557" y="3012092"/>
                  <a:pt x="1638625" y="2987024"/>
                  <a:pt x="1638625" y="2956101"/>
                </a:cubicBezTo>
                <a:lnTo>
                  <a:pt x="1638625" y="2732143"/>
                </a:lnTo>
                <a:cubicBezTo>
                  <a:pt x="1638625" y="2701220"/>
                  <a:pt x="1613557" y="2676152"/>
                  <a:pt x="1582634" y="2676152"/>
                </a:cubicBezTo>
                <a:close/>
                <a:moveTo>
                  <a:pt x="837062" y="2676152"/>
                </a:moveTo>
                <a:cubicBezTo>
                  <a:pt x="806139" y="2676152"/>
                  <a:pt x="781071" y="2701220"/>
                  <a:pt x="781071" y="2732143"/>
                </a:cubicBezTo>
                <a:lnTo>
                  <a:pt x="781071" y="2956101"/>
                </a:lnTo>
                <a:cubicBezTo>
                  <a:pt x="781071" y="2987024"/>
                  <a:pt x="806139" y="3012092"/>
                  <a:pt x="837062" y="3012092"/>
                </a:cubicBezTo>
                <a:lnTo>
                  <a:pt x="1061020" y="3012092"/>
                </a:lnTo>
                <a:cubicBezTo>
                  <a:pt x="1091943" y="3012092"/>
                  <a:pt x="1117011" y="2987024"/>
                  <a:pt x="1117011" y="2956101"/>
                </a:cubicBezTo>
                <a:lnTo>
                  <a:pt x="1117011" y="2732143"/>
                </a:lnTo>
                <a:cubicBezTo>
                  <a:pt x="1117011" y="2701220"/>
                  <a:pt x="1091943" y="2676152"/>
                  <a:pt x="1061020" y="2676152"/>
                </a:cubicBezTo>
                <a:close/>
                <a:moveTo>
                  <a:pt x="315448" y="2676152"/>
                </a:moveTo>
                <a:cubicBezTo>
                  <a:pt x="284525" y="2676152"/>
                  <a:pt x="259457" y="2701220"/>
                  <a:pt x="259457" y="2732143"/>
                </a:cubicBezTo>
                <a:lnTo>
                  <a:pt x="259457" y="2956101"/>
                </a:lnTo>
                <a:cubicBezTo>
                  <a:pt x="259457" y="2987024"/>
                  <a:pt x="284525" y="3012092"/>
                  <a:pt x="315448" y="3012092"/>
                </a:cubicBezTo>
                <a:lnTo>
                  <a:pt x="539406" y="3012092"/>
                </a:lnTo>
                <a:cubicBezTo>
                  <a:pt x="570329" y="3012092"/>
                  <a:pt x="595397" y="2987024"/>
                  <a:pt x="595397" y="2956101"/>
                </a:cubicBezTo>
                <a:lnTo>
                  <a:pt x="595397" y="2732143"/>
                </a:lnTo>
                <a:cubicBezTo>
                  <a:pt x="595397" y="2701220"/>
                  <a:pt x="570329" y="2676152"/>
                  <a:pt x="539406" y="2676152"/>
                </a:cubicBezTo>
                <a:close/>
                <a:moveTo>
                  <a:pt x="1880291" y="2179832"/>
                </a:moveTo>
                <a:cubicBezTo>
                  <a:pt x="1849368" y="2179832"/>
                  <a:pt x="1824300" y="2204900"/>
                  <a:pt x="1824300" y="2235823"/>
                </a:cubicBezTo>
                <a:lnTo>
                  <a:pt x="1824300" y="2956101"/>
                </a:lnTo>
                <a:cubicBezTo>
                  <a:pt x="1824300" y="2987024"/>
                  <a:pt x="1849368" y="3012092"/>
                  <a:pt x="1880291" y="3012092"/>
                </a:cubicBezTo>
                <a:lnTo>
                  <a:pt x="2104249" y="3012092"/>
                </a:lnTo>
                <a:cubicBezTo>
                  <a:pt x="2135172" y="3012092"/>
                  <a:pt x="2160240" y="2987024"/>
                  <a:pt x="2160240" y="2956101"/>
                </a:cubicBezTo>
                <a:lnTo>
                  <a:pt x="2160240" y="2235823"/>
                </a:lnTo>
                <a:cubicBezTo>
                  <a:pt x="2160240" y="2204900"/>
                  <a:pt x="2135172" y="2179832"/>
                  <a:pt x="2104249" y="2179832"/>
                </a:cubicBezTo>
                <a:close/>
                <a:moveTo>
                  <a:pt x="1358676" y="2179832"/>
                </a:moveTo>
                <a:cubicBezTo>
                  <a:pt x="1327753" y="2179832"/>
                  <a:pt x="1302685" y="2204900"/>
                  <a:pt x="1302685" y="2235823"/>
                </a:cubicBezTo>
                <a:lnTo>
                  <a:pt x="1302685" y="2459781"/>
                </a:lnTo>
                <a:cubicBezTo>
                  <a:pt x="1302685" y="2490704"/>
                  <a:pt x="1327753" y="2515772"/>
                  <a:pt x="1358676" y="2515772"/>
                </a:cubicBezTo>
                <a:lnTo>
                  <a:pt x="1582634" y="2515772"/>
                </a:lnTo>
                <a:cubicBezTo>
                  <a:pt x="1613557" y="2515772"/>
                  <a:pt x="1638625" y="2490704"/>
                  <a:pt x="1638625" y="2459781"/>
                </a:cubicBezTo>
                <a:lnTo>
                  <a:pt x="1638625" y="2235823"/>
                </a:lnTo>
                <a:cubicBezTo>
                  <a:pt x="1638625" y="2204900"/>
                  <a:pt x="1613557" y="2179832"/>
                  <a:pt x="1582634" y="2179832"/>
                </a:cubicBezTo>
                <a:close/>
                <a:moveTo>
                  <a:pt x="837062" y="2179832"/>
                </a:moveTo>
                <a:cubicBezTo>
                  <a:pt x="806139" y="2179832"/>
                  <a:pt x="781071" y="2204900"/>
                  <a:pt x="781071" y="2235823"/>
                </a:cubicBezTo>
                <a:lnTo>
                  <a:pt x="781071" y="2459781"/>
                </a:lnTo>
                <a:cubicBezTo>
                  <a:pt x="781071" y="2490704"/>
                  <a:pt x="806139" y="2515772"/>
                  <a:pt x="837062" y="2515772"/>
                </a:cubicBezTo>
                <a:lnTo>
                  <a:pt x="1061020" y="2515772"/>
                </a:lnTo>
                <a:cubicBezTo>
                  <a:pt x="1091943" y="2515772"/>
                  <a:pt x="1117011" y="2490704"/>
                  <a:pt x="1117011" y="2459781"/>
                </a:cubicBezTo>
                <a:lnTo>
                  <a:pt x="1117011" y="2235823"/>
                </a:lnTo>
                <a:cubicBezTo>
                  <a:pt x="1117011" y="2204900"/>
                  <a:pt x="1091943" y="2179832"/>
                  <a:pt x="1061020" y="2179832"/>
                </a:cubicBezTo>
                <a:close/>
                <a:moveTo>
                  <a:pt x="315448" y="2179832"/>
                </a:moveTo>
                <a:cubicBezTo>
                  <a:pt x="284525" y="2179832"/>
                  <a:pt x="259457" y="2204900"/>
                  <a:pt x="259457" y="2235823"/>
                </a:cubicBezTo>
                <a:lnTo>
                  <a:pt x="259457" y="2459781"/>
                </a:lnTo>
                <a:cubicBezTo>
                  <a:pt x="259457" y="2490704"/>
                  <a:pt x="284525" y="2515772"/>
                  <a:pt x="315448" y="2515772"/>
                </a:cubicBezTo>
                <a:lnTo>
                  <a:pt x="539406" y="2515772"/>
                </a:lnTo>
                <a:cubicBezTo>
                  <a:pt x="570329" y="2515772"/>
                  <a:pt x="595397" y="2490704"/>
                  <a:pt x="595397" y="2459781"/>
                </a:cubicBezTo>
                <a:lnTo>
                  <a:pt x="595397" y="2235823"/>
                </a:lnTo>
                <a:cubicBezTo>
                  <a:pt x="595397" y="2204900"/>
                  <a:pt x="570329" y="2179832"/>
                  <a:pt x="539406" y="2179832"/>
                </a:cubicBezTo>
                <a:close/>
                <a:moveTo>
                  <a:pt x="1880291" y="1683512"/>
                </a:moveTo>
                <a:cubicBezTo>
                  <a:pt x="1849368" y="1683512"/>
                  <a:pt x="1824300" y="1708580"/>
                  <a:pt x="1824300" y="1739503"/>
                </a:cubicBezTo>
                <a:lnTo>
                  <a:pt x="1824300" y="1963461"/>
                </a:lnTo>
                <a:cubicBezTo>
                  <a:pt x="1824300" y="1994384"/>
                  <a:pt x="1849368" y="2019452"/>
                  <a:pt x="1880291" y="2019452"/>
                </a:cubicBezTo>
                <a:lnTo>
                  <a:pt x="2104249" y="2019452"/>
                </a:lnTo>
                <a:cubicBezTo>
                  <a:pt x="2135172" y="2019452"/>
                  <a:pt x="2160240" y="1994384"/>
                  <a:pt x="2160240" y="1963461"/>
                </a:cubicBezTo>
                <a:lnTo>
                  <a:pt x="2160240" y="1739503"/>
                </a:lnTo>
                <a:cubicBezTo>
                  <a:pt x="2160240" y="1708580"/>
                  <a:pt x="2135172" y="1683512"/>
                  <a:pt x="2104249" y="1683512"/>
                </a:cubicBezTo>
                <a:close/>
                <a:moveTo>
                  <a:pt x="1358676" y="1683512"/>
                </a:moveTo>
                <a:cubicBezTo>
                  <a:pt x="1327753" y="1683512"/>
                  <a:pt x="1302685" y="1708580"/>
                  <a:pt x="1302685" y="1739503"/>
                </a:cubicBezTo>
                <a:lnTo>
                  <a:pt x="1302685" y="1963461"/>
                </a:lnTo>
                <a:cubicBezTo>
                  <a:pt x="1302685" y="1994384"/>
                  <a:pt x="1327753" y="2019452"/>
                  <a:pt x="1358676" y="2019452"/>
                </a:cubicBezTo>
                <a:lnTo>
                  <a:pt x="1582634" y="2019452"/>
                </a:lnTo>
                <a:cubicBezTo>
                  <a:pt x="1613557" y="2019452"/>
                  <a:pt x="1638625" y="1994384"/>
                  <a:pt x="1638625" y="1963461"/>
                </a:cubicBezTo>
                <a:lnTo>
                  <a:pt x="1638625" y="1739503"/>
                </a:lnTo>
                <a:cubicBezTo>
                  <a:pt x="1638625" y="1708580"/>
                  <a:pt x="1613557" y="1683512"/>
                  <a:pt x="1582634" y="1683512"/>
                </a:cubicBezTo>
                <a:close/>
                <a:moveTo>
                  <a:pt x="837062" y="1683512"/>
                </a:moveTo>
                <a:cubicBezTo>
                  <a:pt x="806139" y="1683512"/>
                  <a:pt x="781071" y="1708580"/>
                  <a:pt x="781071" y="1739503"/>
                </a:cubicBezTo>
                <a:lnTo>
                  <a:pt x="781071" y="1963461"/>
                </a:lnTo>
                <a:cubicBezTo>
                  <a:pt x="781071" y="1994384"/>
                  <a:pt x="806139" y="2019452"/>
                  <a:pt x="837062" y="2019452"/>
                </a:cubicBezTo>
                <a:lnTo>
                  <a:pt x="1061020" y="2019452"/>
                </a:lnTo>
                <a:cubicBezTo>
                  <a:pt x="1091943" y="2019452"/>
                  <a:pt x="1117011" y="1994384"/>
                  <a:pt x="1117011" y="1963461"/>
                </a:cubicBezTo>
                <a:lnTo>
                  <a:pt x="1117011" y="1739503"/>
                </a:lnTo>
                <a:cubicBezTo>
                  <a:pt x="1117011" y="1708580"/>
                  <a:pt x="1091943" y="1683512"/>
                  <a:pt x="1061020" y="1683512"/>
                </a:cubicBezTo>
                <a:close/>
                <a:moveTo>
                  <a:pt x="315448" y="1683512"/>
                </a:moveTo>
                <a:cubicBezTo>
                  <a:pt x="284525" y="1683512"/>
                  <a:pt x="259457" y="1708580"/>
                  <a:pt x="259457" y="1739503"/>
                </a:cubicBezTo>
                <a:lnTo>
                  <a:pt x="259457" y="1963461"/>
                </a:lnTo>
                <a:cubicBezTo>
                  <a:pt x="259457" y="1994384"/>
                  <a:pt x="284525" y="2019452"/>
                  <a:pt x="315448" y="2019452"/>
                </a:cubicBezTo>
                <a:lnTo>
                  <a:pt x="539406" y="2019452"/>
                </a:lnTo>
                <a:cubicBezTo>
                  <a:pt x="570329" y="2019452"/>
                  <a:pt x="595397" y="1994384"/>
                  <a:pt x="595397" y="1963461"/>
                </a:cubicBezTo>
                <a:lnTo>
                  <a:pt x="595397" y="1739503"/>
                </a:lnTo>
                <a:cubicBezTo>
                  <a:pt x="595397" y="1708580"/>
                  <a:pt x="570329" y="1683512"/>
                  <a:pt x="539406" y="1683512"/>
                </a:cubicBezTo>
                <a:close/>
                <a:moveTo>
                  <a:pt x="1880291" y="1187192"/>
                </a:moveTo>
                <a:cubicBezTo>
                  <a:pt x="1849368" y="1187192"/>
                  <a:pt x="1824300" y="1212260"/>
                  <a:pt x="1824300" y="1243183"/>
                </a:cubicBezTo>
                <a:lnTo>
                  <a:pt x="1824300" y="1467141"/>
                </a:lnTo>
                <a:cubicBezTo>
                  <a:pt x="1824300" y="1498064"/>
                  <a:pt x="1849368" y="1523132"/>
                  <a:pt x="1880291" y="1523132"/>
                </a:cubicBezTo>
                <a:lnTo>
                  <a:pt x="2104249" y="1523132"/>
                </a:lnTo>
                <a:cubicBezTo>
                  <a:pt x="2135172" y="1523132"/>
                  <a:pt x="2160240" y="1498064"/>
                  <a:pt x="2160240" y="1467141"/>
                </a:cubicBezTo>
                <a:lnTo>
                  <a:pt x="2160240" y="1243183"/>
                </a:lnTo>
                <a:cubicBezTo>
                  <a:pt x="2160240" y="1212260"/>
                  <a:pt x="2135172" y="1187192"/>
                  <a:pt x="2104249" y="1187192"/>
                </a:cubicBezTo>
                <a:close/>
                <a:moveTo>
                  <a:pt x="1358676" y="1187192"/>
                </a:moveTo>
                <a:cubicBezTo>
                  <a:pt x="1327753" y="1187192"/>
                  <a:pt x="1302685" y="1212260"/>
                  <a:pt x="1302685" y="1243183"/>
                </a:cubicBezTo>
                <a:lnTo>
                  <a:pt x="1302685" y="1467141"/>
                </a:lnTo>
                <a:cubicBezTo>
                  <a:pt x="1302685" y="1498064"/>
                  <a:pt x="1327753" y="1523132"/>
                  <a:pt x="1358676" y="1523132"/>
                </a:cubicBezTo>
                <a:lnTo>
                  <a:pt x="1582634" y="1523132"/>
                </a:lnTo>
                <a:cubicBezTo>
                  <a:pt x="1613557" y="1523132"/>
                  <a:pt x="1638625" y="1498064"/>
                  <a:pt x="1638625" y="1467141"/>
                </a:cubicBezTo>
                <a:lnTo>
                  <a:pt x="1638625" y="1243183"/>
                </a:lnTo>
                <a:cubicBezTo>
                  <a:pt x="1638625" y="1212260"/>
                  <a:pt x="1613557" y="1187192"/>
                  <a:pt x="1582634" y="1187192"/>
                </a:cubicBezTo>
                <a:close/>
                <a:moveTo>
                  <a:pt x="837062" y="1187192"/>
                </a:moveTo>
                <a:cubicBezTo>
                  <a:pt x="806139" y="1187192"/>
                  <a:pt x="781071" y="1212260"/>
                  <a:pt x="781071" y="1243183"/>
                </a:cubicBezTo>
                <a:lnTo>
                  <a:pt x="781071" y="1467141"/>
                </a:lnTo>
                <a:cubicBezTo>
                  <a:pt x="781071" y="1498064"/>
                  <a:pt x="806139" y="1523132"/>
                  <a:pt x="837062" y="1523132"/>
                </a:cubicBezTo>
                <a:lnTo>
                  <a:pt x="1061020" y="1523132"/>
                </a:lnTo>
                <a:cubicBezTo>
                  <a:pt x="1091943" y="1523132"/>
                  <a:pt x="1117011" y="1498064"/>
                  <a:pt x="1117011" y="1467141"/>
                </a:cubicBezTo>
                <a:lnTo>
                  <a:pt x="1117011" y="1243183"/>
                </a:lnTo>
                <a:cubicBezTo>
                  <a:pt x="1117011" y="1212260"/>
                  <a:pt x="1091943" y="1187192"/>
                  <a:pt x="1061020" y="1187192"/>
                </a:cubicBezTo>
                <a:close/>
                <a:moveTo>
                  <a:pt x="315448" y="1187192"/>
                </a:moveTo>
                <a:cubicBezTo>
                  <a:pt x="284525" y="1187192"/>
                  <a:pt x="259457" y="1212260"/>
                  <a:pt x="259457" y="1243183"/>
                </a:cubicBezTo>
                <a:lnTo>
                  <a:pt x="259457" y="1467141"/>
                </a:lnTo>
                <a:cubicBezTo>
                  <a:pt x="259457" y="1498064"/>
                  <a:pt x="284525" y="1523132"/>
                  <a:pt x="315448" y="1523132"/>
                </a:cubicBezTo>
                <a:lnTo>
                  <a:pt x="539406" y="1523132"/>
                </a:lnTo>
                <a:cubicBezTo>
                  <a:pt x="570329" y="1523132"/>
                  <a:pt x="595397" y="1498064"/>
                  <a:pt x="595397" y="1467141"/>
                </a:cubicBezTo>
                <a:lnTo>
                  <a:pt x="595397" y="1243183"/>
                </a:lnTo>
                <a:cubicBezTo>
                  <a:pt x="595397" y="1212260"/>
                  <a:pt x="570329" y="1187192"/>
                  <a:pt x="539406" y="1187192"/>
                </a:cubicBezTo>
                <a:close/>
                <a:moveTo>
                  <a:pt x="348041" y="163575"/>
                </a:moveTo>
                <a:cubicBezTo>
                  <a:pt x="275130" y="163575"/>
                  <a:pt x="216024" y="222681"/>
                  <a:pt x="216024" y="295592"/>
                </a:cubicBezTo>
                <a:lnTo>
                  <a:pt x="216024" y="823646"/>
                </a:lnTo>
                <a:cubicBezTo>
                  <a:pt x="216024" y="896557"/>
                  <a:pt x="275130" y="955663"/>
                  <a:pt x="348041" y="955663"/>
                </a:cubicBezTo>
                <a:lnTo>
                  <a:pt x="2100231" y="955663"/>
                </a:lnTo>
                <a:cubicBezTo>
                  <a:pt x="2173142" y="955663"/>
                  <a:pt x="2232248" y="896557"/>
                  <a:pt x="2232248" y="823646"/>
                </a:cubicBezTo>
                <a:lnTo>
                  <a:pt x="2232248" y="295592"/>
                </a:lnTo>
                <a:cubicBezTo>
                  <a:pt x="2232248" y="222681"/>
                  <a:pt x="2173142" y="163575"/>
                  <a:pt x="2100231" y="163575"/>
                </a:cubicBezTo>
                <a:close/>
                <a:moveTo>
                  <a:pt x="265172" y="0"/>
                </a:moveTo>
                <a:lnTo>
                  <a:pt x="2183100" y="0"/>
                </a:lnTo>
                <a:cubicBezTo>
                  <a:pt x="2329550" y="0"/>
                  <a:pt x="2448272" y="118722"/>
                  <a:pt x="2448272" y="265172"/>
                </a:cubicBezTo>
                <a:lnTo>
                  <a:pt x="2448272" y="2974828"/>
                </a:lnTo>
                <a:cubicBezTo>
                  <a:pt x="2448272" y="3121278"/>
                  <a:pt x="2329550" y="3240000"/>
                  <a:pt x="2183100" y="3240000"/>
                </a:cubicBezTo>
                <a:lnTo>
                  <a:pt x="265172" y="3240000"/>
                </a:lnTo>
                <a:cubicBezTo>
                  <a:pt x="118722" y="3240000"/>
                  <a:pt x="0" y="3121278"/>
                  <a:pt x="0" y="2974828"/>
                </a:cubicBezTo>
                <a:lnTo>
                  <a:pt x="0" y="265172"/>
                </a:lnTo>
                <a:cubicBezTo>
                  <a:pt x="0" y="118722"/>
                  <a:pt x="118722" y="0"/>
                  <a:pt x="265172"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9" name="Rounded Rectangle 32">
            <a:extLst>
              <a:ext uri="{FF2B5EF4-FFF2-40B4-BE49-F238E27FC236}">
                <a16:creationId xmlns:a16="http://schemas.microsoft.com/office/drawing/2014/main" id="{2911F434-E89F-41A5-B71E-0ED32F2C304E}"/>
              </a:ext>
            </a:extLst>
          </p:cNvPr>
          <p:cNvSpPr/>
          <p:nvPr userDrawn="1"/>
        </p:nvSpPr>
        <p:spPr>
          <a:xfrm>
            <a:off x="10179594" y="3623455"/>
            <a:ext cx="491492" cy="491492"/>
          </a:xfrm>
          <a:custGeom>
            <a:avLst/>
            <a:gdLst/>
            <a:ahLst/>
            <a:cxnLst/>
            <a:rect l="l" t="t" r="r" b="b"/>
            <a:pathLst>
              <a:path w="3240000" h="3240000">
                <a:moveTo>
                  <a:pt x="2019696" y="2510955"/>
                </a:moveTo>
                <a:lnTo>
                  <a:pt x="2019696" y="2797359"/>
                </a:lnTo>
                <a:lnTo>
                  <a:pt x="2914589" y="2797359"/>
                </a:lnTo>
                <a:lnTo>
                  <a:pt x="2914589" y="2510955"/>
                </a:lnTo>
                <a:close/>
                <a:moveTo>
                  <a:pt x="2019696" y="2081348"/>
                </a:moveTo>
                <a:lnTo>
                  <a:pt x="2019696" y="2367752"/>
                </a:lnTo>
                <a:lnTo>
                  <a:pt x="2914589" y="2367752"/>
                </a:lnTo>
                <a:lnTo>
                  <a:pt x="2914589" y="2081348"/>
                </a:lnTo>
                <a:close/>
                <a:moveTo>
                  <a:pt x="580710" y="2021703"/>
                </a:moveTo>
                <a:lnTo>
                  <a:pt x="378191" y="2224222"/>
                </a:lnTo>
                <a:lnTo>
                  <a:pt x="593323" y="2439354"/>
                </a:lnTo>
                <a:lnTo>
                  <a:pt x="378191" y="2654485"/>
                </a:lnTo>
                <a:lnTo>
                  <a:pt x="580710" y="2857004"/>
                </a:lnTo>
                <a:lnTo>
                  <a:pt x="795842" y="2641872"/>
                </a:lnTo>
                <a:lnTo>
                  <a:pt x="1010973" y="2857004"/>
                </a:lnTo>
                <a:lnTo>
                  <a:pt x="1213492" y="2654485"/>
                </a:lnTo>
                <a:lnTo>
                  <a:pt x="998360" y="2439354"/>
                </a:lnTo>
                <a:lnTo>
                  <a:pt x="1213492" y="2224222"/>
                </a:lnTo>
                <a:lnTo>
                  <a:pt x="1010973" y="2021703"/>
                </a:lnTo>
                <a:lnTo>
                  <a:pt x="795842" y="2236835"/>
                </a:lnTo>
                <a:close/>
                <a:moveTo>
                  <a:pt x="1656000" y="1656001"/>
                </a:moveTo>
                <a:lnTo>
                  <a:pt x="3240000" y="1656001"/>
                </a:lnTo>
                <a:lnTo>
                  <a:pt x="3240000" y="2699989"/>
                </a:lnTo>
                <a:cubicBezTo>
                  <a:pt x="3240000" y="2998229"/>
                  <a:pt x="2998229" y="3240000"/>
                  <a:pt x="2699989" y="3240000"/>
                </a:cubicBezTo>
                <a:lnTo>
                  <a:pt x="1656000" y="3240000"/>
                </a:lnTo>
                <a:close/>
                <a:moveTo>
                  <a:pt x="0" y="1656001"/>
                </a:moveTo>
                <a:lnTo>
                  <a:pt x="1584000" y="1656001"/>
                </a:lnTo>
                <a:lnTo>
                  <a:pt x="1584000" y="3240000"/>
                </a:lnTo>
                <a:lnTo>
                  <a:pt x="540011" y="3240000"/>
                </a:lnTo>
                <a:cubicBezTo>
                  <a:pt x="241771" y="3240000"/>
                  <a:pt x="0" y="2998229"/>
                  <a:pt x="0" y="2699989"/>
                </a:cubicBezTo>
                <a:close/>
                <a:moveTo>
                  <a:pt x="2467143" y="957859"/>
                </a:moveTo>
                <a:cubicBezTo>
                  <a:pt x="2388055" y="957859"/>
                  <a:pt x="2323941" y="1021973"/>
                  <a:pt x="2323941" y="1101061"/>
                </a:cubicBezTo>
                <a:cubicBezTo>
                  <a:pt x="2323941" y="1180149"/>
                  <a:pt x="2388055" y="1244263"/>
                  <a:pt x="2467143" y="1244263"/>
                </a:cubicBezTo>
                <a:cubicBezTo>
                  <a:pt x="2546231" y="1244263"/>
                  <a:pt x="2610345" y="1180149"/>
                  <a:pt x="2610345" y="1101061"/>
                </a:cubicBezTo>
                <a:cubicBezTo>
                  <a:pt x="2610345" y="1021973"/>
                  <a:pt x="2546231" y="957859"/>
                  <a:pt x="2467143" y="957859"/>
                </a:cubicBezTo>
                <a:close/>
                <a:moveTo>
                  <a:pt x="2019696" y="635775"/>
                </a:moveTo>
                <a:lnTo>
                  <a:pt x="2019696" y="922180"/>
                </a:lnTo>
                <a:lnTo>
                  <a:pt x="2914589" y="922180"/>
                </a:lnTo>
                <a:lnTo>
                  <a:pt x="2914589" y="635775"/>
                </a:lnTo>
                <a:close/>
                <a:moveTo>
                  <a:pt x="652639" y="331531"/>
                </a:moveTo>
                <a:lnTo>
                  <a:pt x="652639" y="635775"/>
                </a:lnTo>
                <a:lnTo>
                  <a:pt x="348395" y="635775"/>
                </a:lnTo>
                <a:lnTo>
                  <a:pt x="348395" y="922180"/>
                </a:lnTo>
                <a:lnTo>
                  <a:pt x="652639" y="922180"/>
                </a:lnTo>
                <a:lnTo>
                  <a:pt x="652639" y="1226424"/>
                </a:lnTo>
                <a:lnTo>
                  <a:pt x="939044" y="1226424"/>
                </a:lnTo>
                <a:lnTo>
                  <a:pt x="939044" y="922180"/>
                </a:lnTo>
                <a:lnTo>
                  <a:pt x="1243288" y="922180"/>
                </a:lnTo>
                <a:lnTo>
                  <a:pt x="1243288" y="635775"/>
                </a:lnTo>
                <a:lnTo>
                  <a:pt x="939044" y="635775"/>
                </a:lnTo>
                <a:lnTo>
                  <a:pt x="939044" y="331531"/>
                </a:lnTo>
                <a:close/>
                <a:moveTo>
                  <a:pt x="2467143" y="313692"/>
                </a:moveTo>
                <a:cubicBezTo>
                  <a:pt x="2388055" y="313692"/>
                  <a:pt x="2323941" y="377806"/>
                  <a:pt x="2323941" y="456894"/>
                </a:cubicBezTo>
                <a:cubicBezTo>
                  <a:pt x="2323941" y="535982"/>
                  <a:pt x="2388055" y="600096"/>
                  <a:pt x="2467143" y="600096"/>
                </a:cubicBezTo>
                <a:cubicBezTo>
                  <a:pt x="2546231" y="600096"/>
                  <a:pt x="2610345" y="535982"/>
                  <a:pt x="2610345" y="456894"/>
                </a:cubicBezTo>
                <a:cubicBezTo>
                  <a:pt x="2610345" y="377806"/>
                  <a:pt x="2546231" y="313692"/>
                  <a:pt x="2467143" y="313692"/>
                </a:cubicBezTo>
                <a:close/>
                <a:moveTo>
                  <a:pt x="540011" y="0"/>
                </a:moveTo>
                <a:lnTo>
                  <a:pt x="2699989" y="0"/>
                </a:lnTo>
                <a:cubicBezTo>
                  <a:pt x="2998229" y="0"/>
                  <a:pt x="3240000" y="241771"/>
                  <a:pt x="3240000" y="540011"/>
                </a:cubicBezTo>
                <a:lnTo>
                  <a:pt x="3240000" y="1584001"/>
                </a:lnTo>
                <a:lnTo>
                  <a:pt x="1656000" y="1584001"/>
                </a:lnTo>
                <a:lnTo>
                  <a:pt x="1656000" y="1"/>
                </a:lnTo>
                <a:lnTo>
                  <a:pt x="1584000" y="1"/>
                </a:lnTo>
                <a:lnTo>
                  <a:pt x="1584000" y="1584001"/>
                </a:lnTo>
                <a:lnTo>
                  <a:pt x="0" y="1584001"/>
                </a:lnTo>
                <a:lnTo>
                  <a:pt x="0" y="540011"/>
                </a:lnTo>
                <a:cubicBezTo>
                  <a:pt x="0" y="241771"/>
                  <a:pt x="241771" y="0"/>
                  <a:pt x="540011"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0" name="Trapezoid 13">
            <a:extLst>
              <a:ext uri="{FF2B5EF4-FFF2-40B4-BE49-F238E27FC236}">
                <a16:creationId xmlns:a16="http://schemas.microsoft.com/office/drawing/2014/main" id="{7ED2A2AE-88F4-46A5-95F6-BCB6C58942FC}"/>
              </a:ext>
            </a:extLst>
          </p:cNvPr>
          <p:cNvSpPr/>
          <p:nvPr userDrawn="1"/>
        </p:nvSpPr>
        <p:spPr>
          <a:xfrm>
            <a:off x="5324216" y="2538243"/>
            <a:ext cx="529844" cy="448015"/>
          </a:xfrm>
          <a:custGeom>
            <a:avLst/>
            <a:gdLst/>
            <a:ahLst/>
            <a:cxnLst/>
            <a:rect l="l" t="t" r="r" b="b"/>
            <a:pathLst>
              <a:path w="2736304" h="2313707">
                <a:moveTo>
                  <a:pt x="1046195" y="1945901"/>
                </a:moveTo>
                <a:lnTo>
                  <a:pt x="998316" y="2093032"/>
                </a:lnTo>
                <a:lnTo>
                  <a:pt x="1737988" y="2093032"/>
                </a:lnTo>
                <a:lnTo>
                  <a:pt x="1690109" y="1945901"/>
                </a:lnTo>
                <a:close/>
                <a:moveTo>
                  <a:pt x="396044" y="89541"/>
                </a:moveTo>
                <a:lnTo>
                  <a:pt x="396044" y="1241668"/>
                </a:lnTo>
                <a:lnTo>
                  <a:pt x="2340260" y="1241668"/>
                </a:lnTo>
                <a:lnTo>
                  <a:pt x="2340260" y="89541"/>
                </a:lnTo>
                <a:close/>
                <a:moveTo>
                  <a:pt x="252028" y="0"/>
                </a:moveTo>
                <a:lnTo>
                  <a:pt x="2484276" y="0"/>
                </a:lnTo>
                <a:lnTo>
                  <a:pt x="2484276" y="1331208"/>
                </a:lnTo>
                <a:lnTo>
                  <a:pt x="2484679" y="1331208"/>
                </a:lnTo>
                <a:lnTo>
                  <a:pt x="2736304" y="2195304"/>
                </a:lnTo>
                <a:lnTo>
                  <a:pt x="2736304" y="2313707"/>
                </a:lnTo>
                <a:lnTo>
                  <a:pt x="0" y="2313707"/>
                </a:lnTo>
                <a:lnTo>
                  <a:pt x="0" y="2195304"/>
                </a:lnTo>
                <a:lnTo>
                  <a:pt x="251625" y="1331208"/>
                </a:lnTo>
                <a:lnTo>
                  <a:pt x="252028" y="1331208"/>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1" name="Rounded Rectangle 7">
            <a:extLst>
              <a:ext uri="{FF2B5EF4-FFF2-40B4-BE49-F238E27FC236}">
                <a16:creationId xmlns:a16="http://schemas.microsoft.com/office/drawing/2014/main" id="{28E3EAAD-2825-4DF8-903E-AD77D6FAA7DD}"/>
              </a:ext>
            </a:extLst>
          </p:cNvPr>
          <p:cNvSpPr/>
          <p:nvPr userDrawn="1"/>
        </p:nvSpPr>
        <p:spPr>
          <a:xfrm>
            <a:off x="7858216" y="2527504"/>
            <a:ext cx="271294" cy="469495"/>
          </a:xfrm>
          <a:custGeom>
            <a:avLst/>
            <a:gdLst/>
            <a:ahLst/>
            <a:cxnLst/>
            <a:rect l="l" t="t" r="r" b="b"/>
            <a:pathLst>
              <a:path w="1872208" h="3240000">
                <a:moveTo>
                  <a:pt x="936104" y="2852499"/>
                </a:moveTo>
                <a:cubicBezTo>
                  <a:pt x="861605" y="2852499"/>
                  <a:pt x="801211" y="2912893"/>
                  <a:pt x="801211" y="2987392"/>
                </a:cubicBezTo>
                <a:cubicBezTo>
                  <a:pt x="801211" y="3061891"/>
                  <a:pt x="861605" y="3122285"/>
                  <a:pt x="936104" y="3122285"/>
                </a:cubicBezTo>
                <a:cubicBezTo>
                  <a:pt x="1010603" y="3122285"/>
                  <a:pt x="1070997" y="3061891"/>
                  <a:pt x="1070997" y="2987392"/>
                </a:cubicBezTo>
                <a:cubicBezTo>
                  <a:pt x="1070997" y="2912893"/>
                  <a:pt x="1010603" y="2852499"/>
                  <a:pt x="936104" y="2852499"/>
                </a:cubicBezTo>
                <a:close/>
                <a:moveTo>
                  <a:pt x="144016" y="323096"/>
                </a:moveTo>
                <a:lnTo>
                  <a:pt x="144016" y="2699360"/>
                </a:lnTo>
                <a:lnTo>
                  <a:pt x="1728192" y="2699360"/>
                </a:lnTo>
                <a:lnTo>
                  <a:pt x="1728192" y="323096"/>
                </a:lnTo>
                <a:close/>
                <a:moveTo>
                  <a:pt x="720104" y="107072"/>
                </a:moveTo>
                <a:cubicBezTo>
                  <a:pt x="690281" y="107072"/>
                  <a:pt x="666104" y="131249"/>
                  <a:pt x="666104" y="161072"/>
                </a:cubicBezTo>
                <a:cubicBezTo>
                  <a:pt x="666104" y="190895"/>
                  <a:pt x="690281" y="215072"/>
                  <a:pt x="720104" y="215072"/>
                </a:cubicBezTo>
                <a:lnTo>
                  <a:pt x="1152104" y="215072"/>
                </a:lnTo>
                <a:cubicBezTo>
                  <a:pt x="1181927" y="215072"/>
                  <a:pt x="1206104" y="190895"/>
                  <a:pt x="1206104" y="161072"/>
                </a:cubicBezTo>
                <a:cubicBezTo>
                  <a:pt x="1206104" y="131249"/>
                  <a:pt x="1181927" y="107072"/>
                  <a:pt x="1152104" y="107072"/>
                </a:cubicBezTo>
                <a:close/>
                <a:moveTo>
                  <a:pt x="312041" y="0"/>
                </a:moveTo>
                <a:lnTo>
                  <a:pt x="1560167" y="0"/>
                </a:lnTo>
                <a:cubicBezTo>
                  <a:pt x="1732502" y="0"/>
                  <a:pt x="1872208" y="139706"/>
                  <a:pt x="1872208" y="312041"/>
                </a:cubicBezTo>
                <a:lnTo>
                  <a:pt x="1872208" y="2927959"/>
                </a:lnTo>
                <a:cubicBezTo>
                  <a:pt x="1872208" y="3100294"/>
                  <a:pt x="1732502" y="3240000"/>
                  <a:pt x="1560167" y="3240000"/>
                </a:cubicBezTo>
                <a:lnTo>
                  <a:pt x="312041" y="3240000"/>
                </a:lnTo>
                <a:cubicBezTo>
                  <a:pt x="139706" y="3240000"/>
                  <a:pt x="0" y="3100294"/>
                  <a:pt x="0" y="2927959"/>
                </a:cubicBezTo>
                <a:lnTo>
                  <a:pt x="0" y="312041"/>
                </a:lnTo>
                <a:cubicBezTo>
                  <a:pt x="0" y="139706"/>
                  <a:pt x="139706" y="0"/>
                  <a:pt x="312041"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2" name="Rectangle 18">
            <a:extLst>
              <a:ext uri="{FF2B5EF4-FFF2-40B4-BE49-F238E27FC236}">
                <a16:creationId xmlns:a16="http://schemas.microsoft.com/office/drawing/2014/main" id="{745A5F19-D11A-401E-AE4F-A26F520E47F9}"/>
              </a:ext>
            </a:extLst>
          </p:cNvPr>
          <p:cNvSpPr/>
          <p:nvPr userDrawn="1"/>
        </p:nvSpPr>
        <p:spPr>
          <a:xfrm>
            <a:off x="6258752" y="2567175"/>
            <a:ext cx="491054" cy="390153"/>
          </a:xfrm>
          <a:custGeom>
            <a:avLst/>
            <a:gdLst/>
            <a:ahLst/>
            <a:cxnLst/>
            <a:rect l="l" t="t" r="r" b="b"/>
            <a:pathLst>
              <a:path w="3240000" h="2574247">
                <a:moveTo>
                  <a:pt x="2393400" y="1814089"/>
                </a:moveTo>
                <a:cubicBezTo>
                  <a:pt x="2363577" y="1814089"/>
                  <a:pt x="2339400" y="1838266"/>
                  <a:pt x="2339400" y="1868089"/>
                </a:cubicBezTo>
                <a:cubicBezTo>
                  <a:pt x="2339400" y="1897912"/>
                  <a:pt x="2363577" y="1922089"/>
                  <a:pt x="2393400" y="1922089"/>
                </a:cubicBezTo>
                <a:lnTo>
                  <a:pt x="2573400" y="1922089"/>
                </a:lnTo>
                <a:cubicBezTo>
                  <a:pt x="2603223" y="1922089"/>
                  <a:pt x="2627400" y="1897912"/>
                  <a:pt x="2627400" y="1868089"/>
                </a:cubicBezTo>
                <a:cubicBezTo>
                  <a:pt x="2627400" y="1838266"/>
                  <a:pt x="2603223" y="1814089"/>
                  <a:pt x="2573400" y="1814089"/>
                </a:cubicBezTo>
                <a:close/>
                <a:moveTo>
                  <a:pt x="173344" y="1814089"/>
                </a:moveTo>
                <a:cubicBezTo>
                  <a:pt x="143521" y="1814089"/>
                  <a:pt x="119344" y="1838266"/>
                  <a:pt x="119344" y="1868089"/>
                </a:cubicBezTo>
                <a:cubicBezTo>
                  <a:pt x="119344" y="1897912"/>
                  <a:pt x="143521" y="1922089"/>
                  <a:pt x="173344" y="1922089"/>
                </a:cubicBezTo>
                <a:lnTo>
                  <a:pt x="353344" y="1922089"/>
                </a:lnTo>
                <a:cubicBezTo>
                  <a:pt x="383167" y="1922089"/>
                  <a:pt x="407344" y="1897912"/>
                  <a:pt x="407344" y="1868089"/>
                </a:cubicBezTo>
                <a:cubicBezTo>
                  <a:pt x="407344" y="1838266"/>
                  <a:pt x="383167" y="1814089"/>
                  <a:pt x="353344" y="1814089"/>
                </a:cubicBezTo>
                <a:close/>
                <a:moveTo>
                  <a:pt x="2933496" y="1796081"/>
                </a:moveTo>
                <a:cubicBezTo>
                  <a:pt x="2893727" y="1796081"/>
                  <a:pt x="2861488" y="1828320"/>
                  <a:pt x="2861488" y="1868089"/>
                </a:cubicBezTo>
                <a:cubicBezTo>
                  <a:pt x="2861488" y="1907858"/>
                  <a:pt x="2893727" y="1940097"/>
                  <a:pt x="2933496" y="1940097"/>
                </a:cubicBezTo>
                <a:cubicBezTo>
                  <a:pt x="2973265" y="1940097"/>
                  <a:pt x="3005504" y="1907858"/>
                  <a:pt x="3005504" y="1868089"/>
                </a:cubicBezTo>
                <a:cubicBezTo>
                  <a:pt x="3005504" y="1828320"/>
                  <a:pt x="2973265" y="1796081"/>
                  <a:pt x="2933496" y="1796081"/>
                </a:cubicBezTo>
                <a:close/>
                <a:moveTo>
                  <a:pt x="119344" y="122856"/>
                </a:moveTo>
                <a:lnTo>
                  <a:pt x="119344" y="1728192"/>
                </a:lnTo>
                <a:lnTo>
                  <a:pt x="3120656" y="1728192"/>
                </a:lnTo>
                <a:lnTo>
                  <a:pt x="3120656" y="122856"/>
                </a:lnTo>
                <a:close/>
                <a:moveTo>
                  <a:pt x="0" y="0"/>
                </a:moveTo>
                <a:lnTo>
                  <a:pt x="3240000" y="0"/>
                </a:lnTo>
                <a:lnTo>
                  <a:pt x="3240000" y="2016224"/>
                </a:lnTo>
                <a:lnTo>
                  <a:pt x="1812079" y="2016224"/>
                </a:lnTo>
                <a:lnTo>
                  <a:pt x="1857107" y="2320159"/>
                </a:lnTo>
                <a:lnTo>
                  <a:pt x="2357140" y="2320159"/>
                </a:lnTo>
                <a:cubicBezTo>
                  <a:pt x="2427304" y="2320159"/>
                  <a:pt x="2484184" y="2377039"/>
                  <a:pt x="2484184" y="2447203"/>
                </a:cubicBezTo>
                <a:lnTo>
                  <a:pt x="2484184" y="2574247"/>
                </a:lnTo>
                <a:lnTo>
                  <a:pt x="755992" y="2574247"/>
                </a:lnTo>
                <a:lnTo>
                  <a:pt x="755992" y="2447203"/>
                </a:lnTo>
                <a:cubicBezTo>
                  <a:pt x="755992" y="2377039"/>
                  <a:pt x="812872" y="2320159"/>
                  <a:pt x="883036" y="2320159"/>
                </a:cubicBezTo>
                <a:lnTo>
                  <a:pt x="1382894" y="2320159"/>
                </a:lnTo>
                <a:lnTo>
                  <a:pt x="1427922" y="2016224"/>
                </a:lnTo>
                <a:lnTo>
                  <a:pt x="0" y="2016224"/>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3" name="Rounded Rectangle 25">
            <a:extLst>
              <a:ext uri="{FF2B5EF4-FFF2-40B4-BE49-F238E27FC236}">
                <a16:creationId xmlns:a16="http://schemas.microsoft.com/office/drawing/2014/main" id="{5D662E9C-B30C-42FF-B411-A43EF99F2C93}"/>
              </a:ext>
            </a:extLst>
          </p:cNvPr>
          <p:cNvSpPr/>
          <p:nvPr userDrawn="1"/>
        </p:nvSpPr>
        <p:spPr>
          <a:xfrm>
            <a:off x="7154498" y="2552022"/>
            <a:ext cx="299026" cy="420457"/>
          </a:xfrm>
          <a:custGeom>
            <a:avLst/>
            <a:gdLst/>
            <a:ahLst/>
            <a:cxnLst/>
            <a:rect l="l" t="t" r="r" b="b"/>
            <a:pathLst>
              <a:path w="2304256" h="3240000">
                <a:moveTo>
                  <a:pt x="954128" y="3024336"/>
                </a:moveTo>
                <a:cubicBezTo>
                  <a:pt x="924305" y="3024336"/>
                  <a:pt x="900128" y="3048513"/>
                  <a:pt x="900128" y="3078336"/>
                </a:cubicBezTo>
                <a:cubicBezTo>
                  <a:pt x="900128" y="3108159"/>
                  <a:pt x="924305" y="3132336"/>
                  <a:pt x="954128" y="3132336"/>
                </a:cubicBezTo>
                <a:lnTo>
                  <a:pt x="1350128" y="3132336"/>
                </a:lnTo>
                <a:cubicBezTo>
                  <a:pt x="1379951" y="3132336"/>
                  <a:pt x="1404128" y="3108159"/>
                  <a:pt x="1404128" y="3078336"/>
                </a:cubicBezTo>
                <a:cubicBezTo>
                  <a:pt x="1404128" y="3048513"/>
                  <a:pt x="1379951" y="3024336"/>
                  <a:pt x="1350128" y="3024336"/>
                </a:cubicBezTo>
                <a:close/>
                <a:moveTo>
                  <a:pt x="131531" y="224650"/>
                </a:moveTo>
                <a:lnTo>
                  <a:pt x="131531" y="2888946"/>
                </a:lnTo>
                <a:lnTo>
                  <a:pt x="2172725" y="2888946"/>
                </a:lnTo>
                <a:lnTo>
                  <a:pt x="2172725" y="224650"/>
                </a:lnTo>
                <a:close/>
                <a:moveTo>
                  <a:pt x="936128" y="73520"/>
                </a:moveTo>
                <a:cubicBezTo>
                  <a:pt x="916246" y="73520"/>
                  <a:pt x="900128" y="89638"/>
                  <a:pt x="900128" y="109520"/>
                </a:cubicBezTo>
                <a:cubicBezTo>
                  <a:pt x="900128" y="129402"/>
                  <a:pt x="916246" y="145520"/>
                  <a:pt x="936128" y="145520"/>
                </a:cubicBezTo>
                <a:lnTo>
                  <a:pt x="1368128" y="145520"/>
                </a:lnTo>
                <a:cubicBezTo>
                  <a:pt x="1388010" y="145520"/>
                  <a:pt x="1404128" y="129402"/>
                  <a:pt x="1404128" y="109520"/>
                </a:cubicBezTo>
                <a:cubicBezTo>
                  <a:pt x="1404128" y="89638"/>
                  <a:pt x="1388010" y="73520"/>
                  <a:pt x="1368128" y="73520"/>
                </a:cubicBezTo>
                <a:close/>
                <a:moveTo>
                  <a:pt x="155330" y="0"/>
                </a:moveTo>
                <a:lnTo>
                  <a:pt x="2148926" y="0"/>
                </a:lnTo>
                <a:cubicBezTo>
                  <a:pt x="2234712" y="0"/>
                  <a:pt x="2304256" y="69544"/>
                  <a:pt x="2304256" y="155330"/>
                </a:cubicBezTo>
                <a:lnTo>
                  <a:pt x="2304256" y="3084670"/>
                </a:lnTo>
                <a:cubicBezTo>
                  <a:pt x="2304256" y="3170456"/>
                  <a:pt x="2234712" y="3240000"/>
                  <a:pt x="2148926" y="3240000"/>
                </a:cubicBezTo>
                <a:lnTo>
                  <a:pt x="155330" y="3240000"/>
                </a:lnTo>
                <a:cubicBezTo>
                  <a:pt x="69544" y="3240000"/>
                  <a:pt x="0" y="3170456"/>
                  <a:pt x="0" y="3084670"/>
                </a:cubicBezTo>
                <a:lnTo>
                  <a:pt x="0" y="155330"/>
                </a:lnTo>
                <a:cubicBezTo>
                  <a:pt x="0" y="69544"/>
                  <a:pt x="69544" y="0"/>
                  <a:pt x="15533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4" name="Chord 14">
            <a:extLst>
              <a:ext uri="{FF2B5EF4-FFF2-40B4-BE49-F238E27FC236}">
                <a16:creationId xmlns:a16="http://schemas.microsoft.com/office/drawing/2014/main" id="{69AB8880-F38C-446A-A5F5-3580F0C2FEDC}"/>
              </a:ext>
            </a:extLst>
          </p:cNvPr>
          <p:cNvSpPr/>
          <p:nvPr userDrawn="1"/>
        </p:nvSpPr>
        <p:spPr>
          <a:xfrm>
            <a:off x="5919945" y="5535338"/>
            <a:ext cx="512639" cy="646909"/>
          </a:xfrm>
          <a:custGeom>
            <a:avLst/>
            <a:gdLst/>
            <a:ahLst/>
            <a:cxnLst/>
            <a:rect l="l" t="t" r="r" b="b"/>
            <a:pathLst>
              <a:path w="2120980" h="2676504">
                <a:moveTo>
                  <a:pt x="824057" y="2198115"/>
                </a:moveTo>
                <a:lnTo>
                  <a:pt x="824057" y="2229022"/>
                </a:lnTo>
                <a:lnTo>
                  <a:pt x="751177" y="2229022"/>
                </a:lnTo>
                <a:lnTo>
                  <a:pt x="751177" y="2510330"/>
                </a:lnTo>
                <a:lnTo>
                  <a:pt x="824057" y="2510330"/>
                </a:lnTo>
                <a:lnTo>
                  <a:pt x="824057" y="2541237"/>
                </a:lnTo>
                <a:lnTo>
                  <a:pt x="1298129" y="2541237"/>
                </a:lnTo>
                <a:lnTo>
                  <a:pt x="1298129" y="2510330"/>
                </a:lnTo>
                <a:lnTo>
                  <a:pt x="1371008" y="2510330"/>
                </a:lnTo>
                <a:lnTo>
                  <a:pt x="1371008" y="2229022"/>
                </a:lnTo>
                <a:lnTo>
                  <a:pt x="1298129" y="2229022"/>
                </a:lnTo>
                <a:lnTo>
                  <a:pt x="1298129" y="2198115"/>
                </a:lnTo>
                <a:close/>
                <a:moveTo>
                  <a:pt x="1933495" y="134375"/>
                </a:moveTo>
                <a:cubicBezTo>
                  <a:pt x="1872496" y="128267"/>
                  <a:pt x="1778964" y="206162"/>
                  <a:pt x="1655092" y="316398"/>
                </a:cubicBezTo>
                <a:lnTo>
                  <a:pt x="1655092" y="762581"/>
                </a:lnTo>
                <a:lnTo>
                  <a:pt x="1651862" y="762581"/>
                </a:lnTo>
                <a:cubicBezTo>
                  <a:pt x="1647824" y="843406"/>
                  <a:pt x="1633793" y="920606"/>
                  <a:pt x="1611266" y="992211"/>
                </a:cubicBezTo>
                <a:cubicBezTo>
                  <a:pt x="1739269" y="1047184"/>
                  <a:pt x="1828260" y="986425"/>
                  <a:pt x="1895778" y="900656"/>
                </a:cubicBezTo>
                <a:cubicBezTo>
                  <a:pt x="1964561" y="813279"/>
                  <a:pt x="2016746" y="624382"/>
                  <a:pt x="2016490" y="465292"/>
                </a:cubicBezTo>
                <a:cubicBezTo>
                  <a:pt x="2023696" y="232949"/>
                  <a:pt x="1995287" y="140561"/>
                  <a:pt x="1933495" y="134375"/>
                </a:cubicBezTo>
                <a:close/>
                <a:moveTo>
                  <a:pt x="187485" y="134375"/>
                </a:moveTo>
                <a:cubicBezTo>
                  <a:pt x="125693" y="140561"/>
                  <a:pt x="97284" y="232949"/>
                  <a:pt x="104490" y="465292"/>
                </a:cubicBezTo>
                <a:cubicBezTo>
                  <a:pt x="104234" y="624382"/>
                  <a:pt x="156419" y="813279"/>
                  <a:pt x="225202" y="900656"/>
                </a:cubicBezTo>
                <a:cubicBezTo>
                  <a:pt x="292944" y="986710"/>
                  <a:pt x="382303" y="1047587"/>
                  <a:pt x="511026" y="991745"/>
                </a:cubicBezTo>
                <a:cubicBezTo>
                  <a:pt x="488627" y="920189"/>
                  <a:pt x="474740" y="843131"/>
                  <a:pt x="470841" y="762581"/>
                </a:cubicBezTo>
                <a:lnTo>
                  <a:pt x="467092" y="762581"/>
                </a:lnTo>
                <a:lnTo>
                  <a:pt x="467092" y="317447"/>
                </a:lnTo>
                <a:cubicBezTo>
                  <a:pt x="342616" y="206663"/>
                  <a:pt x="248680" y="128248"/>
                  <a:pt x="187485" y="134375"/>
                </a:cubicBezTo>
                <a:close/>
                <a:moveTo>
                  <a:pt x="171293" y="338"/>
                </a:moveTo>
                <a:cubicBezTo>
                  <a:pt x="267101" y="7324"/>
                  <a:pt x="383647" y="121035"/>
                  <a:pt x="467092" y="183917"/>
                </a:cubicBezTo>
                <a:lnTo>
                  <a:pt x="467092" y="127304"/>
                </a:lnTo>
                <a:cubicBezTo>
                  <a:pt x="446033" y="120339"/>
                  <a:pt x="431092" y="100383"/>
                  <a:pt x="431092" y="76938"/>
                </a:cubicBezTo>
                <a:cubicBezTo>
                  <a:pt x="431092" y="47115"/>
                  <a:pt x="455269" y="22938"/>
                  <a:pt x="485092" y="22938"/>
                </a:cubicBezTo>
                <a:lnTo>
                  <a:pt x="1637092" y="22938"/>
                </a:lnTo>
                <a:cubicBezTo>
                  <a:pt x="1666915" y="22938"/>
                  <a:pt x="1691092" y="47115"/>
                  <a:pt x="1691092" y="76938"/>
                </a:cubicBezTo>
                <a:cubicBezTo>
                  <a:pt x="1691092" y="100383"/>
                  <a:pt x="1676151" y="120339"/>
                  <a:pt x="1655092" y="127304"/>
                </a:cubicBezTo>
                <a:lnTo>
                  <a:pt x="1655092" y="182958"/>
                </a:lnTo>
                <a:cubicBezTo>
                  <a:pt x="1738474" y="119924"/>
                  <a:pt x="1854348" y="7289"/>
                  <a:pt x="1949687" y="338"/>
                </a:cubicBezTo>
                <a:cubicBezTo>
                  <a:pt x="2046947" y="-6754"/>
                  <a:pt x="2122836" y="96139"/>
                  <a:pt x="2120946" y="473736"/>
                </a:cubicBezTo>
                <a:cubicBezTo>
                  <a:pt x="2117166" y="673942"/>
                  <a:pt x="2058714" y="872497"/>
                  <a:pt x="1966316" y="974360"/>
                </a:cubicBezTo>
                <a:cubicBezTo>
                  <a:pt x="1875288" y="1074712"/>
                  <a:pt x="1740706" y="1159472"/>
                  <a:pt x="1574365" y="1087619"/>
                </a:cubicBezTo>
                <a:cubicBezTo>
                  <a:pt x="1498402" y="1256706"/>
                  <a:pt x="1371540" y="1383225"/>
                  <a:pt x="1220432" y="1434843"/>
                </a:cubicBezTo>
                <a:lnTo>
                  <a:pt x="1220432" y="1524098"/>
                </a:lnTo>
                <a:cubicBezTo>
                  <a:pt x="1242816" y="1529237"/>
                  <a:pt x="1259092" y="1549488"/>
                  <a:pt x="1259092" y="1573540"/>
                </a:cubicBezTo>
                <a:lnTo>
                  <a:pt x="1259092" y="1782216"/>
                </a:lnTo>
                <a:cubicBezTo>
                  <a:pt x="1259092" y="1806269"/>
                  <a:pt x="1242816" y="1826519"/>
                  <a:pt x="1220432" y="1831659"/>
                </a:cubicBezTo>
                <a:lnTo>
                  <a:pt x="1220432" y="1899972"/>
                </a:lnTo>
                <a:cubicBezTo>
                  <a:pt x="1220432" y="1908643"/>
                  <a:pt x="1218317" y="1916820"/>
                  <a:pt x="1214011" y="1923722"/>
                </a:cubicBezTo>
                <a:cubicBezTo>
                  <a:pt x="1480406" y="1939701"/>
                  <a:pt x="1673079" y="1996147"/>
                  <a:pt x="1682229" y="2062848"/>
                </a:cubicBezTo>
                <a:lnTo>
                  <a:pt x="1925188" y="2062848"/>
                </a:lnTo>
                <a:lnTo>
                  <a:pt x="1925188" y="2676504"/>
                </a:lnTo>
                <a:lnTo>
                  <a:pt x="196996" y="2676504"/>
                </a:lnTo>
                <a:lnTo>
                  <a:pt x="196996" y="2062848"/>
                </a:lnTo>
                <a:lnTo>
                  <a:pt x="427501" y="2062848"/>
                </a:lnTo>
                <a:cubicBezTo>
                  <a:pt x="436455" y="1995236"/>
                  <a:pt x="634470" y="1937990"/>
                  <a:pt x="907722" y="1923052"/>
                </a:cubicBezTo>
                <a:cubicBezTo>
                  <a:pt x="903729" y="1916275"/>
                  <a:pt x="901752" y="1908354"/>
                  <a:pt x="901752" y="1899972"/>
                </a:cubicBezTo>
                <a:lnTo>
                  <a:pt x="901752" y="1831659"/>
                </a:lnTo>
                <a:cubicBezTo>
                  <a:pt x="879369" y="1826519"/>
                  <a:pt x="863092" y="1806269"/>
                  <a:pt x="863092" y="1782216"/>
                </a:cubicBezTo>
                <a:lnTo>
                  <a:pt x="863092" y="1573540"/>
                </a:lnTo>
                <a:cubicBezTo>
                  <a:pt x="863092" y="1549488"/>
                  <a:pt x="879369" y="1529237"/>
                  <a:pt x="901752" y="1524098"/>
                </a:cubicBezTo>
                <a:lnTo>
                  <a:pt x="901752" y="1435225"/>
                </a:lnTo>
                <a:cubicBezTo>
                  <a:pt x="750211" y="1383280"/>
                  <a:pt x="623484" y="1256276"/>
                  <a:pt x="547795" y="1087211"/>
                </a:cubicBezTo>
                <a:cubicBezTo>
                  <a:pt x="380891" y="1159861"/>
                  <a:pt x="245901" y="1074942"/>
                  <a:pt x="154664" y="974360"/>
                </a:cubicBezTo>
                <a:cubicBezTo>
                  <a:pt x="62266" y="872497"/>
                  <a:pt x="3814" y="673942"/>
                  <a:pt x="34" y="473736"/>
                </a:cubicBezTo>
                <a:cubicBezTo>
                  <a:pt x="-1856" y="96139"/>
                  <a:pt x="74033" y="-6754"/>
                  <a:pt x="171293" y="338"/>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5" name="Rounded Rectangle 6">
            <a:extLst>
              <a:ext uri="{FF2B5EF4-FFF2-40B4-BE49-F238E27FC236}">
                <a16:creationId xmlns:a16="http://schemas.microsoft.com/office/drawing/2014/main" id="{86CA82EE-C191-4137-8B8B-8F983D3E15F7}"/>
              </a:ext>
            </a:extLst>
          </p:cNvPr>
          <p:cNvSpPr/>
          <p:nvPr userDrawn="1"/>
        </p:nvSpPr>
        <p:spPr>
          <a:xfrm>
            <a:off x="4411373" y="2471636"/>
            <a:ext cx="508153" cy="516633"/>
          </a:xfrm>
          <a:custGeom>
            <a:avLst/>
            <a:gdLst/>
            <a:ahLst/>
            <a:cxnLst/>
            <a:rect l="l" t="t" r="r" b="b"/>
            <a:pathLst>
              <a:path w="3186824" h="3060919">
                <a:moveTo>
                  <a:pt x="1045874" y="2696689"/>
                </a:moveTo>
                <a:lnTo>
                  <a:pt x="2125874" y="2696689"/>
                </a:lnTo>
                <a:lnTo>
                  <a:pt x="2125874" y="2804689"/>
                </a:lnTo>
                <a:lnTo>
                  <a:pt x="1045874" y="2804689"/>
                </a:lnTo>
                <a:close/>
                <a:moveTo>
                  <a:pt x="1045874" y="2410468"/>
                </a:moveTo>
                <a:lnTo>
                  <a:pt x="2125874" y="2410468"/>
                </a:lnTo>
                <a:lnTo>
                  <a:pt x="2125874" y="2518468"/>
                </a:lnTo>
                <a:lnTo>
                  <a:pt x="1045874" y="2518468"/>
                </a:lnTo>
                <a:close/>
                <a:moveTo>
                  <a:pt x="1045874" y="2124247"/>
                </a:moveTo>
                <a:lnTo>
                  <a:pt x="2125874" y="2124247"/>
                </a:lnTo>
                <a:lnTo>
                  <a:pt x="2125874" y="2232247"/>
                </a:lnTo>
                <a:lnTo>
                  <a:pt x="1045874" y="2232247"/>
                </a:lnTo>
                <a:close/>
                <a:moveTo>
                  <a:pt x="902547" y="1956791"/>
                </a:moveTo>
                <a:lnTo>
                  <a:pt x="902547" y="2109191"/>
                </a:lnTo>
                <a:lnTo>
                  <a:pt x="902547" y="2185391"/>
                </a:lnTo>
                <a:lnTo>
                  <a:pt x="902547" y="2376263"/>
                </a:lnTo>
                <a:lnTo>
                  <a:pt x="902547" y="2973921"/>
                </a:lnTo>
                <a:lnTo>
                  <a:pt x="2284277" y="2973921"/>
                </a:lnTo>
                <a:lnTo>
                  <a:pt x="2284277" y="2376263"/>
                </a:lnTo>
                <a:lnTo>
                  <a:pt x="2284277" y="2185391"/>
                </a:lnTo>
                <a:lnTo>
                  <a:pt x="2284277" y="2109191"/>
                </a:lnTo>
                <a:lnTo>
                  <a:pt x="2284277" y="1956791"/>
                </a:lnTo>
                <a:close/>
                <a:moveTo>
                  <a:pt x="469172" y="1728191"/>
                </a:moveTo>
                <a:lnTo>
                  <a:pt x="469172" y="2185391"/>
                </a:lnTo>
                <a:lnTo>
                  <a:pt x="767127" y="2185391"/>
                </a:lnTo>
                <a:lnTo>
                  <a:pt x="767127" y="2109191"/>
                </a:lnTo>
                <a:lnTo>
                  <a:pt x="545372" y="2109191"/>
                </a:lnTo>
                <a:lnTo>
                  <a:pt x="545372" y="1804391"/>
                </a:lnTo>
                <a:lnTo>
                  <a:pt x="2641452" y="1804391"/>
                </a:lnTo>
                <a:lnTo>
                  <a:pt x="2641452" y="2109191"/>
                </a:lnTo>
                <a:lnTo>
                  <a:pt x="2419697" y="2109191"/>
                </a:lnTo>
                <a:lnTo>
                  <a:pt x="2419697" y="2185391"/>
                </a:lnTo>
                <a:lnTo>
                  <a:pt x="2717652" y="2185391"/>
                </a:lnTo>
                <a:lnTo>
                  <a:pt x="2717652" y="1728191"/>
                </a:lnTo>
                <a:close/>
                <a:moveTo>
                  <a:pt x="2819005" y="1350909"/>
                </a:moveTo>
                <a:cubicBezTo>
                  <a:pt x="2769294" y="1350909"/>
                  <a:pt x="2728995" y="1391208"/>
                  <a:pt x="2728995" y="1440919"/>
                </a:cubicBezTo>
                <a:cubicBezTo>
                  <a:pt x="2728995" y="1490630"/>
                  <a:pt x="2769294" y="1530929"/>
                  <a:pt x="2819005" y="1530929"/>
                </a:cubicBezTo>
                <a:cubicBezTo>
                  <a:pt x="2868716" y="1530929"/>
                  <a:pt x="2909015" y="1490630"/>
                  <a:pt x="2909015" y="1440919"/>
                </a:cubicBezTo>
                <a:cubicBezTo>
                  <a:pt x="2909015" y="1391208"/>
                  <a:pt x="2868716" y="1350909"/>
                  <a:pt x="2819005" y="1350909"/>
                </a:cubicBezTo>
                <a:close/>
                <a:moveTo>
                  <a:pt x="2509707" y="1350909"/>
                </a:moveTo>
                <a:cubicBezTo>
                  <a:pt x="2459996" y="1350909"/>
                  <a:pt x="2419697" y="1391208"/>
                  <a:pt x="2419697" y="1440919"/>
                </a:cubicBezTo>
                <a:cubicBezTo>
                  <a:pt x="2419697" y="1490630"/>
                  <a:pt x="2459996" y="1530929"/>
                  <a:pt x="2509707" y="1530929"/>
                </a:cubicBezTo>
                <a:cubicBezTo>
                  <a:pt x="2559418" y="1530929"/>
                  <a:pt x="2599717" y="1490630"/>
                  <a:pt x="2599717" y="1440919"/>
                </a:cubicBezTo>
                <a:cubicBezTo>
                  <a:pt x="2599717" y="1391208"/>
                  <a:pt x="2559418" y="1350909"/>
                  <a:pt x="2509707" y="1350909"/>
                </a:cubicBezTo>
                <a:close/>
                <a:moveTo>
                  <a:pt x="195993" y="1200328"/>
                </a:moveTo>
                <a:lnTo>
                  <a:pt x="2990831" y="1200328"/>
                </a:lnTo>
                <a:cubicBezTo>
                  <a:pt x="3099075" y="1200328"/>
                  <a:pt x="3186824" y="1288077"/>
                  <a:pt x="3186824" y="1396321"/>
                </a:cubicBezTo>
                <a:lnTo>
                  <a:pt x="3186824" y="2180270"/>
                </a:lnTo>
                <a:cubicBezTo>
                  <a:pt x="3186824" y="2288514"/>
                  <a:pt x="3099075" y="2376263"/>
                  <a:pt x="2990831" y="2376263"/>
                </a:cubicBezTo>
                <a:lnTo>
                  <a:pt x="2419697" y="2376263"/>
                </a:lnTo>
                <a:lnTo>
                  <a:pt x="2419697" y="3060919"/>
                </a:lnTo>
                <a:lnTo>
                  <a:pt x="767127" y="3060919"/>
                </a:lnTo>
                <a:lnTo>
                  <a:pt x="767127" y="2376263"/>
                </a:lnTo>
                <a:lnTo>
                  <a:pt x="195993" y="2376263"/>
                </a:lnTo>
                <a:cubicBezTo>
                  <a:pt x="87749" y="2376263"/>
                  <a:pt x="0" y="2288514"/>
                  <a:pt x="0" y="2180270"/>
                </a:cubicBezTo>
                <a:lnTo>
                  <a:pt x="0" y="1396321"/>
                </a:lnTo>
                <a:cubicBezTo>
                  <a:pt x="0" y="1288077"/>
                  <a:pt x="87749" y="1200328"/>
                  <a:pt x="195993" y="1200328"/>
                </a:cubicBezTo>
                <a:close/>
                <a:moveTo>
                  <a:pt x="767127" y="0"/>
                </a:moveTo>
                <a:lnTo>
                  <a:pt x="2419697" y="0"/>
                </a:lnTo>
                <a:lnTo>
                  <a:pt x="2419697" y="190589"/>
                </a:lnTo>
                <a:lnTo>
                  <a:pt x="2565249" y="190589"/>
                </a:lnTo>
                <a:cubicBezTo>
                  <a:pt x="2649419" y="190589"/>
                  <a:pt x="2717652" y="258822"/>
                  <a:pt x="2717652" y="342992"/>
                </a:cubicBezTo>
                <a:lnTo>
                  <a:pt x="2717652" y="1104989"/>
                </a:lnTo>
                <a:lnTo>
                  <a:pt x="2284277" y="1104989"/>
                </a:lnTo>
                <a:lnTo>
                  <a:pt x="2284277" y="1104128"/>
                </a:lnTo>
                <a:lnTo>
                  <a:pt x="2284277" y="190589"/>
                </a:lnTo>
                <a:lnTo>
                  <a:pt x="2284277" y="96523"/>
                </a:lnTo>
                <a:lnTo>
                  <a:pt x="902547" y="96523"/>
                </a:lnTo>
                <a:lnTo>
                  <a:pt x="902547" y="190589"/>
                </a:lnTo>
                <a:lnTo>
                  <a:pt x="902547" y="1104128"/>
                </a:lnTo>
                <a:lnTo>
                  <a:pt x="902547" y="1104989"/>
                </a:lnTo>
                <a:lnTo>
                  <a:pt x="469172" y="1104989"/>
                </a:lnTo>
                <a:lnTo>
                  <a:pt x="469172" y="342992"/>
                </a:lnTo>
                <a:cubicBezTo>
                  <a:pt x="469172" y="258822"/>
                  <a:pt x="537405" y="190589"/>
                  <a:pt x="621575" y="190589"/>
                </a:cubicBezTo>
                <a:lnTo>
                  <a:pt x="767127" y="190589"/>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6" name="Oval 66">
            <a:extLst>
              <a:ext uri="{FF2B5EF4-FFF2-40B4-BE49-F238E27FC236}">
                <a16:creationId xmlns:a16="http://schemas.microsoft.com/office/drawing/2014/main" id="{A43B5836-41E6-439C-9725-0CDAF3EE4C46}"/>
              </a:ext>
            </a:extLst>
          </p:cNvPr>
          <p:cNvSpPr/>
          <p:nvPr userDrawn="1"/>
        </p:nvSpPr>
        <p:spPr>
          <a:xfrm rot="20700000">
            <a:off x="6137536" y="3634206"/>
            <a:ext cx="548680" cy="469988"/>
          </a:xfrm>
          <a:custGeom>
            <a:avLst/>
            <a:gdLst/>
            <a:ahLst/>
            <a:cxnLst/>
            <a:rect l="l" t="t" r="r" b="b"/>
            <a:pathLst>
              <a:path w="2901316" h="2485205">
                <a:moveTo>
                  <a:pt x="2901316" y="8833"/>
                </a:moveTo>
                <a:lnTo>
                  <a:pt x="2885407" y="69738"/>
                </a:lnTo>
                <a:lnTo>
                  <a:pt x="2890344" y="71061"/>
                </a:lnTo>
                <a:lnTo>
                  <a:pt x="2331295" y="2157461"/>
                </a:lnTo>
                <a:lnTo>
                  <a:pt x="2322295" y="2155049"/>
                </a:lnTo>
                <a:cubicBezTo>
                  <a:pt x="2311779" y="2339141"/>
                  <a:pt x="2127696" y="2485205"/>
                  <a:pt x="1902404" y="2485205"/>
                </a:cubicBezTo>
                <a:cubicBezTo>
                  <a:pt x="1669201" y="2485205"/>
                  <a:pt x="1480151" y="2328701"/>
                  <a:pt x="1480150" y="2135644"/>
                </a:cubicBezTo>
                <a:cubicBezTo>
                  <a:pt x="1480150" y="1942587"/>
                  <a:pt x="1669200" y="1786083"/>
                  <a:pt x="1902404" y="1786083"/>
                </a:cubicBezTo>
                <a:cubicBezTo>
                  <a:pt x="2026046" y="1786083"/>
                  <a:pt x="2137276" y="1830075"/>
                  <a:pt x="2213623" y="1901150"/>
                </a:cubicBezTo>
                <a:lnTo>
                  <a:pt x="2586815" y="508378"/>
                </a:lnTo>
                <a:lnTo>
                  <a:pt x="1283297" y="508378"/>
                </a:lnTo>
                <a:lnTo>
                  <a:pt x="847984" y="2132988"/>
                </a:lnTo>
                <a:lnTo>
                  <a:pt x="841776" y="2131324"/>
                </a:lnTo>
                <a:cubicBezTo>
                  <a:pt x="829584" y="2314002"/>
                  <a:pt x="646295" y="2458448"/>
                  <a:pt x="422254" y="2458448"/>
                </a:cubicBezTo>
                <a:cubicBezTo>
                  <a:pt x="189051" y="2458448"/>
                  <a:pt x="1" y="2301944"/>
                  <a:pt x="0" y="2108887"/>
                </a:cubicBezTo>
                <a:cubicBezTo>
                  <a:pt x="0" y="1915830"/>
                  <a:pt x="189051" y="1759326"/>
                  <a:pt x="422255" y="1759326"/>
                </a:cubicBezTo>
                <a:cubicBezTo>
                  <a:pt x="544771" y="1759326"/>
                  <a:pt x="655100" y="1802522"/>
                  <a:pt x="731465" y="1872378"/>
                </a:cubicBezTo>
                <a:lnTo>
                  <a:pt x="1233167" y="0"/>
                </a:lnTo>
                <a:lnTo>
                  <a:pt x="1266129" y="8833"/>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7" name="Isosceles Triangle 13">
            <a:extLst>
              <a:ext uri="{FF2B5EF4-FFF2-40B4-BE49-F238E27FC236}">
                <a16:creationId xmlns:a16="http://schemas.microsoft.com/office/drawing/2014/main" id="{56E2FA0A-F43C-4ACB-90C6-27423704CDFE}"/>
              </a:ext>
            </a:extLst>
          </p:cNvPr>
          <p:cNvSpPr/>
          <p:nvPr userDrawn="1"/>
        </p:nvSpPr>
        <p:spPr>
          <a:xfrm rot="10800000">
            <a:off x="5188220" y="5485943"/>
            <a:ext cx="376548" cy="745701"/>
          </a:xfrm>
          <a:custGeom>
            <a:avLst/>
            <a:gdLst/>
            <a:ahLst/>
            <a:cxnLst/>
            <a:rect l="l" t="t" r="r" b="b"/>
            <a:pathLst>
              <a:path w="1613569" h="3195455">
                <a:moveTo>
                  <a:pt x="1348422" y="2012960"/>
                </a:moveTo>
                <a:lnTo>
                  <a:pt x="264249" y="2012960"/>
                </a:lnTo>
                <a:cubicBezTo>
                  <a:pt x="99656" y="1932015"/>
                  <a:pt x="172" y="1814225"/>
                  <a:pt x="0" y="1686651"/>
                </a:cubicBezTo>
                <a:lnTo>
                  <a:pt x="716785" y="1678553"/>
                </a:lnTo>
                <a:lnTo>
                  <a:pt x="716785" y="360000"/>
                </a:lnTo>
                <a:lnTo>
                  <a:pt x="716785" y="355479"/>
                </a:lnTo>
                <a:lnTo>
                  <a:pt x="717916" y="355479"/>
                </a:lnTo>
                <a:lnTo>
                  <a:pt x="806785" y="0"/>
                </a:lnTo>
                <a:lnTo>
                  <a:pt x="895655" y="355479"/>
                </a:lnTo>
                <a:lnTo>
                  <a:pt x="896785" y="355479"/>
                </a:lnTo>
                <a:lnTo>
                  <a:pt x="896785" y="360000"/>
                </a:lnTo>
                <a:lnTo>
                  <a:pt x="896785" y="1676520"/>
                </a:lnTo>
                <a:lnTo>
                  <a:pt x="1612906" y="1668429"/>
                </a:lnTo>
                <a:cubicBezTo>
                  <a:pt x="1622778" y="1802631"/>
                  <a:pt x="1521918" y="1928220"/>
                  <a:pt x="1348422" y="2012960"/>
                </a:cubicBezTo>
                <a:close/>
                <a:moveTo>
                  <a:pt x="1175921" y="2908428"/>
                </a:moveTo>
                <a:lnTo>
                  <a:pt x="437641" y="2908428"/>
                </a:lnTo>
                <a:lnTo>
                  <a:pt x="250570" y="2083962"/>
                </a:lnTo>
                <a:lnTo>
                  <a:pt x="1362992" y="2083962"/>
                </a:lnTo>
                <a:close/>
                <a:moveTo>
                  <a:pt x="1155969" y="3195455"/>
                </a:moveTo>
                <a:lnTo>
                  <a:pt x="457593" y="3195455"/>
                </a:lnTo>
                <a:cubicBezTo>
                  <a:pt x="397940" y="3195455"/>
                  <a:pt x="349581" y="3147096"/>
                  <a:pt x="349581" y="3087443"/>
                </a:cubicBezTo>
                <a:cubicBezTo>
                  <a:pt x="349581" y="3027790"/>
                  <a:pt x="397940" y="2979431"/>
                  <a:pt x="457593" y="2979431"/>
                </a:cubicBezTo>
                <a:lnTo>
                  <a:pt x="1155969" y="2979431"/>
                </a:lnTo>
                <a:cubicBezTo>
                  <a:pt x="1215622" y="2979431"/>
                  <a:pt x="1263981" y="3027790"/>
                  <a:pt x="1263981" y="3087443"/>
                </a:cubicBezTo>
                <a:cubicBezTo>
                  <a:pt x="1263981" y="3147096"/>
                  <a:pt x="1215622" y="3195455"/>
                  <a:pt x="1155969" y="3195455"/>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8" name="Smiley Face 14">
            <a:extLst>
              <a:ext uri="{FF2B5EF4-FFF2-40B4-BE49-F238E27FC236}">
                <a16:creationId xmlns:a16="http://schemas.microsoft.com/office/drawing/2014/main" id="{09D82743-0B5E-4337-90A4-B5CF09CA7DE6}"/>
              </a:ext>
            </a:extLst>
          </p:cNvPr>
          <p:cNvSpPr/>
          <p:nvPr userDrawn="1"/>
        </p:nvSpPr>
        <p:spPr>
          <a:xfrm>
            <a:off x="7617042" y="5578826"/>
            <a:ext cx="559934" cy="559934"/>
          </a:xfrm>
          <a:custGeom>
            <a:avLst/>
            <a:gdLst/>
            <a:ahLst/>
            <a:cxnLst/>
            <a:rect l="l" t="t" r="r" b="b"/>
            <a:pathLst>
              <a:path w="3240000" h="324000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99" name="Smiley Face 12">
            <a:extLst>
              <a:ext uri="{FF2B5EF4-FFF2-40B4-BE49-F238E27FC236}">
                <a16:creationId xmlns:a16="http://schemas.microsoft.com/office/drawing/2014/main" id="{0566860C-D834-44A4-A178-530411C7B1E4}"/>
              </a:ext>
            </a:extLst>
          </p:cNvPr>
          <p:cNvSpPr/>
          <p:nvPr userDrawn="1"/>
        </p:nvSpPr>
        <p:spPr>
          <a:xfrm>
            <a:off x="10160622" y="5578826"/>
            <a:ext cx="559934" cy="559934"/>
          </a:xfrm>
          <a:custGeom>
            <a:avLst/>
            <a:gdLst/>
            <a:ahLst/>
            <a:cxnLst/>
            <a:rect l="l" t="t" r="r" b="b"/>
            <a:pathLst>
              <a:path w="3240000" h="3240000">
                <a:moveTo>
                  <a:pt x="1613470" y="2077417"/>
                </a:moveTo>
                <a:cubicBezTo>
                  <a:pt x="1358886" y="2080042"/>
                  <a:pt x="1130625" y="2234862"/>
                  <a:pt x="1034031" y="2470424"/>
                </a:cubicBezTo>
                <a:lnTo>
                  <a:pt x="1213303" y="2543936"/>
                </a:lnTo>
                <a:cubicBezTo>
                  <a:pt x="1280345" y="2380442"/>
                  <a:pt x="1438772" y="2272988"/>
                  <a:pt x="1615468" y="2271166"/>
                </a:cubicBezTo>
                <a:cubicBezTo>
                  <a:pt x="1792164" y="2269344"/>
                  <a:pt x="1952774" y="2373507"/>
                  <a:pt x="2023173" y="2535584"/>
                </a:cubicBezTo>
                <a:lnTo>
                  <a:pt x="2200891" y="2458391"/>
                </a:lnTo>
                <a:cubicBezTo>
                  <a:pt x="2099460" y="2224871"/>
                  <a:pt x="1868054" y="2074792"/>
                  <a:pt x="1613470" y="2077417"/>
                </a:cubicBez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9" y="72832"/>
                </a:lnTo>
                <a:lnTo>
                  <a:pt x="2250577" y="127308"/>
                </a:lnTo>
                <a:lnTo>
                  <a:pt x="2392188" y="195525"/>
                </a:lnTo>
                <a:lnTo>
                  <a:pt x="2525758" y="276671"/>
                </a:lnTo>
                <a:lnTo>
                  <a:pt x="2650471" y="369929"/>
                </a:lnTo>
                <a:lnTo>
                  <a:pt x="2765513" y="474487"/>
                </a:lnTo>
                <a:lnTo>
                  <a:pt x="2870071" y="589530"/>
                </a:lnTo>
                <a:lnTo>
                  <a:pt x="2963330"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30" y="2525758"/>
                </a:lnTo>
                <a:lnTo>
                  <a:pt x="2870071" y="2650471"/>
                </a:lnTo>
                <a:lnTo>
                  <a:pt x="2765513" y="2765513"/>
                </a:lnTo>
                <a:lnTo>
                  <a:pt x="2650471" y="2870071"/>
                </a:lnTo>
                <a:lnTo>
                  <a:pt x="2525758" y="2963330"/>
                </a:lnTo>
                <a:lnTo>
                  <a:pt x="2392188" y="3044475"/>
                </a:lnTo>
                <a:lnTo>
                  <a:pt x="2250577" y="3112693"/>
                </a:lnTo>
                <a:lnTo>
                  <a:pt x="2101739" y="3167168"/>
                </a:lnTo>
                <a:lnTo>
                  <a:pt x="1946487" y="3207088"/>
                </a:lnTo>
                <a:lnTo>
                  <a:pt x="1785636" y="3231636"/>
                </a:lnTo>
                <a:cubicBezTo>
                  <a:pt x="1731176" y="3237167"/>
                  <a:pt x="1675919" y="3240000"/>
                  <a:pt x="1620000" y="3240000"/>
                </a:cubicBezTo>
                <a:cubicBezTo>
                  <a:pt x="1508163"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4" y="3019536"/>
                  <a:pt x="757335" y="2992442"/>
                  <a:pt x="714243" y="2963330"/>
                </a:cubicBezTo>
                <a:cubicBezTo>
                  <a:pt x="671151" y="2934217"/>
                  <a:pt x="629534" y="2903086"/>
                  <a:pt x="589530" y="2870071"/>
                </a:cubicBezTo>
                <a:cubicBezTo>
                  <a:pt x="549525" y="2837056"/>
                  <a:pt x="511133" y="2802158"/>
                  <a:pt x="474487" y="2765513"/>
                </a:cubicBezTo>
                <a:cubicBezTo>
                  <a:pt x="437842" y="2728868"/>
                  <a:pt x="402944" y="2690475"/>
                  <a:pt x="369930" y="2650471"/>
                </a:cubicBezTo>
                <a:cubicBezTo>
                  <a:pt x="336915" y="2610466"/>
                  <a:pt x="305783" y="2568850"/>
                  <a:pt x="276671" y="2525758"/>
                </a:cubicBezTo>
                <a:cubicBezTo>
                  <a:pt x="247558" y="2482665"/>
                  <a:pt x="220465" y="2438097"/>
                  <a:pt x="195526" y="2392188"/>
                </a:cubicBezTo>
                <a:cubicBezTo>
                  <a:pt x="170586" y="2346280"/>
                  <a:pt x="147802" y="2299031"/>
                  <a:pt x="127308" y="2250577"/>
                </a:cubicBezTo>
                <a:cubicBezTo>
                  <a:pt x="106814" y="2202124"/>
                  <a:pt x="88610" y="2152466"/>
                  <a:pt x="72832" y="2101739"/>
                </a:cubicBezTo>
                <a:cubicBezTo>
                  <a:pt x="57055"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5" y="1188989"/>
                  <a:pt x="72832" y="1138262"/>
                </a:cubicBezTo>
                <a:cubicBezTo>
                  <a:pt x="88610" y="1087535"/>
                  <a:pt x="106814" y="1037877"/>
                  <a:pt x="127308" y="989423"/>
                </a:cubicBezTo>
                <a:cubicBezTo>
                  <a:pt x="147802" y="940970"/>
                  <a:pt x="170586" y="893721"/>
                  <a:pt x="195526" y="847812"/>
                </a:cubicBezTo>
                <a:cubicBezTo>
                  <a:pt x="220465" y="801904"/>
                  <a:pt x="247558" y="757335"/>
                  <a:pt x="276671" y="714243"/>
                </a:cubicBezTo>
                <a:cubicBezTo>
                  <a:pt x="305783" y="671151"/>
                  <a:pt x="336915" y="629534"/>
                  <a:pt x="369930" y="589530"/>
                </a:cubicBezTo>
                <a:cubicBezTo>
                  <a:pt x="402944" y="549525"/>
                  <a:pt x="437842" y="511133"/>
                  <a:pt x="474487" y="474487"/>
                </a:cubicBezTo>
                <a:cubicBezTo>
                  <a:pt x="511133" y="437842"/>
                  <a:pt x="549525" y="402944"/>
                  <a:pt x="589530" y="369929"/>
                </a:cubicBezTo>
                <a:cubicBezTo>
                  <a:pt x="629534" y="336915"/>
                  <a:pt x="671151" y="305783"/>
                  <a:pt x="714243" y="276671"/>
                </a:cubicBezTo>
                <a:cubicBezTo>
                  <a:pt x="757335" y="247558"/>
                  <a:pt x="801904"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00" name="Smiley Face 15">
            <a:extLst>
              <a:ext uri="{FF2B5EF4-FFF2-40B4-BE49-F238E27FC236}">
                <a16:creationId xmlns:a16="http://schemas.microsoft.com/office/drawing/2014/main" id="{ED33BD98-C9CF-484B-9CC7-00807AF17608}"/>
              </a:ext>
            </a:extLst>
          </p:cNvPr>
          <p:cNvSpPr/>
          <p:nvPr userDrawn="1"/>
        </p:nvSpPr>
        <p:spPr>
          <a:xfrm>
            <a:off x="8468995" y="5581897"/>
            <a:ext cx="553792" cy="553792"/>
          </a:xfrm>
          <a:custGeom>
            <a:avLst/>
            <a:gdLst/>
            <a:ahLst/>
            <a:cxnLst/>
            <a:rect l="l" t="t" r="r" b="b"/>
            <a:pathLst>
              <a:path w="3240000" h="3240000">
                <a:moveTo>
                  <a:pt x="2298433" y="2114441"/>
                </a:moveTo>
                <a:lnTo>
                  <a:pt x="1355104" y="2367205"/>
                </a:lnTo>
                <a:lnTo>
                  <a:pt x="1411009" y="2575845"/>
                </a:lnTo>
                <a:lnTo>
                  <a:pt x="2354338" y="2323081"/>
                </a:lnTo>
                <a:close/>
                <a:moveTo>
                  <a:pt x="2165423" y="986226"/>
                </a:moveTo>
                <a:cubicBezTo>
                  <a:pt x="2072622" y="986226"/>
                  <a:pt x="1997392" y="1061456"/>
                  <a:pt x="1997392" y="1154257"/>
                </a:cubicBezTo>
                <a:cubicBezTo>
                  <a:pt x="1997392" y="1247058"/>
                  <a:pt x="2072622" y="1322288"/>
                  <a:pt x="2165423" y="1322288"/>
                </a:cubicBezTo>
                <a:cubicBezTo>
                  <a:pt x="2258224" y="1322288"/>
                  <a:pt x="2333454" y="1247058"/>
                  <a:pt x="2333454" y="1154257"/>
                </a:cubicBezTo>
                <a:cubicBezTo>
                  <a:pt x="2333454" y="1061456"/>
                  <a:pt x="2258224" y="986226"/>
                  <a:pt x="2165423" y="986226"/>
                </a:cubicBezTo>
                <a:close/>
                <a:moveTo>
                  <a:pt x="1107401" y="986226"/>
                </a:moveTo>
                <a:cubicBezTo>
                  <a:pt x="1014600" y="986226"/>
                  <a:pt x="939370" y="1061456"/>
                  <a:pt x="939370" y="1154257"/>
                </a:cubicBezTo>
                <a:cubicBezTo>
                  <a:pt x="939370" y="1247058"/>
                  <a:pt x="1014600" y="1322288"/>
                  <a:pt x="1107401" y="1322288"/>
                </a:cubicBezTo>
                <a:cubicBezTo>
                  <a:pt x="1200202" y="1322288"/>
                  <a:pt x="1275432" y="1247058"/>
                  <a:pt x="1275432" y="1154257"/>
                </a:cubicBezTo>
                <a:cubicBezTo>
                  <a:pt x="1275432" y="1061456"/>
                  <a:pt x="1200202" y="986226"/>
                  <a:pt x="1107401" y="98622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01" name="Oval 37">
            <a:extLst>
              <a:ext uri="{FF2B5EF4-FFF2-40B4-BE49-F238E27FC236}">
                <a16:creationId xmlns:a16="http://schemas.microsoft.com/office/drawing/2014/main" id="{CA9BE018-D902-4D2A-82DB-C75ECA1B30B3}"/>
              </a:ext>
            </a:extLst>
          </p:cNvPr>
          <p:cNvSpPr/>
          <p:nvPr userDrawn="1"/>
        </p:nvSpPr>
        <p:spPr>
          <a:xfrm>
            <a:off x="11012576" y="5575424"/>
            <a:ext cx="566738" cy="566738"/>
          </a:xfrm>
          <a:custGeom>
            <a:avLst/>
            <a:gdLst/>
            <a:ahLst/>
            <a:cxnLst/>
            <a:rect l="l" t="t" r="r" b="b"/>
            <a:pathLst>
              <a:path w="3240000" h="3240000">
                <a:moveTo>
                  <a:pt x="2249999" y="2117384"/>
                </a:moveTo>
                <a:lnTo>
                  <a:pt x="990192" y="2131776"/>
                </a:lnTo>
                <a:cubicBezTo>
                  <a:pt x="998682" y="2476365"/>
                  <a:pt x="1282526" y="2750154"/>
                  <a:pt x="1627197" y="2746216"/>
                </a:cubicBezTo>
                <a:cubicBezTo>
                  <a:pt x="1971867" y="2742279"/>
                  <a:pt x="2249383" y="2462077"/>
                  <a:pt x="2249999" y="2117384"/>
                </a:cubicBezTo>
                <a:close/>
                <a:moveTo>
                  <a:pt x="2505352" y="784338"/>
                </a:moveTo>
                <a:lnTo>
                  <a:pt x="1869332" y="1428843"/>
                </a:lnTo>
                <a:lnTo>
                  <a:pt x="2505352" y="1522122"/>
                </a:lnTo>
                <a:lnTo>
                  <a:pt x="2505352" y="1378597"/>
                </a:lnTo>
                <a:lnTo>
                  <a:pt x="2187887" y="1332038"/>
                </a:lnTo>
                <a:lnTo>
                  <a:pt x="2505352" y="1010338"/>
                </a:lnTo>
                <a:close/>
                <a:moveTo>
                  <a:pt x="734649" y="784338"/>
                </a:moveTo>
                <a:lnTo>
                  <a:pt x="734649" y="1010338"/>
                </a:lnTo>
                <a:lnTo>
                  <a:pt x="1052115" y="1332038"/>
                </a:lnTo>
                <a:lnTo>
                  <a:pt x="734649" y="1378597"/>
                </a:lnTo>
                <a:lnTo>
                  <a:pt x="734649" y="1522122"/>
                </a:lnTo>
                <a:lnTo>
                  <a:pt x="1370670" y="1428843"/>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2" name="Smiley Face 14">
            <a:extLst>
              <a:ext uri="{FF2B5EF4-FFF2-40B4-BE49-F238E27FC236}">
                <a16:creationId xmlns:a16="http://schemas.microsoft.com/office/drawing/2014/main" id="{DA4200B5-39AA-4786-80B9-5F6A73D8450F}"/>
              </a:ext>
            </a:extLst>
          </p:cNvPr>
          <p:cNvSpPr/>
          <p:nvPr userDrawn="1"/>
        </p:nvSpPr>
        <p:spPr>
          <a:xfrm>
            <a:off x="9314808" y="5581897"/>
            <a:ext cx="553792" cy="553792"/>
          </a:xfrm>
          <a:custGeom>
            <a:avLst/>
            <a:gdLst/>
            <a:ahLst/>
            <a:cxnLst/>
            <a:rect l="l" t="t" r="r" b="b"/>
            <a:pathLst>
              <a:path w="3240000" h="3240000">
                <a:moveTo>
                  <a:pt x="2026698" y="2215122"/>
                </a:moveTo>
                <a:cubicBezTo>
                  <a:pt x="1959656" y="2378616"/>
                  <a:pt x="1801229" y="2486070"/>
                  <a:pt x="1624533" y="2487892"/>
                </a:cubicBezTo>
                <a:cubicBezTo>
                  <a:pt x="1447837" y="2489714"/>
                  <a:pt x="1287227" y="2385551"/>
                  <a:pt x="1216828" y="2223474"/>
                </a:cubicBezTo>
                <a:lnTo>
                  <a:pt x="1039110" y="2300667"/>
                </a:lnTo>
                <a:cubicBezTo>
                  <a:pt x="1140541" y="2534187"/>
                  <a:pt x="1371947" y="2684266"/>
                  <a:pt x="1626531" y="2681641"/>
                </a:cubicBezTo>
                <a:cubicBezTo>
                  <a:pt x="1881115" y="2679016"/>
                  <a:pt x="2109376" y="2524196"/>
                  <a:pt x="2205970" y="2288634"/>
                </a:cubicBezTo>
                <a:close/>
                <a:moveTo>
                  <a:pt x="937973" y="986566"/>
                </a:moveTo>
                <a:cubicBezTo>
                  <a:pt x="850807" y="983371"/>
                  <a:pt x="762813" y="1002775"/>
                  <a:pt x="683096" y="1045110"/>
                </a:cubicBezTo>
                <a:cubicBezTo>
                  <a:pt x="523662" y="1129780"/>
                  <a:pt x="421680" y="1293248"/>
                  <a:pt x="415731" y="1473672"/>
                </a:cubicBezTo>
                <a:lnTo>
                  <a:pt x="615852" y="1480270"/>
                </a:lnTo>
                <a:cubicBezTo>
                  <a:pt x="619438" y="1371518"/>
                  <a:pt x="680908" y="1272986"/>
                  <a:pt x="777009" y="1221950"/>
                </a:cubicBezTo>
                <a:cubicBezTo>
                  <a:pt x="873110" y="1170914"/>
                  <a:pt x="989166" y="1175167"/>
                  <a:pt x="1081273" y="1233100"/>
                </a:cubicBezTo>
                <a:cubicBezTo>
                  <a:pt x="1173381" y="1291033"/>
                  <a:pt x="1227475" y="1393800"/>
                  <a:pt x="1223091" y="1502523"/>
                </a:cubicBezTo>
                <a:lnTo>
                  <a:pt x="1423160" y="1510590"/>
                </a:lnTo>
                <a:cubicBezTo>
                  <a:pt x="1430433" y="1330214"/>
                  <a:pt x="1340689" y="1159721"/>
                  <a:pt x="1187880" y="1063608"/>
                </a:cubicBezTo>
                <a:cubicBezTo>
                  <a:pt x="1111476" y="1015552"/>
                  <a:pt x="1025138" y="989760"/>
                  <a:pt x="937973" y="986566"/>
                </a:cubicBezTo>
                <a:close/>
                <a:moveTo>
                  <a:pt x="2306124" y="986566"/>
                </a:moveTo>
                <a:cubicBezTo>
                  <a:pt x="2218958" y="983371"/>
                  <a:pt x="2130964" y="1002775"/>
                  <a:pt x="2051247" y="1045110"/>
                </a:cubicBezTo>
                <a:cubicBezTo>
                  <a:pt x="1891813" y="1129780"/>
                  <a:pt x="1789831" y="1293248"/>
                  <a:pt x="1783882" y="1473672"/>
                </a:cubicBezTo>
                <a:lnTo>
                  <a:pt x="1984003" y="1480270"/>
                </a:lnTo>
                <a:cubicBezTo>
                  <a:pt x="1987589" y="1371518"/>
                  <a:pt x="2049059" y="1272986"/>
                  <a:pt x="2145160" y="1221950"/>
                </a:cubicBezTo>
                <a:cubicBezTo>
                  <a:pt x="2241261" y="1170914"/>
                  <a:pt x="2357317" y="1175167"/>
                  <a:pt x="2449424" y="1233100"/>
                </a:cubicBezTo>
                <a:cubicBezTo>
                  <a:pt x="2541532" y="1291033"/>
                  <a:pt x="2595626" y="1393800"/>
                  <a:pt x="2591242" y="1502523"/>
                </a:cubicBezTo>
                <a:lnTo>
                  <a:pt x="2791311" y="1510590"/>
                </a:lnTo>
                <a:cubicBezTo>
                  <a:pt x="2798584" y="1330214"/>
                  <a:pt x="2708840" y="1159721"/>
                  <a:pt x="2556031" y="1063608"/>
                </a:cubicBezTo>
                <a:cubicBezTo>
                  <a:pt x="2479627" y="1015552"/>
                  <a:pt x="2393289" y="989760"/>
                  <a:pt x="2306124" y="986566"/>
                </a:cubicBezTo>
                <a:close/>
                <a:moveTo>
                  <a:pt x="1620000" y="0"/>
                </a:moveTo>
                <a:lnTo>
                  <a:pt x="1785636" y="8364"/>
                </a:lnTo>
                <a:lnTo>
                  <a:pt x="1946487" y="32913"/>
                </a:lnTo>
                <a:lnTo>
                  <a:pt x="2101738" y="72832"/>
                </a:lnTo>
                <a:lnTo>
                  <a:pt x="2250577" y="127308"/>
                </a:lnTo>
                <a:lnTo>
                  <a:pt x="2392188" y="195525"/>
                </a:lnTo>
                <a:lnTo>
                  <a:pt x="2525757" y="276671"/>
                </a:lnTo>
                <a:lnTo>
                  <a:pt x="2650470" y="369929"/>
                </a:lnTo>
                <a:lnTo>
                  <a:pt x="2765513" y="474487"/>
                </a:lnTo>
                <a:lnTo>
                  <a:pt x="2870071" y="589530"/>
                </a:lnTo>
                <a:lnTo>
                  <a:pt x="2963329" y="714243"/>
                </a:lnTo>
                <a:lnTo>
                  <a:pt x="3044475" y="847812"/>
                </a:lnTo>
                <a:lnTo>
                  <a:pt x="3112693" y="989423"/>
                </a:lnTo>
                <a:lnTo>
                  <a:pt x="3167168" y="1138262"/>
                </a:lnTo>
                <a:lnTo>
                  <a:pt x="3207088" y="1293514"/>
                </a:lnTo>
                <a:lnTo>
                  <a:pt x="3231636" y="1454365"/>
                </a:lnTo>
                <a:lnTo>
                  <a:pt x="3240000" y="1620000"/>
                </a:lnTo>
                <a:lnTo>
                  <a:pt x="3231636" y="1785636"/>
                </a:lnTo>
                <a:lnTo>
                  <a:pt x="3207088" y="1946487"/>
                </a:lnTo>
                <a:lnTo>
                  <a:pt x="3167168" y="2101739"/>
                </a:lnTo>
                <a:lnTo>
                  <a:pt x="3112693" y="2250577"/>
                </a:lnTo>
                <a:lnTo>
                  <a:pt x="3044475" y="2392188"/>
                </a:lnTo>
                <a:lnTo>
                  <a:pt x="2963329" y="2525758"/>
                </a:lnTo>
                <a:lnTo>
                  <a:pt x="2870071" y="2650471"/>
                </a:lnTo>
                <a:lnTo>
                  <a:pt x="2765513" y="2765513"/>
                </a:lnTo>
                <a:lnTo>
                  <a:pt x="2650470" y="2870071"/>
                </a:lnTo>
                <a:lnTo>
                  <a:pt x="2525757" y="2963330"/>
                </a:lnTo>
                <a:lnTo>
                  <a:pt x="2392188" y="3044475"/>
                </a:lnTo>
                <a:lnTo>
                  <a:pt x="2250577" y="3112693"/>
                </a:lnTo>
                <a:lnTo>
                  <a:pt x="2101738" y="3167168"/>
                </a:lnTo>
                <a:lnTo>
                  <a:pt x="1946487" y="3207088"/>
                </a:lnTo>
                <a:lnTo>
                  <a:pt x="1785636" y="3231636"/>
                </a:lnTo>
                <a:cubicBezTo>
                  <a:pt x="1731176" y="3237167"/>
                  <a:pt x="1675919" y="3240000"/>
                  <a:pt x="1620000" y="3240000"/>
                </a:cubicBezTo>
                <a:cubicBezTo>
                  <a:pt x="1508162" y="3240000"/>
                  <a:pt x="1398972" y="3228667"/>
                  <a:pt x="1293514" y="3207088"/>
                </a:cubicBezTo>
                <a:cubicBezTo>
                  <a:pt x="1240785" y="3196298"/>
                  <a:pt x="1188989" y="3182946"/>
                  <a:pt x="1138262" y="3167168"/>
                </a:cubicBezTo>
                <a:cubicBezTo>
                  <a:pt x="1087535" y="3151390"/>
                  <a:pt x="1037877" y="3133187"/>
                  <a:pt x="989423" y="3112693"/>
                </a:cubicBezTo>
                <a:cubicBezTo>
                  <a:pt x="940970" y="3092198"/>
                  <a:pt x="893721" y="3069414"/>
                  <a:pt x="847812" y="3044475"/>
                </a:cubicBezTo>
                <a:cubicBezTo>
                  <a:pt x="801903" y="3019536"/>
                  <a:pt x="757335" y="2992442"/>
                  <a:pt x="714243" y="2963330"/>
                </a:cubicBezTo>
                <a:cubicBezTo>
                  <a:pt x="671151" y="2934217"/>
                  <a:pt x="629534" y="2903086"/>
                  <a:pt x="589530" y="2870071"/>
                </a:cubicBezTo>
                <a:cubicBezTo>
                  <a:pt x="549525" y="2837056"/>
                  <a:pt x="511132" y="2802158"/>
                  <a:pt x="474487" y="2765513"/>
                </a:cubicBezTo>
                <a:cubicBezTo>
                  <a:pt x="437842" y="2728868"/>
                  <a:pt x="402944" y="2690475"/>
                  <a:pt x="369929" y="2650471"/>
                </a:cubicBezTo>
                <a:cubicBezTo>
                  <a:pt x="336915" y="2610466"/>
                  <a:pt x="305783" y="2568850"/>
                  <a:pt x="276671" y="2525758"/>
                </a:cubicBezTo>
                <a:cubicBezTo>
                  <a:pt x="247558" y="2482665"/>
                  <a:pt x="220464" y="2438097"/>
                  <a:pt x="195525" y="2392188"/>
                </a:cubicBezTo>
                <a:cubicBezTo>
                  <a:pt x="170586" y="2346280"/>
                  <a:pt x="147802" y="2299031"/>
                  <a:pt x="127308" y="2250577"/>
                </a:cubicBezTo>
                <a:cubicBezTo>
                  <a:pt x="106814" y="2202124"/>
                  <a:pt x="88610" y="2152466"/>
                  <a:pt x="72832" y="2101739"/>
                </a:cubicBezTo>
                <a:cubicBezTo>
                  <a:pt x="57054" y="2051012"/>
                  <a:pt x="43703" y="1999216"/>
                  <a:pt x="32913" y="1946487"/>
                </a:cubicBezTo>
                <a:cubicBezTo>
                  <a:pt x="22123" y="1893758"/>
                  <a:pt x="13895" y="1840095"/>
                  <a:pt x="8364" y="1785636"/>
                </a:cubicBezTo>
                <a:cubicBezTo>
                  <a:pt x="2833" y="1731176"/>
                  <a:pt x="0" y="1675919"/>
                  <a:pt x="0" y="1620000"/>
                </a:cubicBezTo>
                <a:cubicBezTo>
                  <a:pt x="0" y="1508163"/>
                  <a:pt x="11333" y="1398972"/>
                  <a:pt x="32913" y="1293514"/>
                </a:cubicBezTo>
                <a:cubicBezTo>
                  <a:pt x="43703" y="1240785"/>
                  <a:pt x="57054" y="1188989"/>
                  <a:pt x="72832" y="1138262"/>
                </a:cubicBezTo>
                <a:cubicBezTo>
                  <a:pt x="88610" y="1087535"/>
                  <a:pt x="106814" y="1037877"/>
                  <a:pt x="127308" y="989423"/>
                </a:cubicBezTo>
                <a:cubicBezTo>
                  <a:pt x="147802" y="940970"/>
                  <a:pt x="170586" y="893721"/>
                  <a:pt x="195525" y="847812"/>
                </a:cubicBezTo>
                <a:cubicBezTo>
                  <a:pt x="220464" y="801904"/>
                  <a:pt x="247558" y="757335"/>
                  <a:pt x="276671" y="714243"/>
                </a:cubicBezTo>
                <a:cubicBezTo>
                  <a:pt x="305783" y="671151"/>
                  <a:pt x="336915" y="629534"/>
                  <a:pt x="369929" y="589530"/>
                </a:cubicBezTo>
                <a:cubicBezTo>
                  <a:pt x="402944" y="549525"/>
                  <a:pt x="437842" y="511133"/>
                  <a:pt x="474487" y="474487"/>
                </a:cubicBezTo>
                <a:cubicBezTo>
                  <a:pt x="511132" y="437842"/>
                  <a:pt x="549525" y="402944"/>
                  <a:pt x="589530" y="369929"/>
                </a:cubicBezTo>
                <a:cubicBezTo>
                  <a:pt x="629534" y="336915"/>
                  <a:pt x="671151" y="305783"/>
                  <a:pt x="714243" y="276671"/>
                </a:cubicBezTo>
                <a:cubicBezTo>
                  <a:pt x="757335" y="247558"/>
                  <a:pt x="801903" y="220465"/>
                  <a:pt x="847812" y="195525"/>
                </a:cubicBezTo>
                <a:cubicBezTo>
                  <a:pt x="893721" y="170586"/>
                  <a:pt x="940970" y="147802"/>
                  <a:pt x="989423" y="127308"/>
                </a:cubicBezTo>
                <a:cubicBezTo>
                  <a:pt x="1037877" y="106814"/>
                  <a:pt x="1087535" y="88610"/>
                  <a:pt x="1138262" y="72832"/>
                </a:cubicBezTo>
                <a:cubicBezTo>
                  <a:pt x="1188989" y="57054"/>
                  <a:pt x="1240785" y="43703"/>
                  <a:pt x="1293514" y="32913"/>
                </a:cubicBezTo>
                <a:cubicBezTo>
                  <a:pt x="1346243" y="22123"/>
                  <a:pt x="1399905" y="13895"/>
                  <a:pt x="1454365" y="8364"/>
                </a:cubicBezTo>
                <a:cubicBezTo>
                  <a:pt x="1508824" y="2833"/>
                  <a:pt x="1564081" y="0"/>
                  <a:pt x="162000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03" name="Rectangle 16">
            <a:extLst>
              <a:ext uri="{FF2B5EF4-FFF2-40B4-BE49-F238E27FC236}">
                <a16:creationId xmlns:a16="http://schemas.microsoft.com/office/drawing/2014/main" id="{703A31B3-B37C-49A1-AFA9-DFE5BEEF0750}"/>
              </a:ext>
            </a:extLst>
          </p:cNvPr>
          <p:cNvSpPr/>
          <p:nvPr userDrawn="1"/>
        </p:nvSpPr>
        <p:spPr>
          <a:xfrm rot="2700000">
            <a:off x="5325698" y="3520150"/>
            <a:ext cx="389390" cy="698103"/>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4" name="Rectangle 9">
            <a:extLst>
              <a:ext uri="{FF2B5EF4-FFF2-40B4-BE49-F238E27FC236}">
                <a16:creationId xmlns:a16="http://schemas.microsoft.com/office/drawing/2014/main" id="{D713021F-E765-4550-B0ED-651FC9EF0878}"/>
              </a:ext>
            </a:extLst>
          </p:cNvPr>
          <p:cNvSpPr/>
          <p:nvPr userDrawn="1"/>
        </p:nvSpPr>
        <p:spPr>
          <a:xfrm>
            <a:off x="4401174" y="3545247"/>
            <a:ext cx="527335" cy="493633"/>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5" name="Round Same Side Corner Rectangle 6">
            <a:extLst>
              <a:ext uri="{FF2B5EF4-FFF2-40B4-BE49-F238E27FC236}">
                <a16:creationId xmlns:a16="http://schemas.microsoft.com/office/drawing/2014/main" id="{34365974-5FB0-40E7-9B61-FAE8C300C501}"/>
              </a:ext>
            </a:extLst>
          </p:cNvPr>
          <p:cNvSpPr/>
          <p:nvPr userDrawn="1"/>
        </p:nvSpPr>
        <p:spPr>
          <a:xfrm rot="2700000">
            <a:off x="6979028" y="5476482"/>
            <a:ext cx="190721" cy="764622"/>
          </a:xfrm>
          <a:custGeom>
            <a:avLst/>
            <a:gdLst/>
            <a:ahLst/>
            <a:cxnLst/>
            <a:rect l="l" t="t" r="r" b="b"/>
            <a:pathLst>
              <a:path w="1035916" h="4153123">
                <a:moveTo>
                  <a:pt x="277501" y="3759099"/>
                </a:moveTo>
                <a:lnTo>
                  <a:pt x="758408" y="3759099"/>
                </a:lnTo>
                <a:lnTo>
                  <a:pt x="517954" y="4153123"/>
                </a:lnTo>
                <a:close/>
                <a:moveTo>
                  <a:pt x="42612" y="2944898"/>
                </a:moveTo>
                <a:cubicBezTo>
                  <a:pt x="153922" y="2941505"/>
                  <a:pt x="246502" y="2889483"/>
                  <a:pt x="275675" y="2819018"/>
                </a:cubicBezTo>
                <a:cubicBezTo>
                  <a:pt x="304648" y="2892614"/>
                  <a:pt x="403763" y="2945872"/>
                  <a:pt x="521107" y="2945872"/>
                </a:cubicBezTo>
                <a:cubicBezTo>
                  <a:pt x="638453" y="2945872"/>
                  <a:pt x="737567" y="2892613"/>
                  <a:pt x="766540" y="2819017"/>
                </a:cubicBezTo>
                <a:cubicBezTo>
                  <a:pt x="795133" y="2888142"/>
                  <a:pt x="884783" y="2939514"/>
                  <a:pt x="993299" y="2944464"/>
                </a:cubicBezTo>
                <a:lnTo>
                  <a:pt x="776840" y="3657264"/>
                </a:lnTo>
                <a:lnTo>
                  <a:pt x="258940" y="3657264"/>
                </a:lnTo>
                <a:close/>
                <a:moveTo>
                  <a:pt x="809102" y="564558"/>
                </a:moveTo>
                <a:lnTo>
                  <a:pt x="1035914" y="564558"/>
                </a:lnTo>
                <a:lnTo>
                  <a:pt x="1035915" y="2838682"/>
                </a:lnTo>
                <a:cubicBezTo>
                  <a:pt x="1029586" y="2840409"/>
                  <a:pt x="1023074" y="2840731"/>
                  <a:pt x="1016490" y="2840731"/>
                </a:cubicBezTo>
                <a:cubicBezTo>
                  <a:pt x="901952" y="2840731"/>
                  <a:pt x="809102" y="2743612"/>
                  <a:pt x="809101" y="2623810"/>
                </a:cubicBezTo>
                <a:close/>
                <a:moveTo>
                  <a:pt x="310569" y="564558"/>
                </a:moveTo>
                <a:lnTo>
                  <a:pt x="725347" y="564558"/>
                </a:lnTo>
                <a:lnTo>
                  <a:pt x="725347" y="2633342"/>
                </a:lnTo>
                <a:cubicBezTo>
                  <a:pt x="725347" y="2747880"/>
                  <a:pt x="632496" y="2840731"/>
                  <a:pt x="517958" y="2840731"/>
                </a:cubicBezTo>
                <a:cubicBezTo>
                  <a:pt x="403420" y="2840731"/>
                  <a:pt x="310569" y="2747880"/>
                  <a:pt x="310569" y="2633342"/>
                </a:cubicBezTo>
                <a:close/>
                <a:moveTo>
                  <a:pt x="0" y="564557"/>
                </a:moveTo>
                <a:lnTo>
                  <a:pt x="226813" y="564557"/>
                </a:lnTo>
                <a:lnTo>
                  <a:pt x="226813" y="2623810"/>
                </a:lnTo>
                <a:cubicBezTo>
                  <a:pt x="226813" y="2743612"/>
                  <a:pt x="133962" y="2840731"/>
                  <a:pt x="19424" y="2840730"/>
                </a:cubicBezTo>
                <a:cubicBezTo>
                  <a:pt x="12841" y="2840730"/>
                  <a:pt x="6329" y="2840409"/>
                  <a:pt x="0" y="2838682"/>
                </a:cubicBezTo>
                <a:close/>
                <a:moveTo>
                  <a:pt x="71964" y="71964"/>
                </a:moveTo>
                <a:cubicBezTo>
                  <a:pt x="116427" y="27501"/>
                  <a:pt x="177852" y="0"/>
                  <a:pt x="245701" y="0"/>
                </a:cubicBezTo>
                <a:lnTo>
                  <a:pt x="790215" y="0"/>
                </a:lnTo>
                <a:cubicBezTo>
                  <a:pt x="925912" y="0"/>
                  <a:pt x="1035916" y="110004"/>
                  <a:pt x="1035916" y="245701"/>
                </a:cubicBezTo>
                <a:cubicBezTo>
                  <a:pt x="1035916" y="327601"/>
                  <a:pt x="1035915" y="409501"/>
                  <a:pt x="1035915" y="491401"/>
                </a:cubicBezTo>
                <a:lnTo>
                  <a:pt x="0" y="491401"/>
                </a:lnTo>
                <a:lnTo>
                  <a:pt x="0" y="245701"/>
                </a:lnTo>
                <a:cubicBezTo>
                  <a:pt x="0" y="177853"/>
                  <a:pt x="27501" y="116427"/>
                  <a:pt x="71964" y="71964"/>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06" name="Frame 17">
            <a:extLst>
              <a:ext uri="{FF2B5EF4-FFF2-40B4-BE49-F238E27FC236}">
                <a16:creationId xmlns:a16="http://schemas.microsoft.com/office/drawing/2014/main" id="{42A8A7C4-9247-492B-A7A1-1F1CABAE9A7B}"/>
              </a:ext>
            </a:extLst>
          </p:cNvPr>
          <p:cNvSpPr/>
          <p:nvPr userDrawn="1"/>
        </p:nvSpPr>
        <p:spPr>
          <a:xfrm>
            <a:off x="4376235" y="4613417"/>
            <a:ext cx="508153" cy="508153"/>
          </a:xfrm>
          <a:custGeom>
            <a:avLst/>
            <a:gdLst/>
            <a:ahLst/>
            <a:cxnLst/>
            <a:rect l="l" t="t" r="r" b="b"/>
            <a:pathLst>
              <a:path w="3240000" h="3240000">
                <a:moveTo>
                  <a:pt x="415456" y="380544"/>
                </a:moveTo>
                <a:lnTo>
                  <a:pt x="415456" y="385333"/>
                </a:lnTo>
                <a:lnTo>
                  <a:pt x="385333" y="385333"/>
                </a:lnTo>
                <a:lnTo>
                  <a:pt x="385333" y="2854667"/>
                </a:lnTo>
                <a:lnTo>
                  <a:pt x="1529120" y="2854667"/>
                </a:lnTo>
                <a:cubicBezTo>
                  <a:pt x="1267123" y="2430711"/>
                  <a:pt x="997530" y="1721825"/>
                  <a:pt x="436017" y="1672600"/>
                </a:cubicBezTo>
                <a:lnTo>
                  <a:pt x="600235" y="1185112"/>
                </a:lnTo>
                <a:cubicBezTo>
                  <a:pt x="1132790" y="1359573"/>
                  <a:pt x="1278822" y="1550851"/>
                  <a:pt x="1544730" y="1923929"/>
                </a:cubicBezTo>
                <a:cubicBezTo>
                  <a:pt x="1789452" y="1379400"/>
                  <a:pt x="1927092" y="1088696"/>
                  <a:pt x="2233403" y="596568"/>
                </a:cubicBezTo>
                <a:lnTo>
                  <a:pt x="2770666" y="596568"/>
                </a:lnTo>
                <a:cubicBezTo>
                  <a:pt x="2331495" y="1220469"/>
                  <a:pt x="1907612" y="2113878"/>
                  <a:pt x="1578489" y="2854667"/>
                </a:cubicBezTo>
                <a:lnTo>
                  <a:pt x="2854667" y="2854667"/>
                </a:lnTo>
                <a:lnTo>
                  <a:pt x="2854667" y="596568"/>
                </a:lnTo>
                <a:lnTo>
                  <a:pt x="2858395" y="596568"/>
                </a:lnTo>
                <a:lnTo>
                  <a:pt x="2858395" y="380544"/>
                </a:lnTo>
                <a:close/>
                <a:moveTo>
                  <a:pt x="0" y="0"/>
                </a:moveTo>
                <a:lnTo>
                  <a:pt x="3240000" y="0"/>
                </a:lnTo>
                <a:lnTo>
                  <a:pt x="3240000" y="3240000"/>
                </a:lnTo>
                <a:lnTo>
                  <a:pt x="0" y="324000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07" name="Rounded Rectangle 5">
            <a:extLst>
              <a:ext uri="{FF2B5EF4-FFF2-40B4-BE49-F238E27FC236}">
                <a16:creationId xmlns:a16="http://schemas.microsoft.com/office/drawing/2014/main" id="{12A970F3-7DB6-497F-B5FF-EBA9D9D948E3}"/>
              </a:ext>
            </a:extLst>
          </p:cNvPr>
          <p:cNvSpPr/>
          <p:nvPr userDrawn="1"/>
        </p:nvSpPr>
        <p:spPr>
          <a:xfrm flipH="1">
            <a:off x="10102420" y="2554106"/>
            <a:ext cx="504633" cy="416291"/>
          </a:xfrm>
          <a:custGeom>
            <a:avLst/>
            <a:gdLst>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702049"/>
              <a:gd name="connsiteX1" fmla="*/ 1574067 w 3217557"/>
              <a:gd name="connsiteY1" fmla="*/ 851360 h 2702049"/>
              <a:gd name="connsiteX2" fmla="*/ 1384251 w 3217557"/>
              <a:gd name="connsiteY2" fmla="*/ 1041176 h 2702049"/>
              <a:gd name="connsiteX3" fmla="*/ 1194435 w 3217557"/>
              <a:gd name="connsiteY3" fmla="*/ 851360 h 2702049"/>
              <a:gd name="connsiteX4" fmla="*/ 1384251 w 3217557"/>
              <a:gd name="connsiteY4" fmla="*/ 661544 h 2702049"/>
              <a:gd name="connsiteX5" fmla="*/ 1993421 w 3217557"/>
              <a:gd name="connsiteY5" fmla="*/ 661544 h 2702049"/>
              <a:gd name="connsiteX6" fmla="*/ 2183237 w 3217557"/>
              <a:gd name="connsiteY6" fmla="*/ 851360 h 2702049"/>
              <a:gd name="connsiteX7" fmla="*/ 1993421 w 3217557"/>
              <a:gd name="connsiteY7" fmla="*/ 1041176 h 2702049"/>
              <a:gd name="connsiteX8" fmla="*/ 1803605 w 3217557"/>
              <a:gd name="connsiteY8" fmla="*/ 851360 h 2702049"/>
              <a:gd name="connsiteX9" fmla="*/ 1993421 w 3217557"/>
              <a:gd name="connsiteY9" fmla="*/ 661544 h 2702049"/>
              <a:gd name="connsiteX10" fmla="*/ 2602591 w 3217557"/>
              <a:gd name="connsiteY10" fmla="*/ 661544 h 2702049"/>
              <a:gd name="connsiteX11" fmla="*/ 2792407 w 3217557"/>
              <a:gd name="connsiteY11" fmla="*/ 851360 h 2702049"/>
              <a:gd name="connsiteX12" fmla="*/ 2602591 w 3217557"/>
              <a:gd name="connsiteY12" fmla="*/ 1041176 h 2702049"/>
              <a:gd name="connsiteX13" fmla="*/ 2412775 w 3217557"/>
              <a:gd name="connsiteY13" fmla="*/ 851360 h 2702049"/>
              <a:gd name="connsiteX14" fmla="*/ 2602591 w 3217557"/>
              <a:gd name="connsiteY14" fmla="*/ 661544 h 2702049"/>
              <a:gd name="connsiteX15" fmla="*/ 677114 w 3217557"/>
              <a:gd name="connsiteY15" fmla="*/ 569491 h 2702049"/>
              <a:gd name="connsiteX16" fmla="*/ 330916 w 3217557"/>
              <a:gd name="connsiteY16" fmla="*/ 569491 h 2702049"/>
              <a:gd name="connsiteX17" fmla="*/ 0 w 3217557"/>
              <a:gd name="connsiteY17" fmla="*/ 900407 h 2702049"/>
              <a:gd name="connsiteX18" fmla="*/ 0 w 3217557"/>
              <a:gd name="connsiteY18" fmla="*/ 1952009 h 2702049"/>
              <a:gd name="connsiteX19" fmla="*/ 330916 w 3217557"/>
              <a:gd name="connsiteY19" fmla="*/ 2282925 h 2702049"/>
              <a:gd name="connsiteX20" fmla="*/ 711670 w 3217557"/>
              <a:gd name="connsiteY20" fmla="*/ 2282925 h 2702049"/>
              <a:gd name="connsiteX21" fmla="*/ 15770 w 3217557"/>
              <a:gd name="connsiteY21" fmla="*/ 2702049 h 2702049"/>
              <a:gd name="connsiteX22" fmla="*/ 1294529 w 3217557"/>
              <a:gd name="connsiteY22" fmla="*/ 2282925 h 2702049"/>
              <a:gd name="connsiteX23" fmla="*/ 2117356 w 3217557"/>
              <a:gd name="connsiteY23" fmla="*/ 2282925 h 2702049"/>
              <a:gd name="connsiteX24" fmla="*/ 2418395 w 3217557"/>
              <a:gd name="connsiteY24" fmla="*/ 2087951 h 2702049"/>
              <a:gd name="connsiteX25" fmla="*/ 1830857 w 3217557"/>
              <a:gd name="connsiteY25" fmla="*/ 1799347 h 2702049"/>
              <a:gd name="connsiteX26" fmla="*/ 1008030 w 3217557"/>
              <a:gd name="connsiteY26" fmla="*/ 1799347 h 2702049"/>
              <a:gd name="connsiteX27" fmla="*/ 677114 w 3217557"/>
              <a:gd name="connsiteY27" fmla="*/ 1468431 h 2702049"/>
              <a:gd name="connsiteX28" fmla="*/ 677114 w 3217557"/>
              <a:gd name="connsiteY28" fmla="*/ 569491 h 2702049"/>
              <a:gd name="connsiteX29" fmla="*/ 2886641 w 3217557"/>
              <a:gd name="connsiteY29" fmla="*/ 0 h 2702049"/>
              <a:gd name="connsiteX30" fmla="*/ 1100201 w 3217557"/>
              <a:gd name="connsiteY30" fmla="*/ 0 h 2702049"/>
              <a:gd name="connsiteX31" fmla="*/ 769285 w 3217557"/>
              <a:gd name="connsiteY31" fmla="*/ 330916 h 2702049"/>
              <a:gd name="connsiteX32" fmla="*/ 769285 w 3217557"/>
              <a:gd name="connsiteY32" fmla="*/ 1382518 h 2702049"/>
              <a:gd name="connsiteX33" fmla="*/ 1100201 w 3217557"/>
              <a:gd name="connsiteY33" fmla="*/ 1713434 h 2702049"/>
              <a:gd name="connsiteX34" fmla="*/ 1923028 w 3217557"/>
              <a:gd name="connsiteY34" fmla="*/ 1713434 h 2702049"/>
              <a:gd name="connsiteX35" fmla="*/ 3078958 w 3217557"/>
              <a:gd name="connsiteY35" fmla="*/ 2077967 h 2702049"/>
              <a:gd name="connsiteX36" fmla="*/ 2505887 w 3217557"/>
              <a:gd name="connsiteY36" fmla="*/ 1713434 h 2702049"/>
              <a:gd name="connsiteX37" fmla="*/ 2886641 w 3217557"/>
              <a:gd name="connsiteY37" fmla="*/ 1713434 h 2702049"/>
              <a:gd name="connsiteX38" fmla="*/ 3217557 w 3217557"/>
              <a:gd name="connsiteY38" fmla="*/ 1382518 h 2702049"/>
              <a:gd name="connsiteX39" fmla="*/ 3217557 w 3217557"/>
              <a:gd name="connsiteY39" fmla="*/ 330916 h 2702049"/>
              <a:gd name="connsiteX40" fmla="*/ 2886641 w 3217557"/>
              <a:gd name="connsiteY40" fmla="*/ 0 h 2702049"/>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33810"/>
              <a:gd name="connsiteX1" fmla="*/ 1574067 w 3217557"/>
              <a:gd name="connsiteY1" fmla="*/ 851360 h 2633810"/>
              <a:gd name="connsiteX2" fmla="*/ 1384251 w 3217557"/>
              <a:gd name="connsiteY2" fmla="*/ 1041176 h 2633810"/>
              <a:gd name="connsiteX3" fmla="*/ 1194435 w 3217557"/>
              <a:gd name="connsiteY3" fmla="*/ 851360 h 2633810"/>
              <a:gd name="connsiteX4" fmla="*/ 1384251 w 3217557"/>
              <a:gd name="connsiteY4" fmla="*/ 661544 h 2633810"/>
              <a:gd name="connsiteX5" fmla="*/ 1993421 w 3217557"/>
              <a:gd name="connsiteY5" fmla="*/ 661544 h 2633810"/>
              <a:gd name="connsiteX6" fmla="*/ 2183237 w 3217557"/>
              <a:gd name="connsiteY6" fmla="*/ 851360 h 2633810"/>
              <a:gd name="connsiteX7" fmla="*/ 1993421 w 3217557"/>
              <a:gd name="connsiteY7" fmla="*/ 1041176 h 2633810"/>
              <a:gd name="connsiteX8" fmla="*/ 1803605 w 3217557"/>
              <a:gd name="connsiteY8" fmla="*/ 851360 h 2633810"/>
              <a:gd name="connsiteX9" fmla="*/ 1993421 w 3217557"/>
              <a:gd name="connsiteY9" fmla="*/ 661544 h 2633810"/>
              <a:gd name="connsiteX10" fmla="*/ 2602591 w 3217557"/>
              <a:gd name="connsiteY10" fmla="*/ 661544 h 2633810"/>
              <a:gd name="connsiteX11" fmla="*/ 2792407 w 3217557"/>
              <a:gd name="connsiteY11" fmla="*/ 851360 h 2633810"/>
              <a:gd name="connsiteX12" fmla="*/ 2602591 w 3217557"/>
              <a:gd name="connsiteY12" fmla="*/ 1041176 h 2633810"/>
              <a:gd name="connsiteX13" fmla="*/ 2412775 w 3217557"/>
              <a:gd name="connsiteY13" fmla="*/ 851360 h 2633810"/>
              <a:gd name="connsiteX14" fmla="*/ 2602591 w 3217557"/>
              <a:gd name="connsiteY14" fmla="*/ 661544 h 2633810"/>
              <a:gd name="connsiteX15" fmla="*/ 677114 w 3217557"/>
              <a:gd name="connsiteY15" fmla="*/ 569491 h 2633810"/>
              <a:gd name="connsiteX16" fmla="*/ 330916 w 3217557"/>
              <a:gd name="connsiteY16" fmla="*/ 569491 h 2633810"/>
              <a:gd name="connsiteX17" fmla="*/ 0 w 3217557"/>
              <a:gd name="connsiteY17" fmla="*/ 900407 h 2633810"/>
              <a:gd name="connsiteX18" fmla="*/ 0 w 3217557"/>
              <a:gd name="connsiteY18" fmla="*/ 1952009 h 2633810"/>
              <a:gd name="connsiteX19" fmla="*/ 330916 w 3217557"/>
              <a:gd name="connsiteY19" fmla="*/ 2282925 h 2633810"/>
              <a:gd name="connsiteX20" fmla="*/ 711670 w 3217557"/>
              <a:gd name="connsiteY20" fmla="*/ 2282925 h 2633810"/>
              <a:gd name="connsiteX21" fmla="*/ 165895 w 3217557"/>
              <a:gd name="connsiteY21" fmla="*/ 2633810 h 2633810"/>
              <a:gd name="connsiteX22" fmla="*/ 1294529 w 3217557"/>
              <a:gd name="connsiteY22" fmla="*/ 2282925 h 2633810"/>
              <a:gd name="connsiteX23" fmla="*/ 2117356 w 3217557"/>
              <a:gd name="connsiteY23" fmla="*/ 2282925 h 2633810"/>
              <a:gd name="connsiteX24" fmla="*/ 2418395 w 3217557"/>
              <a:gd name="connsiteY24" fmla="*/ 2087951 h 2633810"/>
              <a:gd name="connsiteX25" fmla="*/ 1830857 w 3217557"/>
              <a:gd name="connsiteY25" fmla="*/ 1799347 h 2633810"/>
              <a:gd name="connsiteX26" fmla="*/ 1008030 w 3217557"/>
              <a:gd name="connsiteY26" fmla="*/ 1799347 h 2633810"/>
              <a:gd name="connsiteX27" fmla="*/ 677114 w 3217557"/>
              <a:gd name="connsiteY27" fmla="*/ 1468431 h 2633810"/>
              <a:gd name="connsiteX28" fmla="*/ 677114 w 3217557"/>
              <a:gd name="connsiteY28" fmla="*/ 569491 h 2633810"/>
              <a:gd name="connsiteX29" fmla="*/ 2886641 w 3217557"/>
              <a:gd name="connsiteY29" fmla="*/ 0 h 2633810"/>
              <a:gd name="connsiteX30" fmla="*/ 1100201 w 3217557"/>
              <a:gd name="connsiteY30" fmla="*/ 0 h 2633810"/>
              <a:gd name="connsiteX31" fmla="*/ 769285 w 3217557"/>
              <a:gd name="connsiteY31" fmla="*/ 330916 h 2633810"/>
              <a:gd name="connsiteX32" fmla="*/ 769285 w 3217557"/>
              <a:gd name="connsiteY32" fmla="*/ 1382518 h 2633810"/>
              <a:gd name="connsiteX33" fmla="*/ 1100201 w 3217557"/>
              <a:gd name="connsiteY33" fmla="*/ 1713434 h 2633810"/>
              <a:gd name="connsiteX34" fmla="*/ 1923028 w 3217557"/>
              <a:gd name="connsiteY34" fmla="*/ 1713434 h 2633810"/>
              <a:gd name="connsiteX35" fmla="*/ 3078958 w 3217557"/>
              <a:gd name="connsiteY35" fmla="*/ 2077967 h 2633810"/>
              <a:gd name="connsiteX36" fmla="*/ 2505887 w 3217557"/>
              <a:gd name="connsiteY36" fmla="*/ 1713434 h 2633810"/>
              <a:gd name="connsiteX37" fmla="*/ 2886641 w 3217557"/>
              <a:gd name="connsiteY37" fmla="*/ 1713434 h 2633810"/>
              <a:gd name="connsiteX38" fmla="*/ 3217557 w 3217557"/>
              <a:gd name="connsiteY38" fmla="*/ 1382518 h 2633810"/>
              <a:gd name="connsiteX39" fmla="*/ 3217557 w 3217557"/>
              <a:gd name="connsiteY39" fmla="*/ 330916 h 2633810"/>
              <a:gd name="connsiteX40" fmla="*/ 2886641 w 3217557"/>
              <a:gd name="connsiteY40" fmla="*/ 0 h 2633810"/>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 name="connsiteX0" fmla="*/ 1384251 w 3217557"/>
              <a:gd name="connsiteY0" fmla="*/ 661544 h 2654282"/>
              <a:gd name="connsiteX1" fmla="*/ 1574067 w 3217557"/>
              <a:gd name="connsiteY1" fmla="*/ 851360 h 2654282"/>
              <a:gd name="connsiteX2" fmla="*/ 1384251 w 3217557"/>
              <a:gd name="connsiteY2" fmla="*/ 1041176 h 2654282"/>
              <a:gd name="connsiteX3" fmla="*/ 1194435 w 3217557"/>
              <a:gd name="connsiteY3" fmla="*/ 851360 h 2654282"/>
              <a:gd name="connsiteX4" fmla="*/ 1384251 w 3217557"/>
              <a:gd name="connsiteY4" fmla="*/ 661544 h 2654282"/>
              <a:gd name="connsiteX5" fmla="*/ 1993421 w 3217557"/>
              <a:gd name="connsiteY5" fmla="*/ 661544 h 2654282"/>
              <a:gd name="connsiteX6" fmla="*/ 2183237 w 3217557"/>
              <a:gd name="connsiteY6" fmla="*/ 851360 h 2654282"/>
              <a:gd name="connsiteX7" fmla="*/ 1993421 w 3217557"/>
              <a:gd name="connsiteY7" fmla="*/ 1041176 h 2654282"/>
              <a:gd name="connsiteX8" fmla="*/ 1803605 w 3217557"/>
              <a:gd name="connsiteY8" fmla="*/ 851360 h 2654282"/>
              <a:gd name="connsiteX9" fmla="*/ 1993421 w 3217557"/>
              <a:gd name="connsiteY9" fmla="*/ 661544 h 2654282"/>
              <a:gd name="connsiteX10" fmla="*/ 2602591 w 3217557"/>
              <a:gd name="connsiteY10" fmla="*/ 661544 h 2654282"/>
              <a:gd name="connsiteX11" fmla="*/ 2792407 w 3217557"/>
              <a:gd name="connsiteY11" fmla="*/ 851360 h 2654282"/>
              <a:gd name="connsiteX12" fmla="*/ 2602591 w 3217557"/>
              <a:gd name="connsiteY12" fmla="*/ 1041176 h 2654282"/>
              <a:gd name="connsiteX13" fmla="*/ 2412775 w 3217557"/>
              <a:gd name="connsiteY13" fmla="*/ 851360 h 2654282"/>
              <a:gd name="connsiteX14" fmla="*/ 2602591 w 3217557"/>
              <a:gd name="connsiteY14" fmla="*/ 661544 h 2654282"/>
              <a:gd name="connsiteX15" fmla="*/ 677114 w 3217557"/>
              <a:gd name="connsiteY15" fmla="*/ 569491 h 2654282"/>
              <a:gd name="connsiteX16" fmla="*/ 330916 w 3217557"/>
              <a:gd name="connsiteY16" fmla="*/ 569491 h 2654282"/>
              <a:gd name="connsiteX17" fmla="*/ 0 w 3217557"/>
              <a:gd name="connsiteY17" fmla="*/ 900407 h 2654282"/>
              <a:gd name="connsiteX18" fmla="*/ 0 w 3217557"/>
              <a:gd name="connsiteY18" fmla="*/ 1952009 h 2654282"/>
              <a:gd name="connsiteX19" fmla="*/ 330916 w 3217557"/>
              <a:gd name="connsiteY19" fmla="*/ 2282925 h 2654282"/>
              <a:gd name="connsiteX20" fmla="*/ 711670 w 3217557"/>
              <a:gd name="connsiteY20" fmla="*/ 2282925 h 2654282"/>
              <a:gd name="connsiteX21" fmla="*/ 275077 w 3217557"/>
              <a:gd name="connsiteY21" fmla="*/ 2654282 h 2654282"/>
              <a:gd name="connsiteX22" fmla="*/ 1294529 w 3217557"/>
              <a:gd name="connsiteY22" fmla="*/ 2282925 h 2654282"/>
              <a:gd name="connsiteX23" fmla="*/ 2117356 w 3217557"/>
              <a:gd name="connsiteY23" fmla="*/ 2282925 h 2654282"/>
              <a:gd name="connsiteX24" fmla="*/ 2418395 w 3217557"/>
              <a:gd name="connsiteY24" fmla="*/ 2087951 h 2654282"/>
              <a:gd name="connsiteX25" fmla="*/ 1830857 w 3217557"/>
              <a:gd name="connsiteY25" fmla="*/ 1799347 h 2654282"/>
              <a:gd name="connsiteX26" fmla="*/ 1008030 w 3217557"/>
              <a:gd name="connsiteY26" fmla="*/ 1799347 h 2654282"/>
              <a:gd name="connsiteX27" fmla="*/ 677114 w 3217557"/>
              <a:gd name="connsiteY27" fmla="*/ 1468431 h 2654282"/>
              <a:gd name="connsiteX28" fmla="*/ 677114 w 3217557"/>
              <a:gd name="connsiteY28" fmla="*/ 569491 h 2654282"/>
              <a:gd name="connsiteX29" fmla="*/ 2886641 w 3217557"/>
              <a:gd name="connsiteY29" fmla="*/ 0 h 2654282"/>
              <a:gd name="connsiteX30" fmla="*/ 1100201 w 3217557"/>
              <a:gd name="connsiteY30" fmla="*/ 0 h 2654282"/>
              <a:gd name="connsiteX31" fmla="*/ 769285 w 3217557"/>
              <a:gd name="connsiteY31" fmla="*/ 330916 h 2654282"/>
              <a:gd name="connsiteX32" fmla="*/ 769285 w 3217557"/>
              <a:gd name="connsiteY32" fmla="*/ 1382518 h 2654282"/>
              <a:gd name="connsiteX33" fmla="*/ 1100201 w 3217557"/>
              <a:gd name="connsiteY33" fmla="*/ 1713434 h 2654282"/>
              <a:gd name="connsiteX34" fmla="*/ 1923028 w 3217557"/>
              <a:gd name="connsiteY34" fmla="*/ 1713434 h 2654282"/>
              <a:gd name="connsiteX35" fmla="*/ 3078958 w 3217557"/>
              <a:gd name="connsiteY35" fmla="*/ 2077967 h 2654282"/>
              <a:gd name="connsiteX36" fmla="*/ 2505887 w 3217557"/>
              <a:gd name="connsiteY36" fmla="*/ 1713434 h 2654282"/>
              <a:gd name="connsiteX37" fmla="*/ 2886641 w 3217557"/>
              <a:gd name="connsiteY37" fmla="*/ 1713434 h 2654282"/>
              <a:gd name="connsiteX38" fmla="*/ 3217557 w 3217557"/>
              <a:gd name="connsiteY38" fmla="*/ 1382518 h 2654282"/>
              <a:gd name="connsiteX39" fmla="*/ 3217557 w 3217557"/>
              <a:gd name="connsiteY39" fmla="*/ 330916 h 2654282"/>
              <a:gd name="connsiteX40" fmla="*/ 2886641 w 3217557"/>
              <a:gd name="connsiteY40" fmla="*/ 0 h 2654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217557" h="2654282">
                <a:moveTo>
                  <a:pt x="1384251" y="661544"/>
                </a:moveTo>
                <a:cubicBezTo>
                  <a:pt x="1489083" y="661544"/>
                  <a:pt x="1574067" y="746528"/>
                  <a:pt x="1574067" y="851360"/>
                </a:cubicBezTo>
                <a:cubicBezTo>
                  <a:pt x="1574067" y="956192"/>
                  <a:pt x="1489083" y="1041176"/>
                  <a:pt x="1384251" y="1041176"/>
                </a:cubicBezTo>
                <a:cubicBezTo>
                  <a:pt x="1279419" y="1041176"/>
                  <a:pt x="1194435" y="956192"/>
                  <a:pt x="1194435" y="851360"/>
                </a:cubicBezTo>
                <a:cubicBezTo>
                  <a:pt x="1194435" y="746528"/>
                  <a:pt x="1279419" y="661544"/>
                  <a:pt x="1384251" y="661544"/>
                </a:cubicBezTo>
                <a:close/>
                <a:moveTo>
                  <a:pt x="1993421" y="661544"/>
                </a:moveTo>
                <a:cubicBezTo>
                  <a:pt x="2098253" y="661544"/>
                  <a:pt x="2183237" y="746528"/>
                  <a:pt x="2183237" y="851360"/>
                </a:cubicBezTo>
                <a:cubicBezTo>
                  <a:pt x="2183237" y="956192"/>
                  <a:pt x="2098253" y="1041176"/>
                  <a:pt x="1993421" y="1041176"/>
                </a:cubicBezTo>
                <a:cubicBezTo>
                  <a:pt x="1888589" y="1041176"/>
                  <a:pt x="1803605" y="956192"/>
                  <a:pt x="1803605" y="851360"/>
                </a:cubicBezTo>
                <a:cubicBezTo>
                  <a:pt x="1803605" y="746528"/>
                  <a:pt x="1888589" y="661544"/>
                  <a:pt x="1993421" y="661544"/>
                </a:cubicBezTo>
                <a:close/>
                <a:moveTo>
                  <a:pt x="2602591" y="661544"/>
                </a:moveTo>
                <a:cubicBezTo>
                  <a:pt x="2707423" y="661544"/>
                  <a:pt x="2792407" y="746528"/>
                  <a:pt x="2792407" y="851360"/>
                </a:cubicBezTo>
                <a:cubicBezTo>
                  <a:pt x="2792407" y="956192"/>
                  <a:pt x="2707423" y="1041176"/>
                  <a:pt x="2602591" y="1041176"/>
                </a:cubicBezTo>
                <a:cubicBezTo>
                  <a:pt x="2497759" y="1041176"/>
                  <a:pt x="2412775" y="956192"/>
                  <a:pt x="2412775" y="851360"/>
                </a:cubicBezTo>
                <a:cubicBezTo>
                  <a:pt x="2412775" y="746528"/>
                  <a:pt x="2497759" y="661544"/>
                  <a:pt x="2602591" y="661544"/>
                </a:cubicBezTo>
                <a:close/>
                <a:moveTo>
                  <a:pt x="677114" y="569491"/>
                </a:moveTo>
                <a:lnTo>
                  <a:pt x="330916" y="569491"/>
                </a:lnTo>
                <a:cubicBezTo>
                  <a:pt x="148156" y="569491"/>
                  <a:pt x="0" y="717647"/>
                  <a:pt x="0" y="900407"/>
                </a:cubicBezTo>
                <a:lnTo>
                  <a:pt x="0" y="1952009"/>
                </a:lnTo>
                <a:cubicBezTo>
                  <a:pt x="0" y="2134769"/>
                  <a:pt x="148156" y="2282925"/>
                  <a:pt x="330916" y="2282925"/>
                </a:cubicBezTo>
                <a:lnTo>
                  <a:pt x="711670" y="2282925"/>
                </a:lnTo>
                <a:cubicBezTo>
                  <a:pt x="639726" y="2394386"/>
                  <a:pt x="647101" y="2475544"/>
                  <a:pt x="275077" y="2654282"/>
                </a:cubicBezTo>
                <a:cubicBezTo>
                  <a:pt x="900998" y="2583693"/>
                  <a:pt x="998412" y="2552618"/>
                  <a:pt x="1294529" y="2282925"/>
                </a:cubicBezTo>
                <a:lnTo>
                  <a:pt x="2117356" y="2282925"/>
                </a:lnTo>
                <a:cubicBezTo>
                  <a:pt x="2251554" y="2282925"/>
                  <a:pt x="2367095" y="2203043"/>
                  <a:pt x="2418395" y="2087951"/>
                </a:cubicBezTo>
                <a:cubicBezTo>
                  <a:pt x="2205538" y="2022975"/>
                  <a:pt x="2032941" y="1932583"/>
                  <a:pt x="1830857" y="1799347"/>
                </a:cubicBezTo>
                <a:lnTo>
                  <a:pt x="1008030" y="1799347"/>
                </a:lnTo>
                <a:cubicBezTo>
                  <a:pt x="825270" y="1799347"/>
                  <a:pt x="677114" y="1651191"/>
                  <a:pt x="677114" y="1468431"/>
                </a:cubicBezTo>
                <a:lnTo>
                  <a:pt x="677114" y="569491"/>
                </a:lnTo>
                <a:close/>
                <a:moveTo>
                  <a:pt x="2886641" y="0"/>
                </a:moveTo>
                <a:lnTo>
                  <a:pt x="1100201" y="0"/>
                </a:lnTo>
                <a:cubicBezTo>
                  <a:pt x="917441" y="0"/>
                  <a:pt x="769285" y="148156"/>
                  <a:pt x="769285" y="330916"/>
                </a:cubicBezTo>
                <a:lnTo>
                  <a:pt x="769285" y="1382518"/>
                </a:lnTo>
                <a:cubicBezTo>
                  <a:pt x="769285" y="1565278"/>
                  <a:pt x="917441" y="1713434"/>
                  <a:pt x="1100201" y="1713434"/>
                </a:cubicBezTo>
                <a:lnTo>
                  <a:pt x="1923028" y="1713434"/>
                </a:lnTo>
                <a:cubicBezTo>
                  <a:pt x="2301032" y="1962656"/>
                  <a:pt x="2453037" y="2007378"/>
                  <a:pt x="3078958" y="2077967"/>
                </a:cubicBezTo>
                <a:cubicBezTo>
                  <a:pt x="2713759" y="1878758"/>
                  <a:pt x="2673367" y="1899957"/>
                  <a:pt x="2505887" y="1713434"/>
                </a:cubicBezTo>
                <a:lnTo>
                  <a:pt x="2886641" y="1713434"/>
                </a:lnTo>
                <a:cubicBezTo>
                  <a:pt x="3069401" y="1713434"/>
                  <a:pt x="3217557" y="1565278"/>
                  <a:pt x="3217557" y="1382518"/>
                </a:cubicBezTo>
                <a:lnTo>
                  <a:pt x="3217557" y="330916"/>
                </a:lnTo>
                <a:cubicBezTo>
                  <a:pt x="3217557" y="148156"/>
                  <a:pt x="3069401" y="0"/>
                  <a:pt x="2886641"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8" name="Teardrop 1">
            <a:extLst>
              <a:ext uri="{FF2B5EF4-FFF2-40B4-BE49-F238E27FC236}">
                <a16:creationId xmlns:a16="http://schemas.microsoft.com/office/drawing/2014/main" id="{82BF17C9-4BE3-4A66-B3B0-6BD009636B80}"/>
              </a:ext>
            </a:extLst>
          </p:cNvPr>
          <p:cNvSpPr/>
          <p:nvPr userDrawn="1"/>
        </p:nvSpPr>
        <p:spPr>
          <a:xfrm rot="18805991">
            <a:off x="10126692" y="1539348"/>
            <a:ext cx="551843" cy="546086"/>
          </a:xfrm>
          <a:custGeom>
            <a:avLst/>
            <a:gdLst/>
            <a:ahLst/>
            <a:cxnLst/>
            <a:rect l="l" t="t" r="r" b="b"/>
            <a:pathLst>
              <a:path w="1807241" h="1788383">
                <a:moveTo>
                  <a:pt x="712876" y="1117592"/>
                </a:moveTo>
                <a:cubicBezTo>
                  <a:pt x="771173" y="1181828"/>
                  <a:pt x="811089" y="1255910"/>
                  <a:pt x="847925" y="1348018"/>
                </a:cubicBezTo>
                <a:cubicBezTo>
                  <a:pt x="814544" y="1418896"/>
                  <a:pt x="753893" y="1474052"/>
                  <a:pt x="679064" y="1498332"/>
                </a:cubicBezTo>
                <a:lnTo>
                  <a:pt x="308226" y="1106637"/>
                </a:lnTo>
                <a:cubicBezTo>
                  <a:pt x="336560" y="1033247"/>
                  <a:pt x="394949" y="975701"/>
                  <a:pt x="467546" y="946245"/>
                </a:cubicBezTo>
                <a:cubicBezTo>
                  <a:pt x="577903" y="998968"/>
                  <a:pt x="654580" y="1053357"/>
                  <a:pt x="712876" y="1117592"/>
                </a:cubicBezTo>
                <a:close/>
                <a:moveTo>
                  <a:pt x="1038527" y="398886"/>
                </a:moveTo>
                <a:lnTo>
                  <a:pt x="1405560" y="786562"/>
                </a:lnTo>
                <a:cubicBezTo>
                  <a:pt x="1374476" y="799049"/>
                  <a:pt x="1340402" y="804299"/>
                  <a:pt x="1305054" y="803332"/>
                </a:cubicBezTo>
                <a:lnTo>
                  <a:pt x="1008167" y="795212"/>
                </a:lnTo>
                <a:lnTo>
                  <a:pt x="1016288" y="498325"/>
                </a:lnTo>
                <a:cubicBezTo>
                  <a:pt x="1017255" y="462976"/>
                  <a:pt x="1024360" y="429240"/>
                  <a:pt x="1038527" y="398886"/>
                </a:cubicBezTo>
                <a:close/>
                <a:moveTo>
                  <a:pt x="1097925" y="218888"/>
                </a:moveTo>
                <a:cubicBezTo>
                  <a:pt x="992582" y="279303"/>
                  <a:pt x="921871" y="392886"/>
                  <a:pt x="921053" y="523256"/>
                </a:cubicBezTo>
                <a:lnTo>
                  <a:pt x="919136" y="828763"/>
                </a:lnTo>
                <a:lnTo>
                  <a:pt x="830924" y="915875"/>
                </a:lnTo>
                <a:lnTo>
                  <a:pt x="525417" y="913958"/>
                </a:lnTo>
                <a:cubicBezTo>
                  <a:pt x="403891" y="913196"/>
                  <a:pt x="296188" y="973343"/>
                  <a:pt x="234366" y="1067831"/>
                </a:cubicBezTo>
                <a:lnTo>
                  <a:pt x="710285" y="1570519"/>
                </a:lnTo>
                <a:cubicBezTo>
                  <a:pt x="811872" y="1510375"/>
                  <a:pt x="878808" y="1399439"/>
                  <a:pt x="879603" y="1272618"/>
                </a:cubicBezTo>
                <a:lnTo>
                  <a:pt x="881520" y="967111"/>
                </a:lnTo>
                <a:lnTo>
                  <a:pt x="969732" y="879999"/>
                </a:lnTo>
                <a:lnTo>
                  <a:pt x="1275239" y="881916"/>
                </a:lnTo>
                <a:cubicBezTo>
                  <a:pt x="1400271" y="882701"/>
                  <a:pt x="1510670" y="819011"/>
                  <a:pt x="1573529" y="721242"/>
                </a:cubicBezTo>
                <a:close/>
                <a:moveTo>
                  <a:pt x="1162945" y="27894"/>
                </a:moveTo>
                <a:lnTo>
                  <a:pt x="1782798" y="682611"/>
                </a:lnTo>
                <a:cubicBezTo>
                  <a:pt x="1816692" y="718411"/>
                  <a:pt x="1815147" y="774907"/>
                  <a:pt x="1779347" y="808801"/>
                </a:cubicBezTo>
                <a:cubicBezTo>
                  <a:pt x="1743547" y="842694"/>
                  <a:pt x="1687050" y="841149"/>
                  <a:pt x="1653157" y="805349"/>
                </a:cubicBezTo>
                <a:lnTo>
                  <a:pt x="1644015" y="795693"/>
                </a:lnTo>
                <a:cubicBezTo>
                  <a:pt x="1561789" y="910282"/>
                  <a:pt x="1426630" y="983636"/>
                  <a:pt x="1274606" y="982683"/>
                </a:cubicBezTo>
                <a:lnTo>
                  <a:pt x="980378" y="980836"/>
                </a:lnTo>
                <a:lnTo>
                  <a:pt x="980378" y="1270380"/>
                </a:lnTo>
                <a:cubicBezTo>
                  <a:pt x="980378" y="1427425"/>
                  <a:pt x="901198" y="1565976"/>
                  <a:pt x="779756" y="1647056"/>
                </a:cubicBezTo>
                <a:cubicBezTo>
                  <a:pt x="807405" y="1681913"/>
                  <a:pt x="803595" y="1732594"/>
                  <a:pt x="770486" y="1763941"/>
                </a:cubicBezTo>
                <a:cubicBezTo>
                  <a:pt x="734686" y="1797834"/>
                  <a:pt x="678189" y="1796289"/>
                  <a:pt x="644296" y="1760489"/>
                </a:cubicBezTo>
                <a:lnTo>
                  <a:pt x="24442" y="1105772"/>
                </a:lnTo>
                <a:cubicBezTo>
                  <a:pt x="-9451" y="1069973"/>
                  <a:pt x="-7906" y="1013476"/>
                  <a:pt x="27894" y="979583"/>
                </a:cubicBezTo>
                <a:cubicBezTo>
                  <a:pt x="63694" y="945689"/>
                  <a:pt x="120190" y="947235"/>
                  <a:pt x="154084" y="983034"/>
                </a:cubicBezTo>
                <a:lnTo>
                  <a:pt x="163237" y="992702"/>
                </a:lnTo>
                <a:cubicBezTo>
                  <a:pt x="244774" y="882877"/>
                  <a:pt x="375836" y="813180"/>
                  <a:pt x="523178" y="813180"/>
                </a:cubicBezTo>
                <a:lnTo>
                  <a:pt x="818460" y="813180"/>
                </a:lnTo>
                <a:lnTo>
                  <a:pt x="820284" y="522622"/>
                </a:lnTo>
                <a:cubicBezTo>
                  <a:pt x="821285" y="363119"/>
                  <a:pt x="903845" y="223207"/>
                  <a:pt x="1028952" y="143673"/>
                </a:cubicBezTo>
                <a:cubicBezTo>
                  <a:pt x="999689" y="108599"/>
                  <a:pt x="1002953" y="56445"/>
                  <a:pt x="1036755" y="24443"/>
                </a:cubicBezTo>
                <a:cubicBezTo>
                  <a:pt x="1072555" y="-9451"/>
                  <a:pt x="1129052" y="-7906"/>
                  <a:pt x="1162945" y="27894"/>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09" name="Rectangle 130">
            <a:extLst>
              <a:ext uri="{FF2B5EF4-FFF2-40B4-BE49-F238E27FC236}">
                <a16:creationId xmlns:a16="http://schemas.microsoft.com/office/drawing/2014/main" id="{D62F2688-C7D6-42A5-AB04-5CFAD4DB9C7D}"/>
              </a:ext>
            </a:extLst>
          </p:cNvPr>
          <p:cNvSpPr/>
          <p:nvPr userDrawn="1"/>
        </p:nvSpPr>
        <p:spPr>
          <a:xfrm>
            <a:off x="10932820" y="1539414"/>
            <a:ext cx="544577" cy="547049"/>
          </a:xfrm>
          <a:custGeom>
            <a:avLst/>
            <a:gdLst/>
            <a:ahLst/>
            <a:cxnLst/>
            <a:rect l="l" t="t" r="r" b="b"/>
            <a:pathLst>
              <a:path w="371900" h="373588">
                <a:moveTo>
                  <a:pt x="297080" y="129105"/>
                </a:moveTo>
                <a:lnTo>
                  <a:pt x="284273" y="219737"/>
                </a:lnTo>
                <a:lnTo>
                  <a:pt x="305496" y="219737"/>
                </a:lnTo>
                <a:lnTo>
                  <a:pt x="333001" y="129105"/>
                </a:lnTo>
                <a:close/>
                <a:moveTo>
                  <a:pt x="228265" y="129105"/>
                </a:moveTo>
                <a:lnTo>
                  <a:pt x="228265" y="219737"/>
                </a:lnTo>
                <a:lnTo>
                  <a:pt x="250807" y="219737"/>
                </a:lnTo>
                <a:lnTo>
                  <a:pt x="263614" y="129105"/>
                </a:lnTo>
                <a:close/>
                <a:moveTo>
                  <a:pt x="157021" y="129105"/>
                </a:moveTo>
                <a:lnTo>
                  <a:pt x="175826" y="219737"/>
                </a:lnTo>
                <a:lnTo>
                  <a:pt x="195129" y="219737"/>
                </a:lnTo>
                <a:lnTo>
                  <a:pt x="195129" y="129105"/>
                </a:lnTo>
                <a:close/>
                <a:moveTo>
                  <a:pt x="93087" y="129105"/>
                </a:moveTo>
                <a:lnTo>
                  <a:pt x="117372" y="219737"/>
                </a:lnTo>
                <a:lnTo>
                  <a:pt x="141984" y="219737"/>
                </a:lnTo>
                <a:lnTo>
                  <a:pt x="123179" y="129105"/>
                </a:lnTo>
                <a:close/>
                <a:moveTo>
                  <a:pt x="58494" y="0"/>
                </a:moveTo>
                <a:lnTo>
                  <a:pt x="84208" y="95969"/>
                </a:lnTo>
                <a:lnTo>
                  <a:pt x="354346" y="95969"/>
                </a:lnTo>
                <a:lnTo>
                  <a:pt x="354346" y="97437"/>
                </a:lnTo>
                <a:cubicBezTo>
                  <a:pt x="356087" y="96136"/>
                  <a:pt x="357928" y="96353"/>
                  <a:pt x="359747" y="96905"/>
                </a:cubicBezTo>
                <a:lnTo>
                  <a:pt x="360371" y="97095"/>
                </a:lnTo>
                <a:cubicBezTo>
                  <a:pt x="368954" y="99700"/>
                  <a:pt x="373801" y="108770"/>
                  <a:pt x="371196" y="117354"/>
                </a:cubicBezTo>
                <a:lnTo>
                  <a:pt x="333339" y="242097"/>
                </a:lnTo>
                <a:cubicBezTo>
                  <a:pt x="331591" y="247858"/>
                  <a:pt x="326929" y="251935"/>
                  <a:pt x="321206" y="252122"/>
                </a:cubicBezTo>
                <a:lnTo>
                  <a:pt x="321206" y="252873"/>
                </a:lnTo>
                <a:lnTo>
                  <a:pt x="313576" y="252873"/>
                </a:lnTo>
                <a:cubicBezTo>
                  <a:pt x="313378" y="253010"/>
                  <a:pt x="313229" y="252967"/>
                  <a:pt x="313080" y="252922"/>
                </a:cubicBezTo>
                <a:lnTo>
                  <a:pt x="312919" y="252873"/>
                </a:lnTo>
                <a:lnTo>
                  <a:pt x="126251" y="252873"/>
                </a:lnTo>
                <a:lnTo>
                  <a:pt x="133971" y="281687"/>
                </a:lnTo>
                <a:lnTo>
                  <a:pt x="321075" y="281687"/>
                </a:lnTo>
                <a:lnTo>
                  <a:pt x="321075" y="314823"/>
                </a:lnTo>
                <a:lnTo>
                  <a:pt x="318480" y="314823"/>
                </a:lnTo>
                <a:cubicBezTo>
                  <a:pt x="329614" y="318311"/>
                  <a:pt x="336414" y="328969"/>
                  <a:pt x="336414" y="341215"/>
                </a:cubicBezTo>
                <a:cubicBezTo>
                  <a:pt x="336414" y="359094"/>
                  <a:pt x="321920" y="373588"/>
                  <a:pt x="304041" y="373588"/>
                </a:cubicBezTo>
                <a:cubicBezTo>
                  <a:pt x="286162" y="373588"/>
                  <a:pt x="271668" y="359094"/>
                  <a:pt x="271668" y="341215"/>
                </a:cubicBezTo>
                <a:cubicBezTo>
                  <a:pt x="271668" y="328969"/>
                  <a:pt x="278468" y="318311"/>
                  <a:pt x="289602" y="314823"/>
                </a:cubicBezTo>
                <a:lnTo>
                  <a:pt x="142850" y="314823"/>
                </a:lnTo>
                <a:lnTo>
                  <a:pt x="143397" y="316865"/>
                </a:lnTo>
                <a:cubicBezTo>
                  <a:pt x="151629" y="321811"/>
                  <a:pt x="156401" y="330956"/>
                  <a:pt x="156401" y="341215"/>
                </a:cubicBezTo>
                <a:cubicBezTo>
                  <a:pt x="156401" y="359094"/>
                  <a:pt x="141907" y="373588"/>
                  <a:pt x="124028" y="373588"/>
                </a:cubicBezTo>
                <a:cubicBezTo>
                  <a:pt x="106149" y="373588"/>
                  <a:pt x="91655" y="359094"/>
                  <a:pt x="91655" y="341215"/>
                </a:cubicBezTo>
                <a:cubicBezTo>
                  <a:pt x="91655" y="329356"/>
                  <a:pt x="98032" y="318986"/>
                  <a:pt x="108649" y="315212"/>
                </a:cubicBezTo>
                <a:lnTo>
                  <a:pt x="33542" y="34909"/>
                </a:lnTo>
                <a:lnTo>
                  <a:pt x="0" y="34909"/>
                </a:lnTo>
                <a:lnTo>
                  <a:pt x="0" y="1773"/>
                </a:lnTo>
                <a:lnTo>
                  <a:pt x="51879" y="1773"/>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10" name="Right Triangle 17">
            <a:extLst>
              <a:ext uri="{FF2B5EF4-FFF2-40B4-BE49-F238E27FC236}">
                <a16:creationId xmlns:a16="http://schemas.microsoft.com/office/drawing/2014/main" id="{EEF6EF87-20D9-4B93-818C-0FA8D36537A0}"/>
              </a:ext>
            </a:extLst>
          </p:cNvPr>
          <p:cNvSpPr>
            <a:spLocks noChangeAspect="1"/>
          </p:cNvSpPr>
          <p:nvPr userDrawn="1"/>
        </p:nvSpPr>
        <p:spPr>
          <a:xfrm>
            <a:off x="9363473" y="4578026"/>
            <a:ext cx="478148" cy="569324"/>
          </a:xfrm>
          <a:custGeom>
            <a:avLst/>
            <a:gdLst/>
            <a:ahLst/>
            <a:cxnLst/>
            <a:rect l="l" t="t" r="r" b="b"/>
            <a:pathLst>
              <a:path w="2721114" h="3240000">
                <a:moveTo>
                  <a:pt x="1999321" y="2603448"/>
                </a:moveTo>
                <a:lnTo>
                  <a:pt x="1999321" y="2772810"/>
                </a:lnTo>
                <a:lnTo>
                  <a:pt x="2528507" y="2772810"/>
                </a:lnTo>
                <a:lnTo>
                  <a:pt x="2528507" y="2603448"/>
                </a:lnTo>
                <a:close/>
                <a:moveTo>
                  <a:pt x="2263914" y="2230929"/>
                </a:moveTo>
                <a:cubicBezTo>
                  <a:pt x="2516419" y="2230929"/>
                  <a:pt x="2721114" y="2435624"/>
                  <a:pt x="2721114" y="2688129"/>
                </a:cubicBezTo>
                <a:cubicBezTo>
                  <a:pt x="2721114" y="2940634"/>
                  <a:pt x="2516419" y="3145329"/>
                  <a:pt x="2263914" y="3145329"/>
                </a:cubicBezTo>
                <a:cubicBezTo>
                  <a:pt x="2011409" y="3145329"/>
                  <a:pt x="1806714" y="2940634"/>
                  <a:pt x="1806714" y="2688129"/>
                </a:cubicBezTo>
                <a:cubicBezTo>
                  <a:pt x="1806714" y="2435624"/>
                  <a:pt x="2011409" y="2230929"/>
                  <a:pt x="2263914" y="2230929"/>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11" name="Right Triangle 17">
            <a:extLst>
              <a:ext uri="{FF2B5EF4-FFF2-40B4-BE49-F238E27FC236}">
                <a16:creationId xmlns:a16="http://schemas.microsoft.com/office/drawing/2014/main" id="{D43A026B-54B2-4974-9AAE-BF039966D325}"/>
              </a:ext>
            </a:extLst>
          </p:cNvPr>
          <p:cNvSpPr>
            <a:spLocks noChangeAspect="1"/>
          </p:cNvSpPr>
          <p:nvPr userDrawn="1"/>
        </p:nvSpPr>
        <p:spPr>
          <a:xfrm>
            <a:off x="8488431" y="4578026"/>
            <a:ext cx="478148" cy="569324"/>
          </a:xfrm>
          <a:custGeom>
            <a:avLst/>
            <a:gdLst/>
            <a:ahLst/>
            <a:cxnLst/>
            <a:rect l="l" t="t" r="r" b="b"/>
            <a:pathLst>
              <a:path w="2721114" h="3240000">
                <a:moveTo>
                  <a:pt x="2179233" y="2431577"/>
                </a:moveTo>
                <a:lnTo>
                  <a:pt x="2179233" y="2611489"/>
                </a:lnTo>
                <a:lnTo>
                  <a:pt x="1999321" y="2611489"/>
                </a:lnTo>
                <a:lnTo>
                  <a:pt x="1999321" y="2780851"/>
                </a:lnTo>
                <a:lnTo>
                  <a:pt x="2179233" y="2780851"/>
                </a:lnTo>
                <a:lnTo>
                  <a:pt x="2179233" y="2960763"/>
                </a:lnTo>
                <a:lnTo>
                  <a:pt x="2348595" y="2960763"/>
                </a:lnTo>
                <a:lnTo>
                  <a:pt x="2348595" y="2780851"/>
                </a:lnTo>
                <a:lnTo>
                  <a:pt x="2528507" y="2780851"/>
                </a:lnTo>
                <a:lnTo>
                  <a:pt x="2528507" y="2611489"/>
                </a:lnTo>
                <a:lnTo>
                  <a:pt x="2348595" y="2611489"/>
                </a:lnTo>
                <a:lnTo>
                  <a:pt x="2348595" y="2431577"/>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12" name="Right Triangle 17">
            <a:extLst>
              <a:ext uri="{FF2B5EF4-FFF2-40B4-BE49-F238E27FC236}">
                <a16:creationId xmlns:a16="http://schemas.microsoft.com/office/drawing/2014/main" id="{4FD9494A-1472-4193-9695-7C9990E99421}"/>
              </a:ext>
            </a:extLst>
          </p:cNvPr>
          <p:cNvSpPr>
            <a:spLocks noChangeAspect="1"/>
          </p:cNvSpPr>
          <p:nvPr userDrawn="1"/>
        </p:nvSpPr>
        <p:spPr>
          <a:xfrm>
            <a:off x="10238515" y="4578026"/>
            <a:ext cx="478148" cy="569324"/>
          </a:xfrm>
          <a:custGeom>
            <a:avLst/>
            <a:gdLst/>
            <a:ahLst/>
            <a:cxnLst/>
            <a:rect l="l" t="t" r="r" b="b"/>
            <a:pathLst>
              <a:path w="2721114" h="3240000">
                <a:moveTo>
                  <a:pt x="2136698" y="2449196"/>
                </a:moveTo>
                <a:lnTo>
                  <a:pt x="2016940" y="2568954"/>
                </a:lnTo>
                <a:lnTo>
                  <a:pt x="2144156" y="2696170"/>
                </a:lnTo>
                <a:lnTo>
                  <a:pt x="2016940" y="2823386"/>
                </a:lnTo>
                <a:lnTo>
                  <a:pt x="2136698" y="2943144"/>
                </a:lnTo>
                <a:lnTo>
                  <a:pt x="2263914" y="2815928"/>
                </a:lnTo>
                <a:lnTo>
                  <a:pt x="2391130" y="2943144"/>
                </a:lnTo>
                <a:lnTo>
                  <a:pt x="2510888" y="2823386"/>
                </a:lnTo>
                <a:lnTo>
                  <a:pt x="2383672" y="2696170"/>
                </a:lnTo>
                <a:lnTo>
                  <a:pt x="2510888" y="2568954"/>
                </a:lnTo>
                <a:lnTo>
                  <a:pt x="2391130" y="2449196"/>
                </a:lnTo>
                <a:lnTo>
                  <a:pt x="2263914" y="2576412"/>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13" name="Oval 44">
            <a:extLst>
              <a:ext uri="{FF2B5EF4-FFF2-40B4-BE49-F238E27FC236}">
                <a16:creationId xmlns:a16="http://schemas.microsoft.com/office/drawing/2014/main" id="{38C0F446-538E-43FE-A757-D49DA92C8D53}"/>
              </a:ext>
            </a:extLst>
          </p:cNvPr>
          <p:cNvSpPr>
            <a:spLocks noChangeAspect="1"/>
          </p:cNvSpPr>
          <p:nvPr userDrawn="1"/>
        </p:nvSpPr>
        <p:spPr>
          <a:xfrm>
            <a:off x="11113556" y="4578026"/>
            <a:ext cx="478148" cy="569324"/>
          </a:xfrm>
          <a:custGeom>
            <a:avLst/>
            <a:gdLst/>
            <a:ahLst/>
            <a:cxnLst/>
            <a:rect l="l" t="t" r="r" b="b"/>
            <a:pathLst>
              <a:path w="2721114" h="3240000">
                <a:moveTo>
                  <a:pt x="2519839" y="2469622"/>
                </a:moveTo>
                <a:lnTo>
                  <a:pt x="2201779" y="2787682"/>
                </a:lnTo>
                <a:lnTo>
                  <a:pt x="2003023" y="2588926"/>
                </a:lnTo>
                <a:lnTo>
                  <a:pt x="1901669" y="2690281"/>
                </a:lnTo>
                <a:lnTo>
                  <a:pt x="2203868" y="2992480"/>
                </a:lnTo>
                <a:lnTo>
                  <a:pt x="2305222" y="2891125"/>
                </a:lnTo>
                <a:lnTo>
                  <a:pt x="2303133" y="2889037"/>
                </a:lnTo>
                <a:lnTo>
                  <a:pt x="2621194" y="2570977"/>
                </a:lnTo>
                <a:close/>
                <a:moveTo>
                  <a:pt x="2263914" y="2238970"/>
                </a:moveTo>
                <a:cubicBezTo>
                  <a:pt x="2516419" y="2238970"/>
                  <a:pt x="2721114" y="2443665"/>
                  <a:pt x="2721114" y="2696170"/>
                </a:cubicBezTo>
                <a:cubicBezTo>
                  <a:pt x="2721114" y="2948675"/>
                  <a:pt x="2516419" y="3153370"/>
                  <a:pt x="2263914" y="3153370"/>
                </a:cubicBezTo>
                <a:cubicBezTo>
                  <a:pt x="2011409" y="3153370"/>
                  <a:pt x="1806714" y="2948675"/>
                  <a:pt x="1806714" y="2696170"/>
                </a:cubicBezTo>
                <a:cubicBezTo>
                  <a:pt x="1806714" y="2443665"/>
                  <a:pt x="2011409" y="2238970"/>
                  <a:pt x="2263914" y="2238970"/>
                </a:cubicBezTo>
                <a:close/>
                <a:moveTo>
                  <a:pt x="1576134" y="17032"/>
                </a:moveTo>
                <a:lnTo>
                  <a:pt x="2276728" y="17032"/>
                </a:lnTo>
                <a:lnTo>
                  <a:pt x="2276728" y="17033"/>
                </a:lnTo>
                <a:lnTo>
                  <a:pt x="1576135" y="17033"/>
                </a:lnTo>
                <a:close/>
                <a:moveTo>
                  <a:pt x="0" y="17032"/>
                </a:moveTo>
                <a:lnTo>
                  <a:pt x="1321887" y="17032"/>
                </a:lnTo>
                <a:lnTo>
                  <a:pt x="1321887" y="996125"/>
                </a:lnTo>
                <a:lnTo>
                  <a:pt x="2276728" y="996125"/>
                </a:lnTo>
                <a:lnTo>
                  <a:pt x="2276728" y="2160187"/>
                </a:lnTo>
                <a:cubicBezTo>
                  <a:pt x="1979345" y="2161001"/>
                  <a:pt x="1738579" y="2402384"/>
                  <a:pt x="1738579" y="2700000"/>
                </a:cubicBezTo>
                <a:cubicBezTo>
                  <a:pt x="1738579" y="2997617"/>
                  <a:pt x="1979345" y="3238999"/>
                  <a:pt x="2276728" y="3239814"/>
                </a:cubicBezTo>
                <a:lnTo>
                  <a:pt x="2276728" y="3240000"/>
                </a:lnTo>
                <a:lnTo>
                  <a:pt x="0" y="3240000"/>
                </a:lnTo>
                <a:close/>
                <a:moveTo>
                  <a:pt x="1436085" y="0"/>
                </a:moveTo>
                <a:lnTo>
                  <a:pt x="2287664" y="888809"/>
                </a:lnTo>
                <a:lnTo>
                  <a:pt x="1436085" y="888809"/>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Tree>
    <p:extLst>
      <p:ext uri="{BB962C8B-B14F-4D97-AF65-F5344CB8AC3E}">
        <p14:creationId xmlns:p14="http://schemas.microsoft.com/office/powerpoint/2010/main" val="3469027432"/>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t Icone [c]">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4C99FCB6-6034-4E63-B736-586D0A81D1DF}"/>
              </a:ext>
            </a:extLst>
          </p:cNvPr>
          <p:cNvSpPr>
            <a:spLocks noGrp="1"/>
          </p:cNvSpPr>
          <p:nvPr>
            <p:ph type="title" hasCustomPrompt="1"/>
          </p:nvPr>
        </p:nvSpPr>
        <p:spPr>
          <a:xfrm>
            <a:off x="276305" y="180000"/>
            <a:ext cx="11652170" cy="707373"/>
          </a:xfrm>
          <a:prstGeom prst="rect">
            <a:avLst/>
          </a:prstGeom>
        </p:spPr>
        <p:txBody>
          <a:bodyPr vert="horz" lIns="91440" tIns="45720" rIns="91440" bIns="45720" rtlCol="0" anchor="t" anchorCtr="0">
            <a:spAutoFit/>
          </a:bodyPr>
          <a:lstStyle>
            <a:lvl1pPr algn="ctr" defTabSz="914400" rtl="0" eaLnBrk="1" latinLnBrk="0" hangingPunct="1">
              <a:lnSpc>
                <a:spcPct val="90000"/>
              </a:lnSpc>
              <a:spcBef>
                <a:spcPct val="0"/>
              </a:spcBef>
              <a:buNone/>
              <a:defRPr sz="4400" kern="1200">
                <a:solidFill>
                  <a:schemeClr val="bg1">
                    <a:lumMod val="50000"/>
                  </a:schemeClr>
                </a:solidFill>
                <a:latin typeface="+mj-lt"/>
                <a:ea typeface="+mj-ea"/>
                <a:cs typeface="+mj-cs"/>
              </a:defRPr>
            </a:lvl1pPr>
          </a:lstStyle>
          <a:p>
            <a:r>
              <a:rPr lang="it-IT"/>
              <a:t>ICONE</a:t>
            </a:r>
          </a:p>
        </p:txBody>
      </p:sp>
      <p:sp>
        <p:nvSpPr>
          <p:cNvPr id="5" name="Rounded Rectangle 2">
            <a:extLst>
              <a:ext uri="{FF2B5EF4-FFF2-40B4-BE49-F238E27FC236}">
                <a16:creationId xmlns:a16="http://schemas.microsoft.com/office/drawing/2014/main" id="{D998CB39-A1E1-4246-B376-F2BC09B6BA33}"/>
              </a:ext>
            </a:extLst>
          </p:cNvPr>
          <p:cNvSpPr/>
          <p:nvPr/>
        </p:nvSpPr>
        <p:spPr>
          <a:xfrm>
            <a:off x="263525" y="927751"/>
            <a:ext cx="3743156" cy="5256000"/>
          </a:xfrm>
          <a:prstGeom prst="roundRect">
            <a:avLst>
              <a:gd name="adj" fmla="val 3968"/>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latin typeface="+mn-lt"/>
            </a:endParaRPr>
          </a:p>
        </p:txBody>
      </p:sp>
      <p:sp>
        <p:nvSpPr>
          <p:cNvPr id="6" name="Rounded Rectangle 3">
            <a:extLst>
              <a:ext uri="{FF2B5EF4-FFF2-40B4-BE49-F238E27FC236}">
                <a16:creationId xmlns:a16="http://schemas.microsoft.com/office/drawing/2014/main" id="{DF44CFB1-2D9D-4268-BE43-6A3C91929E53}"/>
              </a:ext>
            </a:extLst>
          </p:cNvPr>
          <p:cNvSpPr/>
          <p:nvPr/>
        </p:nvSpPr>
        <p:spPr>
          <a:xfrm>
            <a:off x="441448" y="1125751"/>
            <a:ext cx="153868" cy="4860000"/>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latin typeface="+mn-lt"/>
            </a:endParaRPr>
          </a:p>
        </p:txBody>
      </p:sp>
      <p:sp>
        <p:nvSpPr>
          <p:cNvPr id="7" name="Half Frame 4">
            <a:extLst>
              <a:ext uri="{FF2B5EF4-FFF2-40B4-BE49-F238E27FC236}">
                <a16:creationId xmlns:a16="http://schemas.microsoft.com/office/drawing/2014/main" id="{944D1DC8-7EDA-403E-8502-7A62BF57EE8D}"/>
              </a:ext>
            </a:extLst>
          </p:cNvPr>
          <p:cNvSpPr/>
          <p:nvPr/>
        </p:nvSpPr>
        <p:spPr>
          <a:xfrm rot="5400000">
            <a:off x="3136411" y="1145529"/>
            <a:ext cx="685849" cy="685148"/>
          </a:xfrm>
          <a:prstGeom prst="halfFrame">
            <a:avLst>
              <a:gd name="adj1" fmla="val 23728"/>
              <a:gd name="adj2" fmla="val 24642"/>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latin typeface="+mn-lt"/>
            </a:endParaRPr>
          </a:p>
        </p:txBody>
      </p:sp>
      <p:sp>
        <p:nvSpPr>
          <p:cNvPr id="8" name="TextBox 57">
            <a:extLst>
              <a:ext uri="{FF2B5EF4-FFF2-40B4-BE49-F238E27FC236}">
                <a16:creationId xmlns:a16="http://schemas.microsoft.com/office/drawing/2014/main" id="{E1810A91-F017-43C6-A5B7-8A351B85265A}"/>
              </a:ext>
            </a:extLst>
          </p:cNvPr>
          <p:cNvSpPr txBox="1"/>
          <p:nvPr/>
        </p:nvSpPr>
        <p:spPr>
          <a:xfrm>
            <a:off x="621218" y="1655296"/>
            <a:ext cx="2586326" cy="523220"/>
          </a:xfrm>
          <a:prstGeom prst="rect">
            <a:avLst/>
          </a:prstGeom>
          <a:noFill/>
        </p:spPr>
        <p:txBody>
          <a:bodyPr wrap="square" rtlCol="0" anchor="ctr">
            <a:spAutoFit/>
          </a:bodyPr>
          <a:lstStyle/>
          <a:p>
            <a:r>
              <a:rPr lang="en-US" altLang="ko-KR" sz="1400" b="0">
                <a:solidFill>
                  <a:schemeClr val="bg1"/>
                </a:solidFill>
                <a:latin typeface="+mn-lt"/>
                <a:cs typeface="Arial" pitchFamily="34" charset="0"/>
              </a:rPr>
              <a:t>È </a:t>
            </a:r>
            <a:r>
              <a:rPr lang="en-US" altLang="ko-KR" sz="1400" b="0" err="1">
                <a:solidFill>
                  <a:schemeClr val="bg1"/>
                </a:solidFill>
                <a:latin typeface="+mn-lt"/>
                <a:cs typeface="Arial" pitchFamily="34" charset="0"/>
              </a:rPr>
              <a:t>possibile</a:t>
            </a:r>
            <a:r>
              <a:rPr lang="en-US" altLang="ko-KR" sz="1400" b="0">
                <a:solidFill>
                  <a:schemeClr val="bg1"/>
                </a:solidFill>
                <a:latin typeface="+mn-lt"/>
                <a:cs typeface="Arial" pitchFamily="34" charset="0"/>
              </a:rPr>
              <a:t> </a:t>
            </a:r>
            <a:r>
              <a:rPr lang="it-IT" altLang="ko-KR" sz="1400" b="0">
                <a:solidFill>
                  <a:schemeClr val="bg1"/>
                </a:solidFill>
                <a:latin typeface="+mn-lt"/>
                <a:cs typeface="Arial" pitchFamily="34" charset="0"/>
              </a:rPr>
              <a:t>ridimensionare senza perdere la qualità</a:t>
            </a:r>
            <a:r>
              <a:rPr lang="en-US" altLang="ko-KR" sz="1400" b="0">
                <a:solidFill>
                  <a:schemeClr val="bg1"/>
                </a:solidFill>
                <a:latin typeface="+mn-lt"/>
                <a:cs typeface="Arial" pitchFamily="34" charset="0"/>
              </a:rPr>
              <a:t> </a:t>
            </a:r>
            <a:endParaRPr lang="ko-KR" altLang="en-US" sz="1400" b="0">
              <a:solidFill>
                <a:schemeClr val="bg1"/>
              </a:solidFill>
              <a:latin typeface="+mn-lt"/>
              <a:cs typeface="Arial" pitchFamily="34" charset="0"/>
            </a:endParaRPr>
          </a:p>
        </p:txBody>
      </p:sp>
      <p:sp>
        <p:nvSpPr>
          <p:cNvPr id="9" name="TextBox 58">
            <a:extLst>
              <a:ext uri="{FF2B5EF4-FFF2-40B4-BE49-F238E27FC236}">
                <a16:creationId xmlns:a16="http://schemas.microsoft.com/office/drawing/2014/main" id="{DD2C1A10-F16B-4A9C-9349-FF5375832921}"/>
              </a:ext>
            </a:extLst>
          </p:cNvPr>
          <p:cNvSpPr txBox="1"/>
          <p:nvPr/>
        </p:nvSpPr>
        <p:spPr>
          <a:xfrm>
            <a:off x="621219" y="2356903"/>
            <a:ext cx="2232248" cy="738664"/>
          </a:xfrm>
          <a:prstGeom prst="rect">
            <a:avLst/>
          </a:prstGeom>
          <a:noFill/>
        </p:spPr>
        <p:txBody>
          <a:bodyPr wrap="square" rtlCol="0" anchor="ctr">
            <a:spAutoFit/>
          </a:bodyPr>
          <a:lstStyle/>
          <a:p>
            <a:r>
              <a:rPr lang="en-US" altLang="ko-KR" sz="1400" b="0">
                <a:solidFill>
                  <a:schemeClr val="bg1"/>
                </a:solidFill>
                <a:latin typeface="+mn-lt"/>
                <a:cs typeface="Arial" pitchFamily="34" charset="0"/>
              </a:rPr>
              <a:t>È </a:t>
            </a:r>
            <a:r>
              <a:rPr lang="en-US" altLang="ko-KR" sz="1400" b="0" err="1">
                <a:solidFill>
                  <a:schemeClr val="bg1"/>
                </a:solidFill>
                <a:latin typeface="+mn-lt"/>
                <a:cs typeface="Arial" pitchFamily="34" charset="0"/>
              </a:rPr>
              <a:t>possibile</a:t>
            </a:r>
            <a:r>
              <a:rPr lang="it-IT" altLang="ko-KR" sz="1400" b="0">
                <a:solidFill>
                  <a:schemeClr val="bg1"/>
                </a:solidFill>
                <a:latin typeface="+mn-lt"/>
                <a:cs typeface="Arial" pitchFamily="34" charset="0"/>
              </a:rPr>
              <a:t> cambiare il colore di riempimento e il colore della linea</a:t>
            </a:r>
            <a:endParaRPr lang="ko-KR" altLang="en-US" sz="1400" b="0">
              <a:solidFill>
                <a:schemeClr val="bg1"/>
              </a:solidFill>
              <a:latin typeface="+mn-lt"/>
              <a:cs typeface="Arial" pitchFamily="34" charset="0"/>
            </a:endParaRPr>
          </a:p>
        </p:txBody>
      </p:sp>
      <p:sp>
        <p:nvSpPr>
          <p:cNvPr id="10" name="TextBox 60">
            <a:extLst>
              <a:ext uri="{FF2B5EF4-FFF2-40B4-BE49-F238E27FC236}">
                <a16:creationId xmlns:a16="http://schemas.microsoft.com/office/drawing/2014/main" id="{7F711571-11FF-4E23-B989-8643724C25C1}"/>
              </a:ext>
            </a:extLst>
          </p:cNvPr>
          <p:cNvSpPr txBox="1"/>
          <p:nvPr/>
        </p:nvSpPr>
        <p:spPr>
          <a:xfrm>
            <a:off x="630743" y="4191219"/>
            <a:ext cx="3357411" cy="1384995"/>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altLang="ko-KR" sz="2800" b="1">
                <a:solidFill>
                  <a:schemeClr val="bg1"/>
                </a:solidFill>
                <a:latin typeface="+mj-lt"/>
                <a:ea typeface="+mn-ea"/>
                <a:cs typeface="Arial" pitchFamily="34" charset="0"/>
              </a:rPr>
              <a:t>SET DI ICONE COMPLETAMENTE MODIFICABILI</a:t>
            </a:r>
            <a:endParaRPr lang="en-US" altLang="ko-KR" sz="2800" b="1">
              <a:solidFill>
                <a:schemeClr val="bg1"/>
              </a:solidFill>
              <a:latin typeface="+mj-lt"/>
              <a:ea typeface="+mn-ea"/>
              <a:cs typeface="Arial" pitchFamily="34" charset="0"/>
            </a:endParaRPr>
          </a:p>
        </p:txBody>
      </p:sp>
      <p:sp>
        <p:nvSpPr>
          <p:cNvPr id="11" name="CasellaDiTesto 10">
            <a:extLst>
              <a:ext uri="{FF2B5EF4-FFF2-40B4-BE49-F238E27FC236}">
                <a16:creationId xmlns:a16="http://schemas.microsoft.com/office/drawing/2014/main" id="{62C06E7C-3FF5-4AB5-95D0-B865241EB956}"/>
              </a:ext>
            </a:extLst>
          </p:cNvPr>
          <p:cNvSpPr txBox="1"/>
          <p:nvPr/>
        </p:nvSpPr>
        <p:spPr>
          <a:xfrm>
            <a:off x="3355356" y="5413740"/>
            <a:ext cx="492443" cy="707886"/>
          </a:xfrm>
          <a:prstGeom prst="rect">
            <a:avLst/>
          </a:prstGeom>
          <a:noFill/>
        </p:spPr>
        <p:txBody>
          <a:bodyPr wrap="none" rtlCol="0">
            <a:spAutoFit/>
          </a:bodyPr>
          <a:lstStyle/>
          <a:p>
            <a:r>
              <a:rPr lang="it-IT" sz="4000" b="1">
                <a:solidFill>
                  <a:schemeClr val="bg1"/>
                </a:solidFill>
                <a:latin typeface="+mj-lt"/>
              </a:rPr>
              <a:t>c</a:t>
            </a:r>
          </a:p>
        </p:txBody>
      </p:sp>
      <p:sp>
        <p:nvSpPr>
          <p:cNvPr id="62" name="Isosceles Triangle 68">
            <a:extLst>
              <a:ext uri="{FF2B5EF4-FFF2-40B4-BE49-F238E27FC236}">
                <a16:creationId xmlns:a16="http://schemas.microsoft.com/office/drawing/2014/main" id="{D99096BC-329A-4AE6-A6BF-AA90B57FE3E9}"/>
              </a:ext>
            </a:extLst>
          </p:cNvPr>
          <p:cNvSpPr/>
          <p:nvPr userDrawn="1"/>
        </p:nvSpPr>
        <p:spPr>
          <a:xfrm rot="10800000">
            <a:off x="7871934" y="4610240"/>
            <a:ext cx="220703" cy="687310"/>
          </a:xfrm>
          <a:custGeom>
            <a:avLst/>
            <a:gdLst/>
            <a:ahLst/>
            <a:cxnLst/>
            <a:rect l="l" t="t" r="r" b="b"/>
            <a:pathLst>
              <a:path w="1040400" h="3240000">
                <a:moveTo>
                  <a:pt x="41345" y="940666"/>
                </a:moveTo>
                <a:lnTo>
                  <a:pt x="1242" y="653403"/>
                </a:lnTo>
                <a:lnTo>
                  <a:pt x="0" y="653403"/>
                </a:lnTo>
                <a:lnTo>
                  <a:pt x="1057" y="652077"/>
                </a:lnTo>
                <a:lnTo>
                  <a:pt x="447" y="647712"/>
                </a:lnTo>
                <a:lnTo>
                  <a:pt x="4531" y="647712"/>
                </a:lnTo>
                <a:lnTo>
                  <a:pt x="520200" y="0"/>
                </a:lnTo>
                <a:lnTo>
                  <a:pt x="659109" y="174478"/>
                </a:lnTo>
                <a:close/>
                <a:moveTo>
                  <a:pt x="101622" y="1372451"/>
                </a:moveTo>
                <a:lnTo>
                  <a:pt x="61820" y="1087335"/>
                </a:lnTo>
                <a:lnTo>
                  <a:pt x="728036" y="261055"/>
                </a:lnTo>
                <a:lnTo>
                  <a:pt x="870500" y="439998"/>
                </a:lnTo>
                <a:lnTo>
                  <a:pt x="860164" y="431664"/>
                </a:lnTo>
                <a:close/>
                <a:moveTo>
                  <a:pt x="161365" y="1800403"/>
                </a:moveTo>
                <a:lnTo>
                  <a:pt x="122098" y="1519120"/>
                </a:lnTo>
                <a:lnTo>
                  <a:pt x="930953" y="515931"/>
                </a:lnTo>
                <a:lnTo>
                  <a:pt x="1035869" y="647712"/>
                </a:lnTo>
                <a:lnTo>
                  <a:pt x="1039954" y="647712"/>
                </a:lnTo>
                <a:lnTo>
                  <a:pt x="1039345" y="652078"/>
                </a:lnTo>
                <a:lnTo>
                  <a:pt x="1040400" y="653403"/>
                </a:lnTo>
                <a:lnTo>
                  <a:pt x="1039160" y="653403"/>
                </a:lnTo>
                <a:lnTo>
                  <a:pt x="1029316" y="723920"/>
                </a:lnTo>
                <a:close/>
                <a:moveTo>
                  <a:pt x="217894" y="2205330"/>
                </a:moveTo>
                <a:lnTo>
                  <a:pt x="181840" y="1947070"/>
                </a:lnTo>
                <a:lnTo>
                  <a:pt x="1000266" y="932012"/>
                </a:lnTo>
                <a:lnTo>
                  <a:pt x="949113" y="1298429"/>
                </a:lnTo>
                <a:close/>
                <a:moveTo>
                  <a:pt x="330192" y="2564220"/>
                </a:moveTo>
                <a:lnTo>
                  <a:pt x="267995" y="2564220"/>
                </a:lnTo>
                <a:lnTo>
                  <a:pt x="237100" y="2342912"/>
                </a:lnTo>
                <a:lnTo>
                  <a:pt x="242309" y="2347112"/>
                </a:lnTo>
                <a:lnTo>
                  <a:pt x="920063" y="1506522"/>
                </a:lnTo>
                <a:lnTo>
                  <a:pt x="865005" y="1900914"/>
                </a:lnTo>
                <a:close/>
                <a:moveTo>
                  <a:pt x="772406" y="2564220"/>
                </a:moveTo>
                <a:lnTo>
                  <a:pt x="468924" y="2564220"/>
                </a:lnTo>
                <a:lnTo>
                  <a:pt x="835955" y="2109008"/>
                </a:lnTo>
                <a:close/>
                <a:moveTo>
                  <a:pt x="892044" y="3240000"/>
                </a:moveTo>
                <a:lnTo>
                  <a:pt x="148356" y="3240000"/>
                </a:lnTo>
                <a:lnTo>
                  <a:pt x="276144" y="2663936"/>
                </a:lnTo>
                <a:lnTo>
                  <a:pt x="764256" y="2663936"/>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3" name="Rectangle 9">
            <a:extLst>
              <a:ext uri="{FF2B5EF4-FFF2-40B4-BE49-F238E27FC236}">
                <a16:creationId xmlns:a16="http://schemas.microsoft.com/office/drawing/2014/main" id="{652BFBCC-A154-456D-B88A-D590B46C8DF6}"/>
              </a:ext>
            </a:extLst>
          </p:cNvPr>
          <p:cNvSpPr/>
          <p:nvPr userDrawn="1"/>
        </p:nvSpPr>
        <p:spPr>
          <a:xfrm>
            <a:off x="8435540" y="4689594"/>
            <a:ext cx="529466" cy="528605"/>
          </a:xfrm>
          <a:custGeom>
            <a:avLst/>
            <a:gdLst/>
            <a:ahLst/>
            <a:cxnLst/>
            <a:rect l="l" t="t" r="r" b="b"/>
            <a:pathLst>
              <a:path w="3228210" h="3222968">
                <a:moveTo>
                  <a:pt x="1619999" y="642446"/>
                </a:moveTo>
                <a:lnTo>
                  <a:pt x="2664115" y="1686562"/>
                </a:lnTo>
                <a:lnTo>
                  <a:pt x="2664116" y="1686562"/>
                </a:lnTo>
                <a:lnTo>
                  <a:pt x="2664116" y="3222968"/>
                </a:lnTo>
                <a:lnTo>
                  <a:pt x="2015013" y="3222968"/>
                </a:lnTo>
                <a:lnTo>
                  <a:pt x="2015013" y="2511495"/>
                </a:lnTo>
                <a:cubicBezTo>
                  <a:pt x="2015013" y="2399422"/>
                  <a:pt x="1924159" y="2308568"/>
                  <a:pt x="1812086" y="2308568"/>
                </a:cubicBezTo>
                <a:lnTo>
                  <a:pt x="1427912" y="2308568"/>
                </a:lnTo>
                <a:cubicBezTo>
                  <a:pt x="1315839" y="2308568"/>
                  <a:pt x="1224985" y="2399422"/>
                  <a:pt x="1224985" y="2511495"/>
                </a:cubicBezTo>
                <a:lnTo>
                  <a:pt x="1224985" y="3222968"/>
                </a:lnTo>
                <a:lnTo>
                  <a:pt x="575882" y="3222968"/>
                </a:lnTo>
                <a:lnTo>
                  <a:pt x="575882" y="1686562"/>
                </a:lnTo>
                <a:lnTo>
                  <a:pt x="575884" y="1686562"/>
                </a:lnTo>
                <a:close/>
                <a:moveTo>
                  <a:pt x="509997" y="122689"/>
                </a:moveTo>
                <a:lnTo>
                  <a:pt x="942045" y="122689"/>
                </a:lnTo>
                <a:lnTo>
                  <a:pt x="942045" y="542556"/>
                </a:lnTo>
                <a:lnTo>
                  <a:pt x="509997" y="974604"/>
                </a:lnTo>
                <a:close/>
                <a:moveTo>
                  <a:pt x="1620001" y="7099"/>
                </a:moveTo>
                <a:lnTo>
                  <a:pt x="3228210" y="1686560"/>
                </a:lnTo>
                <a:lnTo>
                  <a:pt x="2900441" y="1686560"/>
                </a:lnTo>
                <a:lnTo>
                  <a:pt x="1620001" y="349390"/>
                </a:lnTo>
                <a:close/>
                <a:moveTo>
                  <a:pt x="1619999" y="0"/>
                </a:moveTo>
                <a:lnTo>
                  <a:pt x="1619999" y="342291"/>
                </a:lnTo>
                <a:lnTo>
                  <a:pt x="330172" y="1679462"/>
                </a:lnTo>
                <a:lnTo>
                  <a:pt x="0" y="1679462"/>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4" name="Isosceles Triangle 8">
            <a:extLst>
              <a:ext uri="{FF2B5EF4-FFF2-40B4-BE49-F238E27FC236}">
                <a16:creationId xmlns:a16="http://schemas.microsoft.com/office/drawing/2014/main" id="{F5EE1CA0-A254-4EA1-8623-DDDFBDAA4966}"/>
              </a:ext>
            </a:extLst>
          </p:cNvPr>
          <p:cNvSpPr/>
          <p:nvPr userDrawn="1"/>
        </p:nvSpPr>
        <p:spPr>
          <a:xfrm rot="16200000">
            <a:off x="4359308" y="3634371"/>
            <a:ext cx="444149" cy="529543"/>
          </a:xfrm>
          <a:custGeom>
            <a:avLst/>
            <a:gdLst/>
            <a:ahLst/>
            <a:cxnLst/>
            <a:rect l="l" t="t" r="r" b="b"/>
            <a:pathLst>
              <a:path w="2708011" h="3228660">
                <a:moveTo>
                  <a:pt x="1895121" y="2005092"/>
                </a:moveTo>
                <a:cubicBezTo>
                  <a:pt x="1769067" y="2196199"/>
                  <a:pt x="1559641" y="2315968"/>
                  <a:pt x="1331007" y="2327705"/>
                </a:cubicBezTo>
                <a:cubicBezTo>
                  <a:pt x="1102373" y="2339443"/>
                  <a:pt x="881783" y="2241749"/>
                  <a:pt x="736821" y="2064556"/>
                </a:cubicBezTo>
                <a:lnTo>
                  <a:pt x="885891" y="1942602"/>
                </a:lnTo>
                <a:cubicBezTo>
                  <a:pt x="992076" y="2072396"/>
                  <a:pt x="1153658" y="2143956"/>
                  <a:pt x="1321132" y="2135359"/>
                </a:cubicBezTo>
                <a:cubicBezTo>
                  <a:pt x="1488607" y="2126761"/>
                  <a:pt x="1642011" y="2039030"/>
                  <a:pt x="1734346" y="1899045"/>
                </a:cubicBezTo>
                <a:close/>
                <a:moveTo>
                  <a:pt x="2315256" y="2179725"/>
                </a:moveTo>
                <a:cubicBezTo>
                  <a:pt x="2124977" y="2519973"/>
                  <a:pt x="1777729" y="2743099"/>
                  <a:pt x="1389179" y="2774782"/>
                </a:cubicBezTo>
                <a:cubicBezTo>
                  <a:pt x="1000629" y="2806465"/>
                  <a:pt x="621821" y="2642541"/>
                  <a:pt x="378934" y="2337614"/>
                </a:cubicBezTo>
                <a:lnTo>
                  <a:pt x="519502" y="2225645"/>
                </a:lnTo>
                <a:cubicBezTo>
                  <a:pt x="725082" y="2483736"/>
                  <a:pt x="1045705" y="2622480"/>
                  <a:pt x="1374574" y="2595664"/>
                </a:cubicBezTo>
                <a:cubicBezTo>
                  <a:pt x="1703443" y="2568848"/>
                  <a:pt x="1997353" y="2379994"/>
                  <a:pt x="2158406" y="2092008"/>
                </a:cubicBezTo>
                <a:close/>
                <a:moveTo>
                  <a:pt x="2315941" y="1615003"/>
                </a:moveTo>
                <a:lnTo>
                  <a:pt x="272242" y="1615003"/>
                </a:lnTo>
                <a:lnTo>
                  <a:pt x="872561" y="666216"/>
                </a:lnTo>
                <a:lnTo>
                  <a:pt x="872561" y="219906"/>
                </a:lnTo>
                <a:cubicBezTo>
                  <a:pt x="872561" y="98674"/>
                  <a:pt x="970839" y="396"/>
                  <a:pt x="1092071" y="396"/>
                </a:cubicBezTo>
                <a:lnTo>
                  <a:pt x="1293841" y="396"/>
                </a:lnTo>
                <a:lnTo>
                  <a:pt x="1294092" y="0"/>
                </a:lnTo>
                <a:lnTo>
                  <a:pt x="1294343" y="396"/>
                </a:lnTo>
                <a:lnTo>
                  <a:pt x="1470231" y="396"/>
                </a:lnTo>
                <a:cubicBezTo>
                  <a:pt x="1591463" y="396"/>
                  <a:pt x="1689741" y="98674"/>
                  <a:pt x="1689741" y="219906"/>
                </a:cubicBezTo>
                <a:lnTo>
                  <a:pt x="1689741" y="625313"/>
                </a:lnTo>
                <a:close/>
                <a:moveTo>
                  <a:pt x="2708011" y="2399368"/>
                </a:moveTo>
                <a:cubicBezTo>
                  <a:pt x="2440740" y="2877288"/>
                  <a:pt x="1950128" y="3187847"/>
                  <a:pt x="1403807" y="3224932"/>
                </a:cubicBezTo>
                <a:cubicBezTo>
                  <a:pt x="857486" y="3262017"/>
                  <a:pt x="329406" y="3020609"/>
                  <a:pt x="0" y="2583191"/>
                </a:cubicBezTo>
                <a:lnTo>
                  <a:pt x="143153" y="2475389"/>
                </a:lnTo>
                <a:cubicBezTo>
                  <a:pt x="436120" y="2864419"/>
                  <a:pt x="905784" y="3079123"/>
                  <a:pt x="1391671" y="3046140"/>
                </a:cubicBezTo>
                <a:cubicBezTo>
                  <a:pt x="1877558" y="3013157"/>
                  <a:pt x="2313899" y="2736952"/>
                  <a:pt x="2551604" y="2311899"/>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5" name="Donut 8">
            <a:extLst>
              <a:ext uri="{FF2B5EF4-FFF2-40B4-BE49-F238E27FC236}">
                <a16:creationId xmlns:a16="http://schemas.microsoft.com/office/drawing/2014/main" id="{C9DA9C81-5E8F-4752-B784-9157BEAFFDC2}"/>
              </a:ext>
            </a:extLst>
          </p:cNvPr>
          <p:cNvSpPr/>
          <p:nvPr userDrawn="1"/>
        </p:nvSpPr>
        <p:spPr>
          <a:xfrm>
            <a:off x="9475134" y="3608548"/>
            <a:ext cx="486216" cy="581184"/>
          </a:xfrm>
          <a:custGeom>
            <a:avLst/>
            <a:gdLst/>
            <a:ahLst/>
            <a:cxnLst/>
            <a:rect l="l" t="t" r="r" b="b"/>
            <a:pathLst>
              <a:path w="2688046" h="3213079">
                <a:moveTo>
                  <a:pt x="1056023" y="556744"/>
                </a:moveTo>
                <a:lnTo>
                  <a:pt x="1056023" y="906412"/>
                </a:lnTo>
                <a:cubicBezTo>
                  <a:pt x="641240" y="1029807"/>
                  <a:pt x="338989" y="1414134"/>
                  <a:pt x="338989" y="1869056"/>
                </a:cubicBezTo>
                <a:cubicBezTo>
                  <a:pt x="338989" y="2424121"/>
                  <a:pt x="788958" y="2874090"/>
                  <a:pt x="1344023" y="2874090"/>
                </a:cubicBezTo>
                <a:cubicBezTo>
                  <a:pt x="1899088" y="2874090"/>
                  <a:pt x="2349057" y="2424121"/>
                  <a:pt x="2349057" y="1869056"/>
                </a:cubicBezTo>
                <a:cubicBezTo>
                  <a:pt x="2349057" y="1414134"/>
                  <a:pt x="2046806" y="1029807"/>
                  <a:pt x="1632023" y="906412"/>
                </a:cubicBezTo>
                <a:lnTo>
                  <a:pt x="1632023" y="556744"/>
                </a:lnTo>
                <a:cubicBezTo>
                  <a:pt x="2235992" y="687900"/>
                  <a:pt x="2688046" y="1225687"/>
                  <a:pt x="2688046" y="1869056"/>
                </a:cubicBezTo>
                <a:cubicBezTo>
                  <a:pt x="2688046" y="2611339"/>
                  <a:pt x="2086306" y="3213079"/>
                  <a:pt x="1344023" y="3213079"/>
                </a:cubicBezTo>
                <a:cubicBezTo>
                  <a:pt x="601740" y="3213079"/>
                  <a:pt x="0" y="2611339"/>
                  <a:pt x="0" y="1869056"/>
                </a:cubicBezTo>
                <a:cubicBezTo>
                  <a:pt x="0" y="1225687"/>
                  <a:pt x="452054" y="687900"/>
                  <a:pt x="1056023" y="556744"/>
                </a:cubicBezTo>
                <a:close/>
                <a:moveTo>
                  <a:pt x="1344023" y="0"/>
                </a:moveTo>
                <a:cubicBezTo>
                  <a:pt x="1443445" y="0"/>
                  <a:pt x="1524043" y="80598"/>
                  <a:pt x="1524043" y="180020"/>
                </a:cubicBezTo>
                <a:lnTo>
                  <a:pt x="1524043" y="1413058"/>
                </a:lnTo>
                <a:cubicBezTo>
                  <a:pt x="1524043" y="1512480"/>
                  <a:pt x="1443445" y="1593078"/>
                  <a:pt x="1344023" y="1593078"/>
                </a:cubicBezTo>
                <a:cubicBezTo>
                  <a:pt x="1244601" y="1593078"/>
                  <a:pt x="1164003" y="1512480"/>
                  <a:pt x="1164003" y="1413058"/>
                </a:cubicBezTo>
                <a:lnTo>
                  <a:pt x="1164003" y="180020"/>
                </a:lnTo>
                <a:cubicBezTo>
                  <a:pt x="1164003" y="80598"/>
                  <a:pt x="1244601" y="0"/>
                  <a:pt x="1344023"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66" name="Freeform 18">
            <a:extLst>
              <a:ext uri="{FF2B5EF4-FFF2-40B4-BE49-F238E27FC236}">
                <a16:creationId xmlns:a16="http://schemas.microsoft.com/office/drawing/2014/main" id="{A7A0247A-5EC4-491E-8B0F-CCDDFBBCFB3D}"/>
              </a:ext>
            </a:extLst>
          </p:cNvPr>
          <p:cNvSpPr/>
          <p:nvPr userDrawn="1"/>
        </p:nvSpPr>
        <p:spPr>
          <a:xfrm>
            <a:off x="10104940" y="4747559"/>
            <a:ext cx="511325" cy="412677"/>
          </a:xfrm>
          <a:custGeom>
            <a:avLst/>
            <a:gdLst/>
            <a:ahLst/>
            <a:cxnLst/>
            <a:rect l="l" t="t" r="r" b="b"/>
            <a:pathLst>
              <a:path w="3307788" h="2669631">
                <a:moveTo>
                  <a:pt x="2793832" y="1478391"/>
                </a:moveTo>
                <a:cubicBezTo>
                  <a:pt x="2772990" y="1635402"/>
                  <a:pt x="2717678" y="1784517"/>
                  <a:pt x="2633007" y="1915952"/>
                </a:cubicBezTo>
                <a:cubicBezTo>
                  <a:pt x="2695386" y="1951862"/>
                  <a:pt x="2772768" y="1955673"/>
                  <a:pt x="2841607" y="1924185"/>
                </a:cubicBezTo>
                <a:cubicBezTo>
                  <a:pt x="2943442" y="1877605"/>
                  <a:pt x="2999062" y="1766364"/>
                  <a:pt x="2975226" y="1656948"/>
                </a:cubicBezTo>
                <a:cubicBezTo>
                  <a:pt x="2955176" y="1564911"/>
                  <a:pt x="2883463" y="1495086"/>
                  <a:pt x="2793832" y="1478391"/>
                </a:cubicBezTo>
                <a:close/>
                <a:moveTo>
                  <a:pt x="2807611" y="1247700"/>
                </a:moveTo>
                <a:lnTo>
                  <a:pt x="2807472" y="1256060"/>
                </a:lnTo>
                <a:cubicBezTo>
                  <a:pt x="2994195" y="1281771"/>
                  <a:pt x="3148201" y="1421768"/>
                  <a:pt x="3189276" y="1610317"/>
                </a:cubicBezTo>
                <a:cubicBezTo>
                  <a:pt x="3235041" y="1820393"/>
                  <a:pt x="3128252" y="2033972"/>
                  <a:pt x="2932732" y="2123406"/>
                </a:cubicBezTo>
                <a:cubicBezTo>
                  <a:pt x="2789297" y="2189015"/>
                  <a:pt x="2626543" y="2174805"/>
                  <a:pt x="2499470" y="2094044"/>
                </a:cubicBezTo>
                <a:cubicBezTo>
                  <a:pt x="2427194" y="2172627"/>
                  <a:pt x="2343030" y="2241391"/>
                  <a:pt x="2248861" y="2297980"/>
                </a:cubicBezTo>
                <a:cubicBezTo>
                  <a:pt x="2178351" y="2340352"/>
                  <a:pt x="2104446" y="2374567"/>
                  <a:pt x="2027600" y="2398134"/>
                </a:cubicBezTo>
                <a:lnTo>
                  <a:pt x="3307788" y="2397615"/>
                </a:lnTo>
                <a:cubicBezTo>
                  <a:pt x="3265361" y="2549905"/>
                  <a:pt x="2537441" y="2669620"/>
                  <a:pt x="1653814" y="2669631"/>
                </a:cubicBezTo>
                <a:cubicBezTo>
                  <a:pt x="773102" y="2669642"/>
                  <a:pt x="46417" y="2550707"/>
                  <a:pt x="0" y="2398955"/>
                </a:cubicBezTo>
                <a:lnTo>
                  <a:pt x="1280678" y="2398436"/>
                </a:lnTo>
                <a:cubicBezTo>
                  <a:pt x="1203764" y="2374915"/>
                  <a:pt x="1129786" y="2340732"/>
                  <a:pt x="1059201" y="2298380"/>
                </a:cubicBezTo>
                <a:cubicBezTo>
                  <a:pt x="693039" y="2078675"/>
                  <a:pt x="477900" y="1674935"/>
                  <a:pt x="499745" y="1248476"/>
                </a:cubicBezTo>
                <a:close/>
                <a:moveTo>
                  <a:pt x="1331611" y="201752"/>
                </a:moveTo>
                <a:cubicBezTo>
                  <a:pt x="1206335" y="290902"/>
                  <a:pt x="1124761" y="308382"/>
                  <a:pt x="1132336" y="435988"/>
                </a:cubicBezTo>
                <a:cubicBezTo>
                  <a:pt x="1160888" y="640507"/>
                  <a:pt x="1527973" y="617783"/>
                  <a:pt x="1498839" y="840365"/>
                </a:cubicBezTo>
                <a:cubicBezTo>
                  <a:pt x="1455138" y="960979"/>
                  <a:pt x="1395705" y="987199"/>
                  <a:pt x="1213910" y="1052459"/>
                </a:cubicBezTo>
                <a:cubicBezTo>
                  <a:pt x="1331028" y="972050"/>
                  <a:pt x="1364241" y="921357"/>
                  <a:pt x="1360745" y="809484"/>
                </a:cubicBezTo>
                <a:cubicBezTo>
                  <a:pt x="1360746" y="646916"/>
                  <a:pt x="1111360" y="626523"/>
                  <a:pt x="1020462" y="495421"/>
                </a:cubicBezTo>
                <a:cubicBezTo>
                  <a:pt x="941218" y="374224"/>
                  <a:pt x="1061250" y="280996"/>
                  <a:pt x="1331611" y="201752"/>
                </a:cubicBezTo>
                <a:close/>
                <a:moveTo>
                  <a:pt x="2164365" y="80223"/>
                </a:moveTo>
                <a:cubicBezTo>
                  <a:pt x="2021192" y="182108"/>
                  <a:pt x="1927964" y="202086"/>
                  <a:pt x="1936621" y="347922"/>
                </a:cubicBezTo>
                <a:cubicBezTo>
                  <a:pt x="1969252" y="581657"/>
                  <a:pt x="2388778" y="555687"/>
                  <a:pt x="2355482" y="810066"/>
                </a:cubicBezTo>
                <a:cubicBezTo>
                  <a:pt x="2305538" y="947910"/>
                  <a:pt x="2237615" y="977876"/>
                  <a:pt x="2029849" y="1052459"/>
                </a:cubicBezTo>
                <a:cubicBezTo>
                  <a:pt x="2163698" y="960563"/>
                  <a:pt x="2201656" y="902628"/>
                  <a:pt x="2197660" y="774773"/>
                </a:cubicBezTo>
                <a:cubicBezTo>
                  <a:pt x="2197661" y="588982"/>
                  <a:pt x="1912649" y="565676"/>
                  <a:pt x="1808765" y="415844"/>
                </a:cubicBezTo>
                <a:cubicBezTo>
                  <a:pt x="1718201" y="277334"/>
                  <a:pt x="1855380" y="170787"/>
                  <a:pt x="2164365" y="80223"/>
                </a:cubicBezTo>
                <a:close/>
                <a:moveTo>
                  <a:pt x="1754169" y="0"/>
                </a:moveTo>
                <a:cubicBezTo>
                  <a:pt x="1583512" y="121444"/>
                  <a:pt x="1472387" y="145257"/>
                  <a:pt x="1482706" y="319088"/>
                </a:cubicBezTo>
                <a:cubicBezTo>
                  <a:pt x="1521601" y="597693"/>
                  <a:pt x="2021663" y="566738"/>
                  <a:pt x="1981975" y="869950"/>
                </a:cubicBezTo>
                <a:cubicBezTo>
                  <a:pt x="1922443" y="1034256"/>
                  <a:pt x="1841481" y="1069974"/>
                  <a:pt x="1593831" y="1158875"/>
                </a:cubicBezTo>
                <a:cubicBezTo>
                  <a:pt x="1753374" y="1049338"/>
                  <a:pt x="1798619" y="980281"/>
                  <a:pt x="1793856" y="827882"/>
                </a:cubicBezTo>
                <a:cubicBezTo>
                  <a:pt x="1793857" y="606424"/>
                  <a:pt x="1454132" y="578644"/>
                  <a:pt x="1330306" y="400050"/>
                </a:cubicBezTo>
                <a:cubicBezTo>
                  <a:pt x="1222356" y="234950"/>
                  <a:pt x="1385869" y="107950"/>
                  <a:pt x="1754169"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7" name="Oval 7">
            <a:extLst>
              <a:ext uri="{FF2B5EF4-FFF2-40B4-BE49-F238E27FC236}">
                <a16:creationId xmlns:a16="http://schemas.microsoft.com/office/drawing/2014/main" id="{F720C20D-8E94-469D-90EE-E9E148C452DA}"/>
              </a:ext>
            </a:extLst>
          </p:cNvPr>
          <p:cNvSpPr/>
          <p:nvPr userDrawn="1"/>
        </p:nvSpPr>
        <p:spPr>
          <a:xfrm>
            <a:off x="10252271" y="3641889"/>
            <a:ext cx="514505" cy="514505"/>
          </a:xfrm>
          <a:custGeom>
            <a:avLst/>
            <a:gdLst/>
            <a:ahLst/>
            <a:cxnLst/>
            <a:rect l="l" t="t" r="r" b="b"/>
            <a:pathLst>
              <a:path w="3240000" h="3240000">
                <a:moveTo>
                  <a:pt x="1415334" y="1947658"/>
                </a:moveTo>
                <a:lnTo>
                  <a:pt x="838053" y="2871852"/>
                </a:lnTo>
                <a:cubicBezTo>
                  <a:pt x="1312591" y="3168264"/>
                  <a:pt x="1913932" y="3170879"/>
                  <a:pt x="2391030" y="2878606"/>
                </a:cubicBezTo>
                <a:lnTo>
                  <a:pt x="1821709" y="1949263"/>
                </a:lnTo>
                <a:cubicBezTo>
                  <a:pt x="1763478" y="1986502"/>
                  <a:pt x="1694174" y="2007350"/>
                  <a:pt x="1620000" y="2007350"/>
                </a:cubicBezTo>
                <a:cubicBezTo>
                  <a:pt x="1544621" y="2007350"/>
                  <a:pt x="1474270" y="1985818"/>
                  <a:pt x="1415334" y="1947658"/>
                </a:cubicBezTo>
                <a:close/>
                <a:moveTo>
                  <a:pt x="1620001" y="1350973"/>
                </a:moveTo>
                <a:cubicBezTo>
                  <a:pt x="1471421" y="1350973"/>
                  <a:pt x="1350973" y="1471421"/>
                  <a:pt x="1350973" y="1620001"/>
                </a:cubicBezTo>
                <a:cubicBezTo>
                  <a:pt x="1350973" y="1768581"/>
                  <a:pt x="1471421" y="1889029"/>
                  <a:pt x="1620001" y="1889029"/>
                </a:cubicBezTo>
                <a:cubicBezTo>
                  <a:pt x="1768581" y="1889029"/>
                  <a:pt x="1889029" y="1768581"/>
                  <a:pt x="1889029" y="1620001"/>
                </a:cubicBezTo>
                <a:cubicBezTo>
                  <a:pt x="1889029" y="1471421"/>
                  <a:pt x="1768581" y="1350973"/>
                  <a:pt x="1620001" y="1350973"/>
                </a:cubicBezTo>
                <a:close/>
                <a:moveTo>
                  <a:pt x="2324470" y="322965"/>
                </a:moveTo>
                <a:lnTo>
                  <a:pt x="1804044" y="1281148"/>
                </a:lnTo>
                <a:cubicBezTo>
                  <a:pt x="1925507" y="1345192"/>
                  <a:pt x="2007350" y="1473038"/>
                  <a:pt x="2007350" y="1620000"/>
                </a:cubicBezTo>
                <a:lnTo>
                  <a:pt x="2005998" y="1633413"/>
                </a:lnTo>
                <a:lnTo>
                  <a:pt x="3095109" y="1671260"/>
                </a:lnTo>
                <a:cubicBezTo>
                  <a:pt x="3114541" y="1112092"/>
                  <a:pt x="2816135" y="590008"/>
                  <a:pt x="2324470" y="322965"/>
                </a:cubicBezTo>
                <a:close/>
                <a:moveTo>
                  <a:pt x="926838" y="316888"/>
                </a:moveTo>
                <a:cubicBezTo>
                  <a:pt x="432869" y="579644"/>
                  <a:pt x="129933" y="1099113"/>
                  <a:pt x="144500" y="1658429"/>
                </a:cubicBezTo>
                <a:lnTo>
                  <a:pt x="1233664" y="1630062"/>
                </a:lnTo>
                <a:cubicBezTo>
                  <a:pt x="1232693" y="1626734"/>
                  <a:pt x="1232650" y="1623372"/>
                  <a:pt x="1232650" y="1620000"/>
                </a:cubicBezTo>
                <a:cubicBezTo>
                  <a:pt x="1232650" y="1471836"/>
                  <a:pt x="1315838" y="1343102"/>
                  <a:pt x="1438904" y="1279548"/>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8" name="Freeform 20">
            <a:extLst>
              <a:ext uri="{FF2B5EF4-FFF2-40B4-BE49-F238E27FC236}">
                <a16:creationId xmlns:a16="http://schemas.microsoft.com/office/drawing/2014/main" id="{F92214EF-EFBD-438D-A361-BB227931B087}"/>
              </a:ext>
            </a:extLst>
          </p:cNvPr>
          <p:cNvSpPr/>
          <p:nvPr userDrawn="1"/>
        </p:nvSpPr>
        <p:spPr>
          <a:xfrm>
            <a:off x="10998217" y="5652772"/>
            <a:ext cx="536427" cy="573297"/>
          </a:xfrm>
          <a:custGeom>
            <a:avLst/>
            <a:gdLst>
              <a:gd name="connsiteX0" fmla="*/ 795647 w 2149434"/>
              <a:gd name="connsiteY0" fmla="*/ 2933205 h 2933205"/>
              <a:gd name="connsiteX1" fmla="*/ 0 w 2149434"/>
              <a:gd name="connsiteY1" fmla="*/ 1531917 h 2933205"/>
              <a:gd name="connsiteX2" fmla="*/ 463138 w 2149434"/>
              <a:gd name="connsiteY2" fmla="*/ 1733797 h 2933205"/>
              <a:gd name="connsiteX3" fmla="*/ 700645 w 2149434"/>
              <a:gd name="connsiteY3" fmla="*/ 166255 h 2933205"/>
              <a:gd name="connsiteX4" fmla="*/ 676894 w 2149434"/>
              <a:gd name="connsiteY4" fmla="*/ 0 h 2933205"/>
              <a:gd name="connsiteX5" fmla="*/ 2066307 w 2149434"/>
              <a:gd name="connsiteY5" fmla="*/ 819397 h 2933205"/>
              <a:gd name="connsiteX6" fmla="*/ 2149434 w 2149434"/>
              <a:gd name="connsiteY6" fmla="*/ 593766 h 2933205"/>
              <a:gd name="connsiteX7" fmla="*/ 1816925 w 2149434"/>
              <a:gd name="connsiteY7" fmla="*/ 2933205 h 2933205"/>
              <a:gd name="connsiteX8" fmla="*/ 1187533 w 2149434"/>
              <a:gd name="connsiteY8" fmla="*/ 926275 h 2933205"/>
              <a:gd name="connsiteX9" fmla="*/ 1080655 w 2149434"/>
              <a:gd name="connsiteY9" fmla="*/ 1828800 h 2933205"/>
              <a:gd name="connsiteX10" fmla="*/ 914400 w 2149434"/>
              <a:gd name="connsiteY10" fmla="*/ 1448790 h 2933205"/>
              <a:gd name="connsiteX11" fmla="*/ 795647 w 2149434"/>
              <a:gd name="connsiteY11" fmla="*/ 2933205 h 2933205"/>
              <a:gd name="connsiteX0" fmla="*/ 795647 w 2149434"/>
              <a:gd name="connsiteY0" fmla="*/ 2933205 h 2933205"/>
              <a:gd name="connsiteX1" fmla="*/ 0 w 2149434"/>
              <a:gd name="connsiteY1" fmla="*/ 1531917 h 2933205"/>
              <a:gd name="connsiteX2" fmla="*/ 463138 w 2149434"/>
              <a:gd name="connsiteY2" fmla="*/ 1733797 h 2933205"/>
              <a:gd name="connsiteX3" fmla="*/ 676894 w 2149434"/>
              <a:gd name="connsiteY3" fmla="*/ 0 h 2933205"/>
              <a:gd name="connsiteX4" fmla="*/ 2066307 w 2149434"/>
              <a:gd name="connsiteY4" fmla="*/ 819397 h 2933205"/>
              <a:gd name="connsiteX5" fmla="*/ 2149434 w 2149434"/>
              <a:gd name="connsiteY5" fmla="*/ 593766 h 2933205"/>
              <a:gd name="connsiteX6" fmla="*/ 1816925 w 2149434"/>
              <a:gd name="connsiteY6" fmla="*/ 2933205 h 2933205"/>
              <a:gd name="connsiteX7" fmla="*/ 1187533 w 2149434"/>
              <a:gd name="connsiteY7" fmla="*/ 926275 h 2933205"/>
              <a:gd name="connsiteX8" fmla="*/ 1080655 w 2149434"/>
              <a:gd name="connsiteY8" fmla="*/ 1828800 h 2933205"/>
              <a:gd name="connsiteX9" fmla="*/ 914400 w 2149434"/>
              <a:gd name="connsiteY9" fmla="*/ 1448790 h 2933205"/>
              <a:gd name="connsiteX10" fmla="*/ 795647 w 2149434"/>
              <a:gd name="connsiteY10" fmla="*/ 2933205 h 2933205"/>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2066307 w 2149434"/>
              <a:gd name="connsiteY4" fmla="*/ 1036680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2066307 w 2149434"/>
              <a:gd name="connsiteY4" fmla="*/ 1036680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149434"/>
              <a:gd name="connsiteY0" fmla="*/ 3150488 h 3150488"/>
              <a:gd name="connsiteX1" fmla="*/ 0 w 2149434"/>
              <a:gd name="connsiteY1" fmla="*/ 1749200 h 3150488"/>
              <a:gd name="connsiteX2" fmla="*/ 463138 w 2149434"/>
              <a:gd name="connsiteY2" fmla="*/ 1951080 h 3150488"/>
              <a:gd name="connsiteX3" fmla="*/ 776482 w 2149434"/>
              <a:gd name="connsiteY3" fmla="*/ 0 h 3150488"/>
              <a:gd name="connsiteX4" fmla="*/ 1975772 w 2149434"/>
              <a:gd name="connsiteY4" fmla="*/ 991413 h 3150488"/>
              <a:gd name="connsiteX5" fmla="*/ 2149434 w 2149434"/>
              <a:gd name="connsiteY5" fmla="*/ 811049 h 3150488"/>
              <a:gd name="connsiteX6" fmla="*/ 1816925 w 2149434"/>
              <a:gd name="connsiteY6" fmla="*/ 3150488 h 3150488"/>
              <a:gd name="connsiteX7" fmla="*/ 1187533 w 2149434"/>
              <a:gd name="connsiteY7" fmla="*/ 1143558 h 3150488"/>
              <a:gd name="connsiteX8" fmla="*/ 1080655 w 2149434"/>
              <a:gd name="connsiteY8" fmla="*/ 2046083 h 3150488"/>
              <a:gd name="connsiteX9" fmla="*/ 914400 w 2149434"/>
              <a:gd name="connsiteY9" fmla="*/ 1666073 h 3150488"/>
              <a:gd name="connsiteX10" fmla="*/ 795647 w 2149434"/>
              <a:gd name="connsiteY10" fmla="*/ 3150488 h 3150488"/>
              <a:gd name="connsiteX0" fmla="*/ 795647 w 2095113"/>
              <a:gd name="connsiteY0" fmla="*/ 3150488 h 3150488"/>
              <a:gd name="connsiteX1" fmla="*/ 0 w 2095113"/>
              <a:gd name="connsiteY1" fmla="*/ 1749200 h 3150488"/>
              <a:gd name="connsiteX2" fmla="*/ 463138 w 2095113"/>
              <a:gd name="connsiteY2" fmla="*/ 1951080 h 3150488"/>
              <a:gd name="connsiteX3" fmla="*/ 776482 w 2095113"/>
              <a:gd name="connsiteY3" fmla="*/ 0 h 3150488"/>
              <a:gd name="connsiteX4" fmla="*/ 1975772 w 2095113"/>
              <a:gd name="connsiteY4" fmla="*/ 991413 h 3150488"/>
              <a:gd name="connsiteX5" fmla="*/ 2095113 w 2095113"/>
              <a:gd name="connsiteY5" fmla="*/ 702407 h 3150488"/>
              <a:gd name="connsiteX6" fmla="*/ 1816925 w 2095113"/>
              <a:gd name="connsiteY6" fmla="*/ 3150488 h 3150488"/>
              <a:gd name="connsiteX7" fmla="*/ 1187533 w 2095113"/>
              <a:gd name="connsiteY7" fmla="*/ 1143558 h 3150488"/>
              <a:gd name="connsiteX8" fmla="*/ 1080655 w 2095113"/>
              <a:gd name="connsiteY8" fmla="*/ 2046083 h 3150488"/>
              <a:gd name="connsiteX9" fmla="*/ 914400 w 2095113"/>
              <a:gd name="connsiteY9" fmla="*/ 1666073 h 3150488"/>
              <a:gd name="connsiteX10" fmla="*/ 795647 w 2095113"/>
              <a:gd name="connsiteY10" fmla="*/ 3150488 h 3150488"/>
              <a:gd name="connsiteX0" fmla="*/ 795647 w 2760540"/>
              <a:gd name="connsiteY0" fmla="*/ 3150488 h 3150488"/>
              <a:gd name="connsiteX1" fmla="*/ 0 w 2760540"/>
              <a:gd name="connsiteY1" fmla="*/ 1749200 h 3150488"/>
              <a:gd name="connsiteX2" fmla="*/ 463138 w 2760540"/>
              <a:gd name="connsiteY2" fmla="*/ 1951080 h 3150488"/>
              <a:gd name="connsiteX3" fmla="*/ 776482 w 2760540"/>
              <a:gd name="connsiteY3" fmla="*/ 0 h 3150488"/>
              <a:gd name="connsiteX4" fmla="*/ 1975772 w 2760540"/>
              <a:gd name="connsiteY4" fmla="*/ 991413 h 3150488"/>
              <a:gd name="connsiteX5" fmla="*/ 2095113 w 2760540"/>
              <a:gd name="connsiteY5" fmla="*/ 702407 h 3150488"/>
              <a:gd name="connsiteX6" fmla="*/ 1816925 w 2760540"/>
              <a:gd name="connsiteY6" fmla="*/ 3150488 h 3150488"/>
              <a:gd name="connsiteX7" fmla="*/ 1187533 w 2760540"/>
              <a:gd name="connsiteY7" fmla="*/ 1143558 h 3150488"/>
              <a:gd name="connsiteX8" fmla="*/ 1080655 w 2760540"/>
              <a:gd name="connsiteY8" fmla="*/ 2046083 h 3150488"/>
              <a:gd name="connsiteX9" fmla="*/ 914400 w 2760540"/>
              <a:gd name="connsiteY9" fmla="*/ 1666073 h 3150488"/>
              <a:gd name="connsiteX10" fmla="*/ 795647 w 2760540"/>
              <a:gd name="connsiteY10" fmla="*/ 3150488 h 3150488"/>
              <a:gd name="connsiteX0" fmla="*/ 795647 w 2904019"/>
              <a:gd name="connsiteY0" fmla="*/ 3150488 h 3150488"/>
              <a:gd name="connsiteX1" fmla="*/ 0 w 2904019"/>
              <a:gd name="connsiteY1" fmla="*/ 1749200 h 3150488"/>
              <a:gd name="connsiteX2" fmla="*/ 463138 w 2904019"/>
              <a:gd name="connsiteY2" fmla="*/ 1951080 h 3150488"/>
              <a:gd name="connsiteX3" fmla="*/ 776482 w 2904019"/>
              <a:gd name="connsiteY3" fmla="*/ 0 h 3150488"/>
              <a:gd name="connsiteX4" fmla="*/ 1975772 w 2904019"/>
              <a:gd name="connsiteY4" fmla="*/ 991413 h 3150488"/>
              <a:gd name="connsiteX5" fmla="*/ 2095113 w 2904019"/>
              <a:gd name="connsiteY5" fmla="*/ 702407 h 3150488"/>
              <a:gd name="connsiteX6" fmla="*/ 1816925 w 2904019"/>
              <a:gd name="connsiteY6" fmla="*/ 3150488 h 3150488"/>
              <a:gd name="connsiteX7" fmla="*/ 1187533 w 2904019"/>
              <a:gd name="connsiteY7" fmla="*/ 1143558 h 3150488"/>
              <a:gd name="connsiteX8" fmla="*/ 1080655 w 2904019"/>
              <a:gd name="connsiteY8" fmla="*/ 2046083 h 3150488"/>
              <a:gd name="connsiteX9" fmla="*/ 914400 w 2904019"/>
              <a:gd name="connsiteY9" fmla="*/ 1666073 h 3150488"/>
              <a:gd name="connsiteX10" fmla="*/ 795647 w 2904019"/>
              <a:gd name="connsiteY10" fmla="*/ 3150488 h 3150488"/>
              <a:gd name="connsiteX0" fmla="*/ 795647 w 2905418"/>
              <a:gd name="connsiteY0" fmla="*/ 3150488 h 3186701"/>
              <a:gd name="connsiteX1" fmla="*/ 0 w 2905418"/>
              <a:gd name="connsiteY1" fmla="*/ 1749200 h 3186701"/>
              <a:gd name="connsiteX2" fmla="*/ 463138 w 2905418"/>
              <a:gd name="connsiteY2" fmla="*/ 1951080 h 3186701"/>
              <a:gd name="connsiteX3" fmla="*/ 776482 w 2905418"/>
              <a:gd name="connsiteY3" fmla="*/ 0 h 3186701"/>
              <a:gd name="connsiteX4" fmla="*/ 1975772 w 2905418"/>
              <a:gd name="connsiteY4" fmla="*/ 991413 h 3186701"/>
              <a:gd name="connsiteX5" fmla="*/ 2095113 w 2905418"/>
              <a:gd name="connsiteY5" fmla="*/ 702407 h 3186701"/>
              <a:gd name="connsiteX6" fmla="*/ 1821452 w 2905418"/>
              <a:gd name="connsiteY6" fmla="*/ 3186701 h 3186701"/>
              <a:gd name="connsiteX7" fmla="*/ 1187533 w 2905418"/>
              <a:gd name="connsiteY7" fmla="*/ 1143558 h 3186701"/>
              <a:gd name="connsiteX8" fmla="*/ 1080655 w 2905418"/>
              <a:gd name="connsiteY8" fmla="*/ 2046083 h 3186701"/>
              <a:gd name="connsiteX9" fmla="*/ 914400 w 2905418"/>
              <a:gd name="connsiteY9" fmla="*/ 1666073 h 3186701"/>
              <a:gd name="connsiteX10" fmla="*/ 795647 w 2905418"/>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1975772 w 2937337"/>
              <a:gd name="connsiteY4" fmla="*/ 991413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120628 w 2937337"/>
              <a:gd name="connsiteY4" fmla="*/ 130828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937337"/>
              <a:gd name="connsiteY0" fmla="*/ 3150488 h 3186701"/>
              <a:gd name="connsiteX1" fmla="*/ 0 w 2937337"/>
              <a:gd name="connsiteY1" fmla="*/ 1749200 h 3186701"/>
              <a:gd name="connsiteX2" fmla="*/ 463138 w 2937337"/>
              <a:gd name="connsiteY2" fmla="*/ 1951080 h 3186701"/>
              <a:gd name="connsiteX3" fmla="*/ 776482 w 2937337"/>
              <a:gd name="connsiteY3" fmla="*/ 0 h 3186701"/>
              <a:gd name="connsiteX4" fmla="*/ 2034620 w 2937337"/>
              <a:gd name="connsiteY4" fmla="*/ 1294704 h 3186701"/>
              <a:gd name="connsiteX5" fmla="*/ 2095113 w 2937337"/>
              <a:gd name="connsiteY5" fmla="*/ 702407 h 3186701"/>
              <a:gd name="connsiteX6" fmla="*/ 1821452 w 2937337"/>
              <a:gd name="connsiteY6" fmla="*/ 3186701 h 3186701"/>
              <a:gd name="connsiteX7" fmla="*/ 1187533 w 2937337"/>
              <a:gd name="connsiteY7" fmla="*/ 1143558 h 3186701"/>
              <a:gd name="connsiteX8" fmla="*/ 1080655 w 2937337"/>
              <a:gd name="connsiteY8" fmla="*/ 2046083 h 3186701"/>
              <a:gd name="connsiteX9" fmla="*/ 914400 w 2937337"/>
              <a:gd name="connsiteY9" fmla="*/ 1666073 h 3186701"/>
              <a:gd name="connsiteX10" fmla="*/ 795647 w 2937337"/>
              <a:gd name="connsiteY10" fmla="*/ 3150488 h 3186701"/>
              <a:gd name="connsiteX0" fmla="*/ 795647 w 2893849"/>
              <a:gd name="connsiteY0" fmla="*/ 3150488 h 3186701"/>
              <a:gd name="connsiteX1" fmla="*/ 0 w 2893849"/>
              <a:gd name="connsiteY1" fmla="*/ 1749200 h 3186701"/>
              <a:gd name="connsiteX2" fmla="*/ 463138 w 2893849"/>
              <a:gd name="connsiteY2" fmla="*/ 1951080 h 3186701"/>
              <a:gd name="connsiteX3" fmla="*/ 776482 w 2893849"/>
              <a:gd name="connsiteY3" fmla="*/ 0 h 3186701"/>
              <a:gd name="connsiteX4" fmla="*/ 2034620 w 2893849"/>
              <a:gd name="connsiteY4" fmla="*/ 1294704 h 3186701"/>
              <a:gd name="connsiteX5" fmla="*/ 2031739 w 2893849"/>
              <a:gd name="connsiteY5" fmla="*/ 711461 h 3186701"/>
              <a:gd name="connsiteX6" fmla="*/ 1821452 w 2893849"/>
              <a:gd name="connsiteY6" fmla="*/ 3186701 h 3186701"/>
              <a:gd name="connsiteX7" fmla="*/ 1187533 w 2893849"/>
              <a:gd name="connsiteY7" fmla="*/ 1143558 h 3186701"/>
              <a:gd name="connsiteX8" fmla="*/ 1080655 w 2893849"/>
              <a:gd name="connsiteY8" fmla="*/ 2046083 h 3186701"/>
              <a:gd name="connsiteX9" fmla="*/ 914400 w 2893849"/>
              <a:gd name="connsiteY9" fmla="*/ 1666073 h 3186701"/>
              <a:gd name="connsiteX10" fmla="*/ 795647 w 2893849"/>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795647 w 2931612"/>
              <a:gd name="connsiteY0" fmla="*/ 3150488 h 3186701"/>
              <a:gd name="connsiteX1" fmla="*/ 0 w 2931612"/>
              <a:gd name="connsiteY1" fmla="*/ 1749200 h 3186701"/>
              <a:gd name="connsiteX2" fmla="*/ 463138 w 2931612"/>
              <a:gd name="connsiteY2" fmla="*/ 1951080 h 3186701"/>
              <a:gd name="connsiteX3" fmla="*/ 776482 w 2931612"/>
              <a:gd name="connsiteY3" fmla="*/ 0 h 3186701"/>
              <a:gd name="connsiteX4" fmla="*/ 2034620 w 2931612"/>
              <a:gd name="connsiteY4" fmla="*/ 1294704 h 3186701"/>
              <a:gd name="connsiteX5" fmla="*/ 2031739 w 2931612"/>
              <a:gd name="connsiteY5" fmla="*/ 711461 h 3186701"/>
              <a:gd name="connsiteX6" fmla="*/ 1821452 w 2931612"/>
              <a:gd name="connsiteY6" fmla="*/ 3186701 h 3186701"/>
              <a:gd name="connsiteX7" fmla="*/ 1187533 w 2931612"/>
              <a:gd name="connsiteY7" fmla="*/ 1143558 h 3186701"/>
              <a:gd name="connsiteX8" fmla="*/ 1080655 w 2931612"/>
              <a:gd name="connsiteY8" fmla="*/ 2046083 h 3186701"/>
              <a:gd name="connsiteX9" fmla="*/ 914400 w 2931612"/>
              <a:gd name="connsiteY9" fmla="*/ 1666073 h 3186701"/>
              <a:gd name="connsiteX10" fmla="*/ 795647 w 2931612"/>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813754 w 2949719"/>
              <a:gd name="connsiteY0" fmla="*/ 3150488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813754 w 2949719"/>
              <a:gd name="connsiteY10" fmla="*/ 3150488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81245 w 2949719"/>
              <a:gd name="connsiteY2" fmla="*/ 1951080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17045 w 2949719"/>
              <a:gd name="connsiteY0" fmla="*/ 3168594 h 3186701"/>
              <a:gd name="connsiteX1" fmla="*/ 0 w 2949719"/>
              <a:gd name="connsiteY1" fmla="*/ 1726566 h 3186701"/>
              <a:gd name="connsiteX2" fmla="*/ 417871 w 2949719"/>
              <a:gd name="connsiteY2" fmla="*/ 2009927 h 3186701"/>
              <a:gd name="connsiteX3" fmla="*/ 794589 w 2949719"/>
              <a:gd name="connsiteY3" fmla="*/ 0 h 3186701"/>
              <a:gd name="connsiteX4" fmla="*/ 2052727 w 2949719"/>
              <a:gd name="connsiteY4" fmla="*/ 1294704 h 3186701"/>
              <a:gd name="connsiteX5" fmla="*/ 2049846 w 2949719"/>
              <a:gd name="connsiteY5" fmla="*/ 711461 h 3186701"/>
              <a:gd name="connsiteX6" fmla="*/ 1839559 w 2949719"/>
              <a:gd name="connsiteY6" fmla="*/ 3186701 h 3186701"/>
              <a:gd name="connsiteX7" fmla="*/ 1205640 w 2949719"/>
              <a:gd name="connsiteY7" fmla="*/ 1143558 h 3186701"/>
              <a:gd name="connsiteX8" fmla="*/ 1098762 w 2949719"/>
              <a:gd name="connsiteY8" fmla="*/ 2046083 h 3186701"/>
              <a:gd name="connsiteX9" fmla="*/ 932507 w 2949719"/>
              <a:gd name="connsiteY9" fmla="*/ 1666073 h 3186701"/>
              <a:gd name="connsiteX10" fmla="*/ 1117045 w 2949719"/>
              <a:gd name="connsiteY10" fmla="*/ 3168594 h 3186701"/>
              <a:gd name="connsiteX0" fmla="*/ 1103465 w 2936139"/>
              <a:gd name="connsiteY0" fmla="*/ 3168594 h 3186701"/>
              <a:gd name="connsiteX1" fmla="*/ 0 w 2936139"/>
              <a:gd name="connsiteY1" fmla="*/ 1726566 h 3186701"/>
              <a:gd name="connsiteX2" fmla="*/ 404291 w 2936139"/>
              <a:gd name="connsiteY2" fmla="*/ 2009927 h 3186701"/>
              <a:gd name="connsiteX3" fmla="*/ 781009 w 2936139"/>
              <a:gd name="connsiteY3" fmla="*/ 0 h 3186701"/>
              <a:gd name="connsiteX4" fmla="*/ 2039147 w 2936139"/>
              <a:gd name="connsiteY4" fmla="*/ 1294704 h 3186701"/>
              <a:gd name="connsiteX5" fmla="*/ 2036266 w 2936139"/>
              <a:gd name="connsiteY5" fmla="*/ 711461 h 3186701"/>
              <a:gd name="connsiteX6" fmla="*/ 1825979 w 2936139"/>
              <a:gd name="connsiteY6" fmla="*/ 3186701 h 3186701"/>
              <a:gd name="connsiteX7" fmla="*/ 1192060 w 2936139"/>
              <a:gd name="connsiteY7" fmla="*/ 1143558 h 3186701"/>
              <a:gd name="connsiteX8" fmla="*/ 1085182 w 2936139"/>
              <a:gd name="connsiteY8" fmla="*/ 2046083 h 3186701"/>
              <a:gd name="connsiteX9" fmla="*/ 918927 w 2936139"/>
              <a:gd name="connsiteY9" fmla="*/ 1666073 h 3186701"/>
              <a:gd name="connsiteX10" fmla="*/ 1103465 w 2936139"/>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64195 w 2981407"/>
              <a:gd name="connsiteY9" fmla="*/ 1666073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981407"/>
              <a:gd name="connsiteY0" fmla="*/ 3168594 h 3186701"/>
              <a:gd name="connsiteX1" fmla="*/ 0 w 2981407"/>
              <a:gd name="connsiteY1" fmla="*/ 1749200 h 3186701"/>
              <a:gd name="connsiteX2" fmla="*/ 449559 w 2981407"/>
              <a:gd name="connsiteY2" fmla="*/ 2009927 h 3186701"/>
              <a:gd name="connsiteX3" fmla="*/ 826277 w 2981407"/>
              <a:gd name="connsiteY3" fmla="*/ 0 h 3186701"/>
              <a:gd name="connsiteX4" fmla="*/ 2084415 w 2981407"/>
              <a:gd name="connsiteY4" fmla="*/ 1294704 h 3186701"/>
              <a:gd name="connsiteX5" fmla="*/ 2081534 w 2981407"/>
              <a:gd name="connsiteY5" fmla="*/ 711461 h 3186701"/>
              <a:gd name="connsiteX6" fmla="*/ 1871247 w 2981407"/>
              <a:gd name="connsiteY6" fmla="*/ 3186701 h 3186701"/>
              <a:gd name="connsiteX7" fmla="*/ 1237328 w 2981407"/>
              <a:gd name="connsiteY7" fmla="*/ 1143558 h 3186701"/>
              <a:gd name="connsiteX8" fmla="*/ 1130450 w 2981407"/>
              <a:gd name="connsiteY8" fmla="*/ 2046083 h 3186701"/>
              <a:gd name="connsiteX9" fmla="*/ 918927 w 2981407"/>
              <a:gd name="connsiteY9" fmla="*/ 1697760 h 3186701"/>
              <a:gd name="connsiteX10" fmla="*/ 1148733 w 2981407"/>
              <a:gd name="connsiteY10" fmla="*/ 3168594 h 3186701"/>
              <a:gd name="connsiteX0" fmla="*/ 1148733 w 2897156"/>
              <a:gd name="connsiteY0" fmla="*/ 3168594 h 3173121"/>
              <a:gd name="connsiteX1" fmla="*/ 0 w 2897156"/>
              <a:gd name="connsiteY1" fmla="*/ 1749200 h 3173121"/>
              <a:gd name="connsiteX2" fmla="*/ 449559 w 2897156"/>
              <a:gd name="connsiteY2" fmla="*/ 2009927 h 3173121"/>
              <a:gd name="connsiteX3" fmla="*/ 826277 w 2897156"/>
              <a:gd name="connsiteY3" fmla="*/ 0 h 3173121"/>
              <a:gd name="connsiteX4" fmla="*/ 2084415 w 2897156"/>
              <a:gd name="connsiteY4" fmla="*/ 1294704 h 3173121"/>
              <a:gd name="connsiteX5" fmla="*/ 2081534 w 2897156"/>
              <a:gd name="connsiteY5" fmla="*/ 711461 h 3173121"/>
              <a:gd name="connsiteX6" fmla="*/ 1581537 w 2897156"/>
              <a:gd name="connsiteY6" fmla="*/ 3173121 h 3173121"/>
              <a:gd name="connsiteX7" fmla="*/ 1237328 w 2897156"/>
              <a:gd name="connsiteY7" fmla="*/ 1143558 h 3173121"/>
              <a:gd name="connsiteX8" fmla="*/ 1130450 w 2897156"/>
              <a:gd name="connsiteY8" fmla="*/ 2046083 h 3173121"/>
              <a:gd name="connsiteX9" fmla="*/ 918927 w 2897156"/>
              <a:gd name="connsiteY9" fmla="*/ 1697760 h 3173121"/>
              <a:gd name="connsiteX10" fmla="*/ 1148733 w 2897156"/>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30450 w 2969045"/>
              <a:gd name="connsiteY8" fmla="*/ 2046083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30450 w 2969045"/>
              <a:gd name="connsiteY8" fmla="*/ 2046083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288886 w 2969045"/>
              <a:gd name="connsiteY8" fmla="*/ 2367481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 name="connsiteX0" fmla="*/ 1148733 w 2969045"/>
              <a:gd name="connsiteY0" fmla="*/ 3168594 h 3173121"/>
              <a:gd name="connsiteX1" fmla="*/ 0 w 2969045"/>
              <a:gd name="connsiteY1" fmla="*/ 1749200 h 3173121"/>
              <a:gd name="connsiteX2" fmla="*/ 449559 w 2969045"/>
              <a:gd name="connsiteY2" fmla="*/ 2009927 h 3173121"/>
              <a:gd name="connsiteX3" fmla="*/ 826277 w 2969045"/>
              <a:gd name="connsiteY3" fmla="*/ 0 h 3173121"/>
              <a:gd name="connsiteX4" fmla="*/ 2084415 w 2969045"/>
              <a:gd name="connsiteY4" fmla="*/ 1294704 h 3173121"/>
              <a:gd name="connsiteX5" fmla="*/ 2081534 w 2969045"/>
              <a:gd name="connsiteY5" fmla="*/ 711461 h 3173121"/>
              <a:gd name="connsiteX6" fmla="*/ 1581537 w 2969045"/>
              <a:gd name="connsiteY6" fmla="*/ 3173121 h 3173121"/>
              <a:gd name="connsiteX7" fmla="*/ 1237328 w 2969045"/>
              <a:gd name="connsiteY7" fmla="*/ 1143558 h 3173121"/>
              <a:gd name="connsiteX8" fmla="*/ 1162138 w 2969045"/>
              <a:gd name="connsiteY8" fmla="*/ 2408222 h 3173121"/>
              <a:gd name="connsiteX9" fmla="*/ 918927 w 2969045"/>
              <a:gd name="connsiteY9" fmla="*/ 1697760 h 3173121"/>
              <a:gd name="connsiteX10" fmla="*/ 1148733 w 2969045"/>
              <a:gd name="connsiteY10" fmla="*/ 3168594 h 3173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69045" h="3173121">
                <a:moveTo>
                  <a:pt x="1148733" y="3168594"/>
                </a:moveTo>
                <a:cubicBezTo>
                  <a:pt x="-68605" y="2992718"/>
                  <a:pt x="289357" y="2373225"/>
                  <a:pt x="0" y="1749200"/>
                </a:cubicBezTo>
                <a:cubicBezTo>
                  <a:pt x="211718" y="1712379"/>
                  <a:pt x="518500" y="2277611"/>
                  <a:pt x="449559" y="2009927"/>
                </a:cubicBezTo>
                <a:cubicBezTo>
                  <a:pt x="87752" y="952162"/>
                  <a:pt x="1169975" y="921963"/>
                  <a:pt x="826277" y="0"/>
                </a:cubicBezTo>
                <a:cubicBezTo>
                  <a:pt x="1894489" y="60376"/>
                  <a:pt x="1582046" y="1053258"/>
                  <a:pt x="2084415" y="1294704"/>
                </a:cubicBezTo>
                <a:cubicBezTo>
                  <a:pt x="2220765" y="1319082"/>
                  <a:pt x="2384277" y="1207659"/>
                  <a:pt x="2081534" y="711461"/>
                </a:cubicBezTo>
                <a:cubicBezTo>
                  <a:pt x="3844765" y="2025429"/>
                  <a:pt x="2606774" y="3099478"/>
                  <a:pt x="1581537" y="3173121"/>
                </a:cubicBezTo>
                <a:cubicBezTo>
                  <a:pt x="2049242" y="2917586"/>
                  <a:pt x="2204598" y="1824606"/>
                  <a:pt x="1237328" y="1143558"/>
                </a:cubicBezTo>
                <a:cubicBezTo>
                  <a:pt x="1479342" y="1777869"/>
                  <a:pt x="1318476" y="2090782"/>
                  <a:pt x="1162138" y="2408222"/>
                </a:cubicBezTo>
                <a:cubicBezTo>
                  <a:pt x="1159532" y="2246847"/>
                  <a:pt x="1324413" y="1899876"/>
                  <a:pt x="918927" y="1697760"/>
                </a:cubicBezTo>
                <a:cubicBezTo>
                  <a:pt x="1108697" y="2305733"/>
                  <a:pt x="307113" y="2497246"/>
                  <a:pt x="1148733" y="3168594"/>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69" name="Rounded Rectangle 25">
            <a:extLst>
              <a:ext uri="{FF2B5EF4-FFF2-40B4-BE49-F238E27FC236}">
                <a16:creationId xmlns:a16="http://schemas.microsoft.com/office/drawing/2014/main" id="{3BEF3877-94E0-49C1-83D7-0FA8DD85D799}"/>
              </a:ext>
            </a:extLst>
          </p:cNvPr>
          <p:cNvSpPr/>
          <p:nvPr userDrawn="1"/>
        </p:nvSpPr>
        <p:spPr>
          <a:xfrm>
            <a:off x="10972939" y="2640819"/>
            <a:ext cx="586980" cy="430164"/>
          </a:xfrm>
          <a:custGeom>
            <a:avLst/>
            <a:gdLst/>
            <a:ahLst/>
            <a:cxnLst/>
            <a:rect l="l" t="t" r="r" b="b"/>
            <a:pathLst>
              <a:path w="3248842" h="2380886">
                <a:moveTo>
                  <a:pt x="1194785" y="1472263"/>
                </a:moveTo>
                <a:cubicBezTo>
                  <a:pt x="1150014" y="1472263"/>
                  <a:pt x="1113720" y="1508557"/>
                  <a:pt x="1113720" y="1553328"/>
                </a:cubicBezTo>
                <a:lnTo>
                  <a:pt x="1113720" y="1600880"/>
                </a:lnTo>
                <a:cubicBezTo>
                  <a:pt x="1113720" y="1645651"/>
                  <a:pt x="1150014" y="1681945"/>
                  <a:pt x="1194785" y="1681945"/>
                </a:cubicBezTo>
                <a:lnTo>
                  <a:pt x="2067186" y="1681945"/>
                </a:lnTo>
                <a:cubicBezTo>
                  <a:pt x="2111957" y="1681945"/>
                  <a:pt x="2148251" y="1645651"/>
                  <a:pt x="2148251" y="1600880"/>
                </a:cubicBezTo>
                <a:lnTo>
                  <a:pt x="2148251" y="1553328"/>
                </a:lnTo>
                <a:cubicBezTo>
                  <a:pt x="2148251" y="1508557"/>
                  <a:pt x="2111957" y="1472263"/>
                  <a:pt x="2067186" y="1472263"/>
                </a:cubicBezTo>
                <a:close/>
                <a:moveTo>
                  <a:pt x="2582402" y="986449"/>
                </a:moveTo>
                <a:cubicBezTo>
                  <a:pt x="2477247" y="986449"/>
                  <a:pt x="2392002" y="1071694"/>
                  <a:pt x="2392002" y="1176848"/>
                </a:cubicBezTo>
                <a:cubicBezTo>
                  <a:pt x="2392002" y="1282003"/>
                  <a:pt x="2477247" y="1367248"/>
                  <a:pt x="2582402" y="1367248"/>
                </a:cubicBezTo>
                <a:cubicBezTo>
                  <a:pt x="2687557" y="1367248"/>
                  <a:pt x="2772801" y="1282003"/>
                  <a:pt x="2772801" y="1176848"/>
                </a:cubicBezTo>
                <a:cubicBezTo>
                  <a:pt x="2772801" y="1071694"/>
                  <a:pt x="2687557" y="986449"/>
                  <a:pt x="2582402" y="986449"/>
                </a:cubicBezTo>
                <a:close/>
                <a:moveTo>
                  <a:pt x="679570" y="986449"/>
                </a:moveTo>
                <a:cubicBezTo>
                  <a:pt x="574415" y="986449"/>
                  <a:pt x="489171" y="1071694"/>
                  <a:pt x="489171" y="1176848"/>
                </a:cubicBezTo>
                <a:cubicBezTo>
                  <a:pt x="489171" y="1282003"/>
                  <a:pt x="574415" y="1367248"/>
                  <a:pt x="679570" y="1367248"/>
                </a:cubicBezTo>
                <a:cubicBezTo>
                  <a:pt x="784725" y="1367248"/>
                  <a:pt x="869970" y="1282003"/>
                  <a:pt x="869970" y="1176848"/>
                </a:cubicBezTo>
                <a:cubicBezTo>
                  <a:pt x="869970" y="1071694"/>
                  <a:pt x="784725" y="986449"/>
                  <a:pt x="679570" y="986449"/>
                </a:cubicBezTo>
                <a:close/>
                <a:moveTo>
                  <a:pt x="867954" y="155801"/>
                </a:moveTo>
                <a:lnTo>
                  <a:pt x="726849" y="858549"/>
                </a:lnTo>
                <a:lnTo>
                  <a:pt x="2535122" y="858549"/>
                </a:lnTo>
                <a:lnTo>
                  <a:pt x="2394017" y="155801"/>
                </a:lnTo>
                <a:close/>
                <a:moveTo>
                  <a:pt x="677268" y="0"/>
                </a:moveTo>
                <a:lnTo>
                  <a:pt x="2584703" y="0"/>
                </a:lnTo>
                <a:lnTo>
                  <a:pt x="2736658" y="607820"/>
                </a:lnTo>
                <a:cubicBezTo>
                  <a:pt x="2766265" y="579906"/>
                  <a:pt x="2806392" y="564164"/>
                  <a:pt x="2850195" y="564164"/>
                </a:cubicBezTo>
                <a:lnTo>
                  <a:pt x="3069929" y="564164"/>
                </a:lnTo>
                <a:cubicBezTo>
                  <a:pt x="3168740" y="564164"/>
                  <a:pt x="3248842" y="644266"/>
                  <a:pt x="3248842" y="743077"/>
                </a:cubicBezTo>
                <a:lnTo>
                  <a:pt x="3248842" y="792706"/>
                </a:lnTo>
                <a:cubicBezTo>
                  <a:pt x="3248842" y="891517"/>
                  <a:pt x="3168740" y="971619"/>
                  <a:pt x="3069929" y="971619"/>
                </a:cubicBezTo>
                <a:lnTo>
                  <a:pt x="3054536" y="971619"/>
                </a:lnTo>
                <a:cubicBezTo>
                  <a:pt x="3060628" y="989042"/>
                  <a:pt x="3063411" y="1007758"/>
                  <a:pt x="3063411" y="1027125"/>
                </a:cubicBezTo>
                <a:lnTo>
                  <a:pt x="3063411" y="2015961"/>
                </a:lnTo>
                <a:lnTo>
                  <a:pt x="2889080" y="2015961"/>
                </a:lnTo>
                <a:lnTo>
                  <a:pt x="2889080" y="2260325"/>
                </a:lnTo>
                <a:cubicBezTo>
                  <a:pt x="2889080" y="2326909"/>
                  <a:pt x="2835102" y="2380886"/>
                  <a:pt x="2768518" y="2380886"/>
                </a:cubicBezTo>
                <a:lnTo>
                  <a:pt x="2286284" y="2380886"/>
                </a:lnTo>
                <a:cubicBezTo>
                  <a:pt x="2219700" y="2380886"/>
                  <a:pt x="2165723" y="2326909"/>
                  <a:pt x="2165723" y="2260325"/>
                </a:cubicBezTo>
                <a:lnTo>
                  <a:pt x="2165723" y="2015961"/>
                </a:lnTo>
                <a:lnTo>
                  <a:pt x="1096248" y="2015961"/>
                </a:lnTo>
                <a:lnTo>
                  <a:pt x="1096248" y="2260325"/>
                </a:lnTo>
                <a:cubicBezTo>
                  <a:pt x="1096248" y="2326909"/>
                  <a:pt x="1042270" y="2380886"/>
                  <a:pt x="975686" y="2380886"/>
                </a:cubicBezTo>
                <a:lnTo>
                  <a:pt x="493453" y="2380886"/>
                </a:lnTo>
                <a:cubicBezTo>
                  <a:pt x="426869" y="2380886"/>
                  <a:pt x="372891" y="2326909"/>
                  <a:pt x="372891" y="2260325"/>
                </a:cubicBezTo>
                <a:lnTo>
                  <a:pt x="372891" y="2015961"/>
                </a:lnTo>
                <a:lnTo>
                  <a:pt x="198560" y="2015961"/>
                </a:lnTo>
                <a:lnTo>
                  <a:pt x="198560" y="1027125"/>
                </a:lnTo>
                <a:cubicBezTo>
                  <a:pt x="198560" y="1007758"/>
                  <a:pt x="201343" y="989042"/>
                  <a:pt x="207435" y="971619"/>
                </a:cubicBezTo>
                <a:lnTo>
                  <a:pt x="178913" y="971619"/>
                </a:lnTo>
                <a:cubicBezTo>
                  <a:pt x="80102" y="971619"/>
                  <a:pt x="0" y="891517"/>
                  <a:pt x="0" y="792706"/>
                </a:cubicBezTo>
                <a:lnTo>
                  <a:pt x="0" y="743077"/>
                </a:lnTo>
                <a:cubicBezTo>
                  <a:pt x="0" y="644266"/>
                  <a:pt x="80102" y="564164"/>
                  <a:pt x="178913" y="564164"/>
                </a:cubicBezTo>
                <a:lnTo>
                  <a:pt x="398647" y="564164"/>
                </a:lnTo>
                <a:cubicBezTo>
                  <a:pt x="447310" y="564164"/>
                  <a:pt x="491436" y="583593"/>
                  <a:pt x="523419" y="615395"/>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0" name="Block Arc 41">
            <a:extLst>
              <a:ext uri="{FF2B5EF4-FFF2-40B4-BE49-F238E27FC236}">
                <a16:creationId xmlns:a16="http://schemas.microsoft.com/office/drawing/2014/main" id="{2EEFE92B-00F7-48C8-B1C0-2A0A30FCFA85}"/>
              </a:ext>
            </a:extLst>
          </p:cNvPr>
          <p:cNvSpPr/>
          <p:nvPr userDrawn="1"/>
        </p:nvSpPr>
        <p:spPr>
          <a:xfrm>
            <a:off x="9454085" y="5654191"/>
            <a:ext cx="563324" cy="570461"/>
          </a:xfrm>
          <a:custGeom>
            <a:avLst/>
            <a:gdLst/>
            <a:ahLst/>
            <a:cxnLst/>
            <a:rect l="l" t="t" r="r" b="b"/>
            <a:pathLst>
              <a:path w="2844151" h="2880180">
                <a:moveTo>
                  <a:pt x="2390187" y="1502145"/>
                </a:moveTo>
                <a:lnTo>
                  <a:pt x="2844151" y="1530794"/>
                </a:lnTo>
                <a:cubicBezTo>
                  <a:pt x="2804784" y="2154619"/>
                  <a:pt x="2367464" y="2681809"/>
                  <a:pt x="1761650" y="2835749"/>
                </a:cubicBezTo>
                <a:cubicBezTo>
                  <a:pt x="1191486" y="2980631"/>
                  <a:pt x="594633" y="2763755"/>
                  <a:pt x="252983" y="2293680"/>
                </a:cubicBezTo>
                <a:lnTo>
                  <a:pt x="102982" y="2380283"/>
                </a:lnTo>
                <a:lnTo>
                  <a:pt x="104524" y="1603708"/>
                </a:lnTo>
                <a:lnTo>
                  <a:pt x="777828" y="1990661"/>
                </a:lnTo>
                <a:lnTo>
                  <a:pt x="648358" y="2065410"/>
                </a:lnTo>
                <a:cubicBezTo>
                  <a:pt x="886760" y="2358087"/>
                  <a:pt x="1276546" y="2489694"/>
                  <a:pt x="1649627" y="2394891"/>
                </a:cubicBezTo>
                <a:cubicBezTo>
                  <a:pt x="2064076" y="2289577"/>
                  <a:pt x="2363256" y="1928916"/>
                  <a:pt x="2390187" y="1502145"/>
                </a:cubicBezTo>
                <a:close/>
                <a:moveTo>
                  <a:pt x="1424249" y="58"/>
                </a:moveTo>
                <a:cubicBezTo>
                  <a:pt x="1880498" y="-4073"/>
                  <a:pt x="2318325" y="209551"/>
                  <a:pt x="2591169" y="586524"/>
                </a:cubicBezTo>
                <a:lnTo>
                  <a:pt x="2741170" y="499921"/>
                </a:lnTo>
                <a:lnTo>
                  <a:pt x="2739628" y="1276497"/>
                </a:lnTo>
                <a:lnTo>
                  <a:pt x="2066324" y="889544"/>
                </a:lnTo>
                <a:lnTo>
                  <a:pt x="2195793" y="814795"/>
                </a:lnTo>
                <a:cubicBezTo>
                  <a:pt x="1957391" y="522118"/>
                  <a:pt x="1567606" y="390511"/>
                  <a:pt x="1194524" y="485313"/>
                </a:cubicBezTo>
                <a:cubicBezTo>
                  <a:pt x="780075" y="590627"/>
                  <a:pt x="480895" y="951288"/>
                  <a:pt x="453964" y="1378059"/>
                </a:cubicBezTo>
                <a:lnTo>
                  <a:pt x="0" y="1349410"/>
                </a:lnTo>
                <a:cubicBezTo>
                  <a:pt x="39367" y="725585"/>
                  <a:pt x="476687" y="198395"/>
                  <a:pt x="1082501" y="44455"/>
                </a:cubicBezTo>
                <a:cubicBezTo>
                  <a:pt x="1196091" y="15591"/>
                  <a:pt x="1310740" y="1086"/>
                  <a:pt x="1424249" y="58"/>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71" name="Round Same Side Corner Rectangle 11">
            <a:extLst>
              <a:ext uri="{FF2B5EF4-FFF2-40B4-BE49-F238E27FC236}">
                <a16:creationId xmlns:a16="http://schemas.microsoft.com/office/drawing/2014/main" id="{6A0A557C-20A2-4492-B8CC-638631CBCF02}"/>
              </a:ext>
            </a:extLst>
          </p:cNvPr>
          <p:cNvSpPr/>
          <p:nvPr userDrawn="1"/>
        </p:nvSpPr>
        <p:spPr>
          <a:xfrm rot="9900000">
            <a:off x="10208910" y="1534987"/>
            <a:ext cx="579867" cy="492485"/>
          </a:xfrm>
          <a:custGeom>
            <a:avLst/>
            <a:gdLst/>
            <a:ahLst/>
            <a:cxnLst/>
            <a:rect l="l" t="t" r="r" b="b"/>
            <a:pathLst>
              <a:path w="2911009" h="2472345">
                <a:moveTo>
                  <a:pt x="2219598" y="1335309"/>
                </a:moveTo>
                <a:lnTo>
                  <a:pt x="2219598" y="1222573"/>
                </a:lnTo>
                <a:cubicBezTo>
                  <a:pt x="2219598" y="1176944"/>
                  <a:pt x="2241926" y="1136530"/>
                  <a:pt x="2277694" y="1113650"/>
                </a:cubicBezTo>
                <a:lnTo>
                  <a:pt x="2277694" y="137786"/>
                </a:lnTo>
                <a:cubicBezTo>
                  <a:pt x="2277694" y="61689"/>
                  <a:pt x="2339383" y="0"/>
                  <a:pt x="2415480" y="0"/>
                </a:cubicBezTo>
                <a:lnTo>
                  <a:pt x="2545196" y="0"/>
                </a:lnTo>
                <a:cubicBezTo>
                  <a:pt x="2621293" y="0"/>
                  <a:pt x="2682982" y="61689"/>
                  <a:pt x="2682982" y="137786"/>
                </a:cubicBezTo>
                <a:lnTo>
                  <a:pt x="2682982" y="1099067"/>
                </a:lnTo>
                <a:cubicBezTo>
                  <a:pt x="2730197" y="1120049"/>
                  <a:pt x="2762708" y="1167515"/>
                  <a:pt x="2762708" y="1222573"/>
                </a:cubicBezTo>
                <a:lnTo>
                  <a:pt x="2762708" y="1480834"/>
                </a:lnTo>
                <a:close/>
                <a:moveTo>
                  <a:pt x="241900" y="1676361"/>
                </a:moveTo>
                <a:cubicBezTo>
                  <a:pt x="69371" y="1631107"/>
                  <a:pt x="-34146" y="1454930"/>
                  <a:pt x="10296" y="1282189"/>
                </a:cubicBezTo>
                <a:cubicBezTo>
                  <a:pt x="54739" y="1109449"/>
                  <a:pt x="230428" y="1005105"/>
                  <a:pt x="403375" y="1048736"/>
                </a:cubicBezTo>
                <a:cubicBezTo>
                  <a:pt x="349550" y="1257945"/>
                  <a:pt x="295726" y="1467153"/>
                  <a:pt x="241900" y="1676361"/>
                </a:cubicBezTo>
                <a:close/>
                <a:moveTo>
                  <a:pt x="2578947" y="2467929"/>
                </a:moveTo>
                <a:lnTo>
                  <a:pt x="1957545" y="2301425"/>
                </a:lnTo>
                <a:lnTo>
                  <a:pt x="2194209" y="1418183"/>
                </a:lnTo>
                <a:lnTo>
                  <a:pt x="2815611" y="1584687"/>
                </a:lnTo>
                <a:cubicBezTo>
                  <a:pt x="2884250" y="1603079"/>
                  <a:pt x="2924985" y="1673632"/>
                  <a:pt x="2906593" y="1742272"/>
                </a:cubicBezTo>
                <a:lnTo>
                  <a:pt x="2736532" y="2376947"/>
                </a:lnTo>
                <a:cubicBezTo>
                  <a:pt x="2718140" y="2445587"/>
                  <a:pt x="2647586" y="2486321"/>
                  <a:pt x="2578947" y="2467929"/>
                </a:cubicBezTo>
                <a:close/>
                <a:moveTo>
                  <a:pt x="610249" y="2287120"/>
                </a:moveTo>
                <a:lnTo>
                  <a:pt x="1020264" y="756923"/>
                </a:lnTo>
                <a:lnTo>
                  <a:pt x="2107356" y="1398691"/>
                </a:lnTo>
                <a:lnTo>
                  <a:pt x="1872582" y="2274879"/>
                </a:lnTo>
                <a:close/>
                <a:moveTo>
                  <a:pt x="426016" y="2349577"/>
                </a:moveTo>
                <a:lnTo>
                  <a:pt x="243978" y="2300800"/>
                </a:lnTo>
                <a:cubicBezTo>
                  <a:pt x="205115" y="2290387"/>
                  <a:pt x="182051" y="2250439"/>
                  <a:pt x="192464" y="2211576"/>
                </a:cubicBezTo>
                <a:lnTo>
                  <a:pt x="620679" y="613455"/>
                </a:lnTo>
                <a:cubicBezTo>
                  <a:pt x="631093" y="574592"/>
                  <a:pt x="671040" y="551528"/>
                  <a:pt x="709903" y="561941"/>
                </a:cubicBezTo>
                <a:lnTo>
                  <a:pt x="891942" y="610718"/>
                </a:lnTo>
                <a:cubicBezTo>
                  <a:pt x="930805" y="621132"/>
                  <a:pt x="953869" y="661079"/>
                  <a:pt x="943455" y="699942"/>
                </a:cubicBezTo>
                <a:lnTo>
                  <a:pt x="515240" y="2298064"/>
                </a:lnTo>
                <a:cubicBezTo>
                  <a:pt x="504827" y="2336927"/>
                  <a:pt x="464879" y="2359990"/>
                  <a:pt x="426016" y="2349577"/>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2" name="Donut 39">
            <a:extLst>
              <a:ext uri="{FF2B5EF4-FFF2-40B4-BE49-F238E27FC236}">
                <a16:creationId xmlns:a16="http://schemas.microsoft.com/office/drawing/2014/main" id="{633E4859-8300-4518-80F6-EC54F4F95AAF}"/>
              </a:ext>
            </a:extLst>
          </p:cNvPr>
          <p:cNvSpPr/>
          <p:nvPr userDrawn="1"/>
        </p:nvSpPr>
        <p:spPr>
          <a:xfrm>
            <a:off x="4246301" y="4666128"/>
            <a:ext cx="575536" cy="575536"/>
          </a:xfrm>
          <a:custGeom>
            <a:avLst/>
            <a:gdLst/>
            <a:ahLst/>
            <a:cxnLst/>
            <a:rect l="l" t="t" r="r" b="b"/>
            <a:pathLst>
              <a:path w="3240000" h="3240000">
                <a:moveTo>
                  <a:pt x="1152300" y="922782"/>
                </a:moveTo>
                <a:lnTo>
                  <a:pt x="2354400" y="1620000"/>
                </a:lnTo>
                <a:lnTo>
                  <a:pt x="1152300" y="2317218"/>
                </a:lnTo>
                <a:close/>
                <a:moveTo>
                  <a:pt x="1620000" y="342403"/>
                </a:moveTo>
                <a:cubicBezTo>
                  <a:pt x="914403" y="342403"/>
                  <a:pt x="342403" y="914403"/>
                  <a:pt x="342403" y="1620000"/>
                </a:cubicBezTo>
                <a:cubicBezTo>
                  <a:pt x="342403" y="2325597"/>
                  <a:pt x="914403" y="2897597"/>
                  <a:pt x="1620000" y="2897597"/>
                </a:cubicBezTo>
                <a:cubicBezTo>
                  <a:pt x="2325597" y="2897597"/>
                  <a:pt x="2897597" y="2325597"/>
                  <a:pt x="2897597" y="1620000"/>
                </a:cubicBezTo>
                <a:cubicBezTo>
                  <a:pt x="2897597" y="914403"/>
                  <a:pt x="2325597" y="342403"/>
                  <a:pt x="1620000" y="342403"/>
                </a:cubicBez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73" name="Freeform 25">
            <a:extLst>
              <a:ext uri="{FF2B5EF4-FFF2-40B4-BE49-F238E27FC236}">
                <a16:creationId xmlns:a16="http://schemas.microsoft.com/office/drawing/2014/main" id="{D8AE07F3-9AEB-4154-84E2-CE4C868199E9}"/>
              </a:ext>
            </a:extLst>
          </p:cNvPr>
          <p:cNvSpPr/>
          <p:nvPr userDrawn="1"/>
        </p:nvSpPr>
        <p:spPr>
          <a:xfrm>
            <a:off x="8766358" y="3640606"/>
            <a:ext cx="417857" cy="517071"/>
          </a:xfrm>
          <a:custGeom>
            <a:avLst/>
            <a:gdLst>
              <a:gd name="connsiteX0" fmla="*/ 371475 w 1600200"/>
              <a:gd name="connsiteY0" fmla="*/ 0 h 1857375"/>
              <a:gd name="connsiteX1" fmla="*/ 628650 w 1600200"/>
              <a:gd name="connsiteY1" fmla="*/ 523875 h 1857375"/>
              <a:gd name="connsiteX2" fmla="*/ 400050 w 1600200"/>
              <a:gd name="connsiteY2" fmla="*/ 561975 h 1857375"/>
              <a:gd name="connsiteX3" fmla="*/ 1019175 w 1600200"/>
              <a:gd name="connsiteY3" fmla="*/ 1438275 h 1857375"/>
              <a:gd name="connsiteX4" fmla="*/ 1219200 w 1600200"/>
              <a:gd name="connsiteY4" fmla="*/ 1238250 h 1857375"/>
              <a:gd name="connsiteX5" fmla="*/ 1600200 w 1600200"/>
              <a:gd name="connsiteY5" fmla="*/ 1666875 h 1857375"/>
              <a:gd name="connsiteX6" fmla="*/ 1038225 w 1600200"/>
              <a:gd name="connsiteY6" fmla="*/ 1857375 h 1857375"/>
              <a:gd name="connsiteX7" fmla="*/ 0 w 1600200"/>
              <a:gd name="connsiteY7" fmla="*/ 314325 h 1857375"/>
              <a:gd name="connsiteX8" fmla="*/ 371475 w 1600200"/>
              <a:gd name="connsiteY8" fmla="*/ 0 h 1857375"/>
              <a:gd name="connsiteX0" fmla="*/ 371475 w 1600200"/>
              <a:gd name="connsiteY0" fmla="*/ 0 h 1917951"/>
              <a:gd name="connsiteX1" fmla="*/ 628650 w 1600200"/>
              <a:gd name="connsiteY1" fmla="*/ 584451 h 1917951"/>
              <a:gd name="connsiteX2" fmla="*/ 400050 w 1600200"/>
              <a:gd name="connsiteY2" fmla="*/ 622551 h 1917951"/>
              <a:gd name="connsiteX3" fmla="*/ 1019175 w 1600200"/>
              <a:gd name="connsiteY3" fmla="*/ 1498851 h 1917951"/>
              <a:gd name="connsiteX4" fmla="*/ 1219200 w 1600200"/>
              <a:gd name="connsiteY4" fmla="*/ 1298826 h 1917951"/>
              <a:gd name="connsiteX5" fmla="*/ 1600200 w 1600200"/>
              <a:gd name="connsiteY5" fmla="*/ 1727451 h 1917951"/>
              <a:gd name="connsiteX6" fmla="*/ 1038225 w 1600200"/>
              <a:gd name="connsiteY6" fmla="*/ 1917951 h 1917951"/>
              <a:gd name="connsiteX7" fmla="*/ 0 w 1600200"/>
              <a:gd name="connsiteY7" fmla="*/ 374901 h 1917951"/>
              <a:gd name="connsiteX8" fmla="*/ 371475 w 1600200"/>
              <a:gd name="connsiteY8" fmla="*/ 0 h 1917951"/>
              <a:gd name="connsiteX0" fmla="*/ 371475 w 1600200"/>
              <a:gd name="connsiteY0" fmla="*/ 1277 h 1919228"/>
              <a:gd name="connsiteX1" fmla="*/ 628650 w 1600200"/>
              <a:gd name="connsiteY1" fmla="*/ 585728 h 1919228"/>
              <a:gd name="connsiteX2" fmla="*/ 400050 w 1600200"/>
              <a:gd name="connsiteY2" fmla="*/ 623828 h 1919228"/>
              <a:gd name="connsiteX3" fmla="*/ 1019175 w 1600200"/>
              <a:gd name="connsiteY3" fmla="*/ 1500128 h 1919228"/>
              <a:gd name="connsiteX4" fmla="*/ 1219200 w 1600200"/>
              <a:gd name="connsiteY4" fmla="*/ 1300103 h 1919228"/>
              <a:gd name="connsiteX5" fmla="*/ 1600200 w 1600200"/>
              <a:gd name="connsiteY5" fmla="*/ 1728728 h 1919228"/>
              <a:gd name="connsiteX6" fmla="*/ 1038225 w 1600200"/>
              <a:gd name="connsiteY6" fmla="*/ 1919228 h 1919228"/>
              <a:gd name="connsiteX7" fmla="*/ 0 w 1600200"/>
              <a:gd name="connsiteY7" fmla="*/ 376178 h 1919228"/>
              <a:gd name="connsiteX8" fmla="*/ 371475 w 1600200"/>
              <a:gd name="connsiteY8" fmla="*/ 1277 h 1919228"/>
              <a:gd name="connsiteX0" fmla="*/ 371475 w 1600200"/>
              <a:gd name="connsiteY0" fmla="*/ 1277 h 1919228"/>
              <a:gd name="connsiteX1" fmla="*/ 628650 w 1600200"/>
              <a:gd name="connsiteY1" fmla="*/ 585728 h 1919228"/>
              <a:gd name="connsiteX2" fmla="*/ 400050 w 1600200"/>
              <a:gd name="connsiteY2" fmla="*/ 623828 h 1919228"/>
              <a:gd name="connsiteX3" fmla="*/ 1019175 w 1600200"/>
              <a:gd name="connsiteY3" fmla="*/ 1500128 h 1919228"/>
              <a:gd name="connsiteX4" fmla="*/ 1219200 w 1600200"/>
              <a:gd name="connsiteY4" fmla="*/ 1300103 h 1919228"/>
              <a:gd name="connsiteX5" fmla="*/ 1600200 w 1600200"/>
              <a:gd name="connsiteY5" fmla="*/ 1728728 h 1919228"/>
              <a:gd name="connsiteX6" fmla="*/ 1038225 w 1600200"/>
              <a:gd name="connsiteY6" fmla="*/ 1919228 h 1919228"/>
              <a:gd name="connsiteX7" fmla="*/ 0 w 1600200"/>
              <a:gd name="connsiteY7" fmla="*/ 376178 h 1919228"/>
              <a:gd name="connsiteX8" fmla="*/ 371475 w 1600200"/>
              <a:gd name="connsiteY8" fmla="*/ 1277 h 1919228"/>
              <a:gd name="connsiteX0" fmla="*/ 371475 w 1600200"/>
              <a:gd name="connsiteY0" fmla="*/ 1544 h 1919495"/>
              <a:gd name="connsiteX1" fmla="*/ 628650 w 1600200"/>
              <a:gd name="connsiteY1" fmla="*/ 585995 h 1919495"/>
              <a:gd name="connsiteX2" fmla="*/ 400050 w 1600200"/>
              <a:gd name="connsiteY2" fmla="*/ 624095 h 1919495"/>
              <a:gd name="connsiteX3" fmla="*/ 1019175 w 1600200"/>
              <a:gd name="connsiteY3" fmla="*/ 1500395 h 1919495"/>
              <a:gd name="connsiteX4" fmla="*/ 1219200 w 1600200"/>
              <a:gd name="connsiteY4" fmla="*/ 1300370 h 1919495"/>
              <a:gd name="connsiteX5" fmla="*/ 1600200 w 1600200"/>
              <a:gd name="connsiteY5" fmla="*/ 1728995 h 1919495"/>
              <a:gd name="connsiteX6" fmla="*/ 1038225 w 1600200"/>
              <a:gd name="connsiteY6" fmla="*/ 1919495 h 1919495"/>
              <a:gd name="connsiteX7" fmla="*/ 0 w 1600200"/>
              <a:gd name="connsiteY7" fmla="*/ 376445 h 1919495"/>
              <a:gd name="connsiteX8" fmla="*/ 371475 w 1600200"/>
              <a:gd name="connsiteY8" fmla="*/ 1544 h 1919495"/>
              <a:gd name="connsiteX0" fmla="*/ 371475 w 1600200"/>
              <a:gd name="connsiteY0" fmla="*/ 1487 h 1919438"/>
              <a:gd name="connsiteX1" fmla="*/ 568075 w 1600200"/>
              <a:gd name="connsiteY1" fmla="*/ 603245 h 1919438"/>
              <a:gd name="connsiteX2" fmla="*/ 400050 w 1600200"/>
              <a:gd name="connsiteY2" fmla="*/ 624038 h 1919438"/>
              <a:gd name="connsiteX3" fmla="*/ 1019175 w 1600200"/>
              <a:gd name="connsiteY3" fmla="*/ 1500338 h 1919438"/>
              <a:gd name="connsiteX4" fmla="*/ 1219200 w 1600200"/>
              <a:gd name="connsiteY4" fmla="*/ 1300313 h 1919438"/>
              <a:gd name="connsiteX5" fmla="*/ 1600200 w 1600200"/>
              <a:gd name="connsiteY5" fmla="*/ 1728938 h 1919438"/>
              <a:gd name="connsiteX6" fmla="*/ 1038225 w 1600200"/>
              <a:gd name="connsiteY6" fmla="*/ 1919438 h 1919438"/>
              <a:gd name="connsiteX7" fmla="*/ 0 w 1600200"/>
              <a:gd name="connsiteY7" fmla="*/ 376388 h 1919438"/>
              <a:gd name="connsiteX8" fmla="*/ 371475 w 1600200"/>
              <a:gd name="connsiteY8" fmla="*/ 1487 h 1919438"/>
              <a:gd name="connsiteX0" fmla="*/ 371475 w 1600200"/>
              <a:gd name="connsiteY0" fmla="*/ 1032 h 1918983"/>
              <a:gd name="connsiteX1" fmla="*/ 568075 w 1600200"/>
              <a:gd name="connsiteY1" fmla="*/ 602790 h 1918983"/>
              <a:gd name="connsiteX2" fmla="*/ 400050 w 1600200"/>
              <a:gd name="connsiteY2" fmla="*/ 623583 h 1918983"/>
              <a:gd name="connsiteX3" fmla="*/ 1019175 w 1600200"/>
              <a:gd name="connsiteY3" fmla="*/ 1499883 h 1918983"/>
              <a:gd name="connsiteX4" fmla="*/ 1219200 w 1600200"/>
              <a:gd name="connsiteY4" fmla="*/ 1299858 h 1918983"/>
              <a:gd name="connsiteX5" fmla="*/ 1600200 w 1600200"/>
              <a:gd name="connsiteY5" fmla="*/ 1728483 h 1918983"/>
              <a:gd name="connsiteX6" fmla="*/ 1038225 w 1600200"/>
              <a:gd name="connsiteY6" fmla="*/ 1918983 h 1918983"/>
              <a:gd name="connsiteX7" fmla="*/ 0 w 1600200"/>
              <a:gd name="connsiteY7" fmla="*/ 375933 h 1918983"/>
              <a:gd name="connsiteX8" fmla="*/ 371475 w 1600200"/>
              <a:gd name="connsiteY8" fmla="*/ 1032 h 1918983"/>
              <a:gd name="connsiteX0" fmla="*/ 371475 w 1600200"/>
              <a:gd name="connsiteY0" fmla="*/ 1088 h 1919039"/>
              <a:gd name="connsiteX1" fmla="*/ 568075 w 1600200"/>
              <a:gd name="connsiteY1" fmla="*/ 602846 h 1919039"/>
              <a:gd name="connsiteX2" fmla="*/ 400050 w 1600200"/>
              <a:gd name="connsiteY2" fmla="*/ 623639 h 1919039"/>
              <a:gd name="connsiteX3" fmla="*/ 1019175 w 1600200"/>
              <a:gd name="connsiteY3" fmla="*/ 1499939 h 1919039"/>
              <a:gd name="connsiteX4" fmla="*/ 1219200 w 1600200"/>
              <a:gd name="connsiteY4" fmla="*/ 1299914 h 1919039"/>
              <a:gd name="connsiteX5" fmla="*/ 1600200 w 1600200"/>
              <a:gd name="connsiteY5" fmla="*/ 1728539 h 1919039"/>
              <a:gd name="connsiteX6" fmla="*/ 1038225 w 1600200"/>
              <a:gd name="connsiteY6" fmla="*/ 1919039 h 1919039"/>
              <a:gd name="connsiteX7" fmla="*/ 0 w 1600200"/>
              <a:gd name="connsiteY7" fmla="*/ 375989 h 1919039"/>
              <a:gd name="connsiteX8" fmla="*/ 371475 w 1600200"/>
              <a:gd name="connsiteY8" fmla="*/ 1088 h 1919039"/>
              <a:gd name="connsiteX0" fmla="*/ 371475 w 1600200"/>
              <a:gd name="connsiteY0" fmla="*/ 1088 h 1919039"/>
              <a:gd name="connsiteX1" fmla="*/ 568075 w 1600200"/>
              <a:gd name="connsiteY1" fmla="*/ 602846 h 1919039"/>
              <a:gd name="connsiteX2" fmla="*/ 400050 w 1600200"/>
              <a:gd name="connsiteY2" fmla="*/ 623639 h 1919039"/>
              <a:gd name="connsiteX3" fmla="*/ 1019175 w 1600200"/>
              <a:gd name="connsiteY3" fmla="*/ 1499939 h 1919039"/>
              <a:gd name="connsiteX4" fmla="*/ 1219200 w 1600200"/>
              <a:gd name="connsiteY4" fmla="*/ 1299914 h 1919039"/>
              <a:gd name="connsiteX5" fmla="*/ 1600200 w 1600200"/>
              <a:gd name="connsiteY5" fmla="*/ 1728539 h 1919039"/>
              <a:gd name="connsiteX6" fmla="*/ 1038225 w 1600200"/>
              <a:gd name="connsiteY6" fmla="*/ 1919039 h 1919039"/>
              <a:gd name="connsiteX7" fmla="*/ 0 w 1600200"/>
              <a:gd name="connsiteY7" fmla="*/ 375989 h 1919039"/>
              <a:gd name="connsiteX8" fmla="*/ 371475 w 1600200"/>
              <a:gd name="connsiteY8" fmla="*/ 1088 h 1919039"/>
              <a:gd name="connsiteX0" fmla="*/ 371475 w 1600200"/>
              <a:gd name="connsiteY0" fmla="*/ 1118 h 1919069"/>
              <a:gd name="connsiteX1" fmla="*/ 568075 w 1600200"/>
              <a:gd name="connsiteY1" fmla="*/ 602876 h 1919069"/>
              <a:gd name="connsiteX2" fmla="*/ 400050 w 1600200"/>
              <a:gd name="connsiteY2" fmla="*/ 623669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408703 w 1600200"/>
              <a:gd name="connsiteY2" fmla="*/ 643860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59666 w 1600200"/>
              <a:gd name="connsiteY2" fmla="*/ 643860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9175 w 1600200"/>
              <a:gd name="connsiteY3" fmla="*/ 1499969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70138 w 1600200"/>
              <a:gd name="connsiteY3" fmla="*/ 1517276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1010522 w 1600200"/>
              <a:gd name="connsiteY3" fmla="*/ 1534584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96099 w 1600200"/>
              <a:gd name="connsiteY3" fmla="*/ 1546122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219200 w 1600200"/>
              <a:gd name="connsiteY4" fmla="*/ 1299944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600200"/>
              <a:gd name="connsiteY0" fmla="*/ 1118 h 1919069"/>
              <a:gd name="connsiteX1" fmla="*/ 568075 w 1600200"/>
              <a:gd name="connsiteY1" fmla="*/ 602876 h 1919069"/>
              <a:gd name="connsiteX2" fmla="*/ 374089 w 1600200"/>
              <a:gd name="connsiteY2" fmla="*/ 646744 h 1919069"/>
              <a:gd name="connsiteX3" fmla="*/ 987445 w 1600200"/>
              <a:gd name="connsiteY3" fmla="*/ 1528815 h 1919069"/>
              <a:gd name="connsiteX4" fmla="*/ 1173048 w 1600200"/>
              <a:gd name="connsiteY4" fmla="*/ 1311482 h 1919069"/>
              <a:gd name="connsiteX5" fmla="*/ 1600200 w 1600200"/>
              <a:gd name="connsiteY5" fmla="*/ 1728569 h 1919069"/>
              <a:gd name="connsiteX6" fmla="*/ 1038225 w 1600200"/>
              <a:gd name="connsiteY6" fmla="*/ 1919069 h 1919069"/>
              <a:gd name="connsiteX7" fmla="*/ 0 w 1600200"/>
              <a:gd name="connsiteY7" fmla="*/ 376019 h 1919069"/>
              <a:gd name="connsiteX8" fmla="*/ 371475 w 1600200"/>
              <a:gd name="connsiteY8" fmla="*/ 1118 h 1919069"/>
              <a:gd name="connsiteX0" fmla="*/ 371475 w 1588662"/>
              <a:gd name="connsiteY0" fmla="*/ 1118 h 1919069"/>
              <a:gd name="connsiteX1" fmla="*/ 568075 w 1588662"/>
              <a:gd name="connsiteY1" fmla="*/ 602876 h 1919069"/>
              <a:gd name="connsiteX2" fmla="*/ 374089 w 1588662"/>
              <a:gd name="connsiteY2" fmla="*/ 646744 h 1919069"/>
              <a:gd name="connsiteX3" fmla="*/ 987445 w 1588662"/>
              <a:gd name="connsiteY3" fmla="*/ 1528815 h 1919069"/>
              <a:gd name="connsiteX4" fmla="*/ 1173048 w 1588662"/>
              <a:gd name="connsiteY4" fmla="*/ 1311482 h 1919069"/>
              <a:gd name="connsiteX5" fmla="*/ 1588662 w 1588662"/>
              <a:gd name="connsiteY5" fmla="*/ 1699723 h 1919069"/>
              <a:gd name="connsiteX6" fmla="*/ 1038225 w 1588662"/>
              <a:gd name="connsiteY6" fmla="*/ 1919069 h 1919069"/>
              <a:gd name="connsiteX7" fmla="*/ 0 w 1588662"/>
              <a:gd name="connsiteY7" fmla="*/ 376019 h 1919069"/>
              <a:gd name="connsiteX8" fmla="*/ 371475 w 1588662"/>
              <a:gd name="connsiteY8" fmla="*/ 1118 h 1919069"/>
              <a:gd name="connsiteX0" fmla="*/ 371475 w 1600166"/>
              <a:gd name="connsiteY0" fmla="*/ 1118 h 1919069"/>
              <a:gd name="connsiteX1" fmla="*/ 568075 w 1600166"/>
              <a:gd name="connsiteY1" fmla="*/ 602876 h 1919069"/>
              <a:gd name="connsiteX2" fmla="*/ 374089 w 1600166"/>
              <a:gd name="connsiteY2" fmla="*/ 646744 h 1919069"/>
              <a:gd name="connsiteX3" fmla="*/ 987445 w 1600166"/>
              <a:gd name="connsiteY3" fmla="*/ 1528815 h 1919069"/>
              <a:gd name="connsiteX4" fmla="*/ 1173048 w 1600166"/>
              <a:gd name="connsiteY4" fmla="*/ 1311482 h 1919069"/>
              <a:gd name="connsiteX5" fmla="*/ 1588662 w 1600166"/>
              <a:gd name="connsiteY5" fmla="*/ 1699723 h 1919069"/>
              <a:gd name="connsiteX6" fmla="*/ 1038225 w 1600166"/>
              <a:gd name="connsiteY6" fmla="*/ 1919069 h 1919069"/>
              <a:gd name="connsiteX7" fmla="*/ 0 w 1600166"/>
              <a:gd name="connsiteY7" fmla="*/ 376019 h 1919069"/>
              <a:gd name="connsiteX8" fmla="*/ 371475 w 1600166"/>
              <a:gd name="connsiteY8" fmla="*/ 1118 h 1919069"/>
              <a:gd name="connsiteX0" fmla="*/ 371475 w 1600166"/>
              <a:gd name="connsiteY0" fmla="*/ 1118 h 1919069"/>
              <a:gd name="connsiteX1" fmla="*/ 568075 w 1600166"/>
              <a:gd name="connsiteY1" fmla="*/ 602876 h 1919069"/>
              <a:gd name="connsiteX2" fmla="*/ 374089 w 1600166"/>
              <a:gd name="connsiteY2" fmla="*/ 646744 h 1919069"/>
              <a:gd name="connsiteX3" fmla="*/ 987445 w 1600166"/>
              <a:gd name="connsiteY3" fmla="*/ 1528815 h 1919069"/>
              <a:gd name="connsiteX4" fmla="*/ 1173048 w 1600166"/>
              <a:gd name="connsiteY4" fmla="*/ 1311482 h 1919069"/>
              <a:gd name="connsiteX5" fmla="*/ 1588662 w 1600166"/>
              <a:gd name="connsiteY5" fmla="*/ 1699723 h 1919069"/>
              <a:gd name="connsiteX6" fmla="*/ 1038225 w 1600166"/>
              <a:gd name="connsiteY6" fmla="*/ 1919069 h 1919069"/>
              <a:gd name="connsiteX7" fmla="*/ 0 w 1600166"/>
              <a:gd name="connsiteY7" fmla="*/ 376019 h 1919069"/>
              <a:gd name="connsiteX8" fmla="*/ 371475 w 1600166"/>
              <a:gd name="connsiteY8" fmla="*/ 1118 h 1919069"/>
              <a:gd name="connsiteX0" fmla="*/ 371475 w 1596260"/>
              <a:gd name="connsiteY0" fmla="*/ 1118 h 1919069"/>
              <a:gd name="connsiteX1" fmla="*/ 568075 w 1596260"/>
              <a:gd name="connsiteY1" fmla="*/ 602876 h 1919069"/>
              <a:gd name="connsiteX2" fmla="*/ 374089 w 1596260"/>
              <a:gd name="connsiteY2" fmla="*/ 646744 h 1919069"/>
              <a:gd name="connsiteX3" fmla="*/ 987445 w 1596260"/>
              <a:gd name="connsiteY3" fmla="*/ 1528815 h 1919069"/>
              <a:gd name="connsiteX4" fmla="*/ 1173048 w 1596260"/>
              <a:gd name="connsiteY4" fmla="*/ 1311482 h 1919069"/>
              <a:gd name="connsiteX5" fmla="*/ 1588662 w 1596260"/>
              <a:gd name="connsiteY5" fmla="*/ 1699723 h 1919069"/>
              <a:gd name="connsiteX6" fmla="*/ 1038225 w 1596260"/>
              <a:gd name="connsiteY6" fmla="*/ 1919069 h 1919069"/>
              <a:gd name="connsiteX7" fmla="*/ 0 w 1596260"/>
              <a:gd name="connsiteY7" fmla="*/ 376019 h 1919069"/>
              <a:gd name="connsiteX8" fmla="*/ 371475 w 1596260"/>
              <a:gd name="connsiteY8" fmla="*/ 1118 h 1919069"/>
              <a:gd name="connsiteX0" fmla="*/ 371475 w 1596260"/>
              <a:gd name="connsiteY0" fmla="*/ 1118 h 1919069"/>
              <a:gd name="connsiteX1" fmla="*/ 568075 w 1596260"/>
              <a:gd name="connsiteY1" fmla="*/ 602876 h 1919069"/>
              <a:gd name="connsiteX2" fmla="*/ 374089 w 1596260"/>
              <a:gd name="connsiteY2" fmla="*/ 646744 h 1919069"/>
              <a:gd name="connsiteX3" fmla="*/ 987445 w 1596260"/>
              <a:gd name="connsiteY3" fmla="*/ 1528815 h 1919069"/>
              <a:gd name="connsiteX4" fmla="*/ 1173048 w 1596260"/>
              <a:gd name="connsiteY4" fmla="*/ 1311482 h 1919069"/>
              <a:gd name="connsiteX5" fmla="*/ 1588662 w 1596260"/>
              <a:gd name="connsiteY5" fmla="*/ 1699723 h 1919069"/>
              <a:gd name="connsiteX6" fmla="*/ 1038225 w 1596260"/>
              <a:gd name="connsiteY6" fmla="*/ 1919069 h 1919069"/>
              <a:gd name="connsiteX7" fmla="*/ 0 w 1596260"/>
              <a:gd name="connsiteY7" fmla="*/ 376019 h 1919069"/>
              <a:gd name="connsiteX8" fmla="*/ 371475 w 1596260"/>
              <a:gd name="connsiteY8" fmla="*/ 1118 h 1919069"/>
              <a:gd name="connsiteX0" fmla="*/ 371475 w 1596260"/>
              <a:gd name="connsiteY0" fmla="*/ 1118 h 1946976"/>
              <a:gd name="connsiteX1" fmla="*/ 568075 w 1596260"/>
              <a:gd name="connsiteY1" fmla="*/ 602876 h 1946976"/>
              <a:gd name="connsiteX2" fmla="*/ 374089 w 1596260"/>
              <a:gd name="connsiteY2" fmla="*/ 646744 h 1946976"/>
              <a:gd name="connsiteX3" fmla="*/ 987445 w 1596260"/>
              <a:gd name="connsiteY3" fmla="*/ 1528815 h 1946976"/>
              <a:gd name="connsiteX4" fmla="*/ 1173048 w 1596260"/>
              <a:gd name="connsiteY4" fmla="*/ 1311482 h 1946976"/>
              <a:gd name="connsiteX5" fmla="*/ 1588662 w 1596260"/>
              <a:gd name="connsiteY5" fmla="*/ 1699723 h 1946976"/>
              <a:gd name="connsiteX6" fmla="*/ 1038225 w 1596260"/>
              <a:gd name="connsiteY6" fmla="*/ 1919069 h 1946976"/>
              <a:gd name="connsiteX7" fmla="*/ 0 w 1596260"/>
              <a:gd name="connsiteY7" fmla="*/ 376019 h 1946976"/>
              <a:gd name="connsiteX8" fmla="*/ 371475 w 1596260"/>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57053 w 1581838"/>
              <a:gd name="connsiteY0" fmla="*/ 1118 h 1946976"/>
              <a:gd name="connsiteX1" fmla="*/ 553653 w 1581838"/>
              <a:gd name="connsiteY1" fmla="*/ 602876 h 1946976"/>
              <a:gd name="connsiteX2" fmla="*/ 359667 w 1581838"/>
              <a:gd name="connsiteY2" fmla="*/ 646744 h 1946976"/>
              <a:gd name="connsiteX3" fmla="*/ 973023 w 1581838"/>
              <a:gd name="connsiteY3" fmla="*/ 1528815 h 1946976"/>
              <a:gd name="connsiteX4" fmla="*/ 1158626 w 1581838"/>
              <a:gd name="connsiteY4" fmla="*/ 1311482 h 1946976"/>
              <a:gd name="connsiteX5" fmla="*/ 1574240 w 1581838"/>
              <a:gd name="connsiteY5" fmla="*/ 1699723 h 1946976"/>
              <a:gd name="connsiteX6" fmla="*/ 1023803 w 1581838"/>
              <a:gd name="connsiteY6" fmla="*/ 1919069 h 1946976"/>
              <a:gd name="connsiteX7" fmla="*/ 0 w 1581838"/>
              <a:gd name="connsiteY7" fmla="*/ 378903 h 1946976"/>
              <a:gd name="connsiteX8" fmla="*/ 357053 w 1581838"/>
              <a:gd name="connsiteY8" fmla="*/ 1118 h 1946976"/>
              <a:gd name="connsiteX0" fmla="*/ 333976 w 1558761"/>
              <a:gd name="connsiteY0" fmla="*/ 1118 h 1946976"/>
              <a:gd name="connsiteX1" fmla="*/ 530576 w 1558761"/>
              <a:gd name="connsiteY1" fmla="*/ 602876 h 1946976"/>
              <a:gd name="connsiteX2" fmla="*/ 336590 w 1558761"/>
              <a:gd name="connsiteY2" fmla="*/ 646744 h 1946976"/>
              <a:gd name="connsiteX3" fmla="*/ 949946 w 1558761"/>
              <a:gd name="connsiteY3" fmla="*/ 1528815 h 1946976"/>
              <a:gd name="connsiteX4" fmla="*/ 1135549 w 1558761"/>
              <a:gd name="connsiteY4" fmla="*/ 1311482 h 1946976"/>
              <a:gd name="connsiteX5" fmla="*/ 1551163 w 1558761"/>
              <a:gd name="connsiteY5" fmla="*/ 1699723 h 1946976"/>
              <a:gd name="connsiteX6" fmla="*/ 1000726 w 1558761"/>
              <a:gd name="connsiteY6" fmla="*/ 1919069 h 1946976"/>
              <a:gd name="connsiteX7" fmla="*/ 0 w 1558761"/>
              <a:gd name="connsiteY7" fmla="*/ 390441 h 1946976"/>
              <a:gd name="connsiteX8" fmla="*/ 333976 w 1558761"/>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38491 w 1560662"/>
              <a:gd name="connsiteY2" fmla="*/ 646744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118 h 1946976"/>
              <a:gd name="connsiteX1" fmla="*/ 532477 w 1560662"/>
              <a:gd name="connsiteY1" fmla="*/ 602876 h 1946976"/>
              <a:gd name="connsiteX2" fmla="*/ 344260 w 1560662"/>
              <a:gd name="connsiteY2" fmla="*/ 655398 h 1946976"/>
              <a:gd name="connsiteX3" fmla="*/ 951847 w 1560662"/>
              <a:gd name="connsiteY3" fmla="*/ 1528815 h 1946976"/>
              <a:gd name="connsiteX4" fmla="*/ 1137450 w 1560662"/>
              <a:gd name="connsiteY4" fmla="*/ 1311482 h 1946976"/>
              <a:gd name="connsiteX5" fmla="*/ 1553064 w 1560662"/>
              <a:gd name="connsiteY5" fmla="*/ 1699723 h 1946976"/>
              <a:gd name="connsiteX6" fmla="*/ 1002627 w 1560662"/>
              <a:gd name="connsiteY6" fmla="*/ 1919069 h 1946976"/>
              <a:gd name="connsiteX7" fmla="*/ 1901 w 1560662"/>
              <a:gd name="connsiteY7" fmla="*/ 390441 h 1946976"/>
              <a:gd name="connsiteX8" fmla="*/ 335877 w 1560662"/>
              <a:gd name="connsiteY8" fmla="*/ 1118 h 1946976"/>
              <a:gd name="connsiteX0" fmla="*/ 335877 w 1560662"/>
              <a:gd name="connsiteY0" fmla="*/ 196 h 1946054"/>
              <a:gd name="connsiteX1" fmla="*/ 532477 w 1560662"/>
              <a:gd name="connsiteY1" fmla="*/ 601954 h 1946054"/>
              <a:gd name="connsiteX2" fmla="*/ 344260 w 1560662"/>
              <a:gd name="connsiteY2" fmla="*/ 654476 h 1946054"/>
              <a:gd name="connsiteX3" fmla="*/ 951847 w 1560662"/>
              <a:gd name="connsiteY3" fmla="*/ 1527893 h 1946054"/>
              <a:gd name="connsiteX4" fmla="*/ 1137450 w 1560662"/>
              <a:gd name="connsiteY4" fmla="*/ 1310560 h 1946054"/>
              <a:gd name="connsiteX5" fmla="*/ 1553064 w 1560662"/>
              <a:gd name="connsiteY5" fmla="*/ 1698801 h 1946054"/>
              <a:gd name="connsiteX6" fmla="*/ 1002627 w 1560662"/>
              <a:gd name="connsiteY6" fmla="*/ 1918147 h 1946054"/>
              <a:gd name="connsiteX7" fmla="*/ 1901 w 1560662"/>
              <a:gd name="connsiteY7" fmla="*/ 389519 h 1946054"/>
              <a:gd name="connsiteX8" fmla="*/ 335877 w 1560662"/>
              <a:gd name="connsiteY8" fmla="*/ 196 h 1946054"/>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0662"/>
              <a:gd name="connsiteY0" fmla="*/ 199 h 1937121"/>
              <a:gd name="connsiteX1" fmla="*/ 532477 w 1560662"/>
              <a:gd name="connsiteY1" fmla="*/ 593021 h 1937121"/>
              <a:gd name="connsiteX2" fmla="*/ 344260 w 1560662"/>
              <a:gd name="connsiteY2" fmla="*/ 645543 h 1937121"/>
              <a:gd name="connsiteX3" fmla="*/ 951847 w 1560662"/>
              <a:gd name="connsiteY3" fmla="*/ 1518960 h 1937121"/>
              <a:gd name="connsiteX4" fmla="*/ 1137450 w 1560662"/>
              <a:gd name="connsiteY4" fmla="*/ 1301627 h 1937121"/>
              <a:gd name="connsiteX5" fmla="*/ 1553064 w 1560662"/>
              <a:gd name="connsiteY5" fmla="*/ 1689868 h 1937121"/>
              <a:gd name="connsiteX6" fmla="*/ 1002627 w 1560662"/>
              <a:gd name="connsiteY6" fmla="*/ 1909214 h 1937121"/>
              <a:gd name="connsiteX7" fmla="*/ 1901 w 1560662"/>
              <a:gd name="connsiteY7" fmla="*/ 380586 h 1937121"/>
              <a:gd name="connsiteX8" fmla="*/ 332898 w 1560662"/>
              <a:gd name="connsiteY8" fmla="*/ 199 h 1937121"/>
              <a:gd name="connsiteX0" fmla="*/ 332898 w 1565431"/>
              <a:gd name="connsiteY0" fmla="*/ 199 h 1937121"/>
              <a:gd name="connsiteX1" fmla="*/ 532477 w 1565431"/>
              <a:gd name="connsiteY1" fmla="*/ 593021 h 1937121"/>
              <a:gd name="connsiteX2" fmla="*/ 344260 w 1565431"/>
              <a:gd name="connsiteY2" fmla="*/ 645543 h 1937121"/>
              <a:gd name="connsiteX3" fmla="*/ 951847 w 1565431"/>
              <a:gd name="connsiteY3" fmla="*/ 1518960 h 1937121"/>
              <a:gd name="connsiteX4" fmla="*/ 1137450 w 1565431"/>
              <a:gd name="connsiteY4" fmla="*/ 1301627 h 1937121"/>
              <a:gd name="connsiteX5" fmla="*/ 1553064 w 1565431"/>
              <a:gd name="connsiteY5" fmla="*/ 1689868 h 1937121"/>
              <a:gd name="connsiteX6" fmla="*/ 1002627 w 1565431"/>
              <a:gd name="connsiteY6" fmla="*/ 1909214 h 1937121"/>
              <a:gd name="connsiteX7" fmla="*/ 1901 w 1565431"/>
              <a:gd name="connsiteY7" fmla="*/ 380586 h 1937121"/>
              <a:gd name="connsiteX8" fmla="*/ 332898 w 1565431"/>
              <a:gd name="connsiteY8" fmla="*/ 199 h 1937121"/>
              <a:gd name="connsiteX0" fmla="*/ 332898 w 1565431"/>
              <a:gd name="connsiteY0" fmla="*/ 199 h 1937121"/>
              <a:gd name="connsiteX1" fmla="*/ 532477 w 1565431"/>
              <a:gd name="connsiteY1" fmla="*/ 593021 h 1937121"/>
              <a:gd name="connsiteX2" fmla="*/ 344260 w 1565431"/>
              <a:gd name="connsiteY2" fmla="*/ 645543 h 1937121"/>
              <a:gd name="connsiteX3" fmla="*/ 951847 w 1565431"/>
              <a:gd name="connsiteY3" fmla="*/ 1518960 h 1937121"/>
              <a:gd name="connsiteX4" fmla="*/ 1137450 w 1565431"/>
              <a:gd name="connsiteY4" fmla="*/ 1301627 h 1937121"/>
              <a:gd name="connsiteX5" fmla="*/ 1553064 w 1565431"/>
              <a:gd name="connsiteY5" fmla="*/ 1689868 h 1937121"/>
              <a:gd name="connsiteX6" fmla="*/ 1002627 w 1565431"/>
              <a:gd name="connsiteY6" fmla="*/ 1909214 h 1937121"/>
              <a:gd name="connsiteX7" fmla="*/ 1901 w 1565431"/>
              <a:gd name="connsiteY7" fmla="*/ 380586 h 1937121"/>
              <a:gd name="connsiteX8" fmla="*/ 332898 w 1565431"/>
              <a:gd name="connsiteY8" fmla="*/ 199 h 1937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65431" h="1937121">
                <a:moveTo>
                  <a:pt x="332898" y="199"/>
                </a:moveTo>
                <a:cubicBezTo>
                  <a:pt x="480797" y="-12106"/>
                  <a:pt x="712130" y="551085"/>
                  <a:pt x="532477" y="593021"/>
                </a:cubicBezTo>
                <a:lnTo>
                  <a:pt x="344260" y="645543"/>
                </a:lnTo>
                <a:cubicBezTo>
                  <a:pt x="475639" y="1163599"/>
                  <a:pt x="690666" y="1300897"/>
                  <a:pt x="951847" y="1518960"/>
                </a:cubicBezTo>
                <a:cubicBezTo>
                  <a:pt x="1003138" y="1396518"/>
                  <a:pt x="1042046" y="1291100"/>
                  <a:pt x="1137450" y="1301627"/>
                </a:cubicBezTo>
                <a:cubicBezTo>
                  <a:pt x="1276950" y="1299313"/>
                  <a:pt x="1636332" y="1564228"/>
                  <a:pt x="1553064" y="1689868"/>
                </a:cubicBezTo>
                <a:cubicBezTo>
                  <a:pt x="1389777" y="1941825"/>
                  <a:pt x="1145722" y="1971673"/>
                  <a:pt x="1002627" y="1909214"/>
                </a:cubicBezTo>
                <a:cubicBezTo>
                  <a:pt x="545977" y="1690048"/>
                  <a:pt x="-37590" y="1110316"/>
                  <a:pt x="1901" y="380586"/>
                </a:cubicBezTo>
                <a:cubicBezTo>
                  <a:pt x="36305" y="148891"/>
                  <a:pt x="133416" y="23363"/>
                  <a:pt x="332898" y="199"/>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4" name="Rectangle 36">
            <a:extLst>
              <a:ext uri="{FF2B5EF4-FFF2-40B4-BE49-F238E27FC236}">
                <a16:creationId xmlns:a16="http://schemas.microsoft.com/office/drawing/2014/main" id="{85DC4D1F-47F3-4C47-BB83-574DB1C8E46C}"/>
              </a:ext>
            </a:extLst>
          </p:cNvPr>
          <p:cNvSpPr/>
          <p:nvPr userDrawn="1"/>
        </p:nvSpPr>
        <p:spPr>
          <a:xfrm>
            <a:off x="5164740" y="4708915"/>
            <a:ext cx="586136" cy="489963"/>
          </a:xfrm>
          <a:custGeom>
            <a:avLst/>
            <a:gdLst/>
            <a:ahLst/>
            <a:cxnLst/>
            <a:rect l="l" t="t" r="r" b="b"/>
            <a:pathLst>
              <a:path w="3186824" h="2663936">
                <a:moveTo>
                  <a:pt x="2624444" y="2376100"/>
                </a:moveTo>
                <a:lnTo>
                  <a:pt x="2624444" y="2520100"/>
                </a:lnTo>
                <a:lnTo>
                  <a:pt x="2952463" y="2520100"/>
                </a:lnTo>
                <a:lnTo>
                  <a:pt x="2952463" y="2376100"/>
                </a:lnTo>
                <a:close/>
                <a:moveTo>
                  <a:pt x="210911" y="2376100"/>
                </a:moveTo>
                <a:lnTo>
                  <a:pt x="210911" y="2520100"/>
                </a:lnTo>
                <a:lnTo>
                  <a:pt x="538930" y="2520100"/>
                </a:lnTo>
                <a:lnTo>
                  <a:pt x="538930" y="2376100"/>
                </a:lnTo>
                <a:close/>
                <a:moveTo>
                  <a:pt x="2624444" y="2095269"/>
                </a:moveTo>
                <a:lnTo>
                  <a:pt x="2624444" y="2239269"/>
                </a:lnTo>
                <a:lnTo>
                  <a:pt x="2952463" y="2239269"/>
                </a:lnTo>
                <a:lnTo>
                  <a:pt x="2952463" y="2095269"/>
                </a:lnTo>
                <a:close/>
                <a:moveTo>
                  <a:pt x="210911" y="2095269"/>
                </a:moveTo>
                <a:lnTo>
                  <a:pt x="210911" y="2239269"/>
                </a:lnTo>
                <a:lnTo>
                  <a:pt x="538930" y="2239269"/>
                </a:lnTo>
                <a:lnTo>
                  <a:pt x="538930" y="2095269"/>
                </a:lnTo>
                <a:close/>
                <a:moveTo>
                  <a:pt x="2624444" y="1814436"/>
                </a:moveTo>
                <a:lnTo>
                  <a:pt x="2624444" y="1958436"/>
                </a:lnTo>
                <a:lnTo>
                  <a:pt x="2952463" y="1958436"/>
                </a:lnTo>
                <a:lnTo>
                  <a:pt x="2952463" y="1814436"/>
                </a:lnTo>
                <a:close/>
                <a:moveTo>
                  <a:pt x="210911" y="1814436"/>
                </a:moveTo>
                <a:lnTo>
                  <a:pt x="210911" y="1958436"/>
                </a:lnTo>
                <a:lnTo>
                  <a:pt x="538930" y="1958436"/>
                </a:lnTo>
                <a:lnTo>
                  <a:pt x="538930" y="1814436"/>
                </a:lnTo>
                <a:close/>
                <a:moveTo>
                  <a:pt x="2624444" y="1533603"/>
                </a:moveTo>
                <a:lnTo>
                  <a:pt x="2624444" y="1677603"/>
                </a:lnTo>
                <a:lnTo>
                  <a:pt x="2952463" y="1677603"/>
                </a:lnTo>
                <a:lnTo>
                  <a:pt x="2952463" y="1533603"/>
                </a:lnTo>
                <a:close/>
                <a:moveTo>
                  <a:pt x="210911" y="1533603"/>
                </a:moveTo>
                <a:lnTo>
                  <a:pt x="210911" y="1677603"/>
                </a:lnTo>
                <a:lnTo>
                  <a:pt x="538930" y="1677603"/>
                </a:lnTo>
                <a:lnTo>
                  <a:pt x="538930" y="1533603"/>
                </a:lnTo>
                <a:close/>
                <a:moveTo>
                  <a:pt x="2624444" y="1252770"/>
                </a:moveTo>
                <a:lnTo>
                  <a:pt x="2624444" y="1396770"/>
                </a:lnTo>
                <a:lnTo>
                  <a:pt x="2952463" y="1396770"/>
                </a:lnTo>
                <a:lnTo>
                  <a:pt x="2952463" y="1252770"/>
                </a:lnTo>
                <a:close/>
                <a:moveTo>
                  <a:pt x="210911" y="1252770"/>
                </a:moveTo>
                <a:lnTo>
                  <a:pt x="210911" y="1396770"/>
                </a:lnTo>
                <a:lnTo>
                  <a:pt x="538930" y="1396770"/>
                </a:lnTo>
                <a:lnTo>
                  <a:pt x="538930" y="1252770"/>
                </a:lnTo>
                <a:close/>
                <a:moveTo>
                  <a:pt x="2624444" y="971937"/>
                </a:moveTo>
                <a:lnTo>
                  <a:pt x="2624444" y="1115937"/>
                </a:lnTo>
                <a:lnTo>
                  <a:pt x="2952463" y="1115937"/>
                </a:lnTo>
                <a:lnTo>
                  <a:pt x="2952463" y="971937"/>
                </a:lnTo>
                <a:close/>
                <a:moveTo>
                  <a:pt x="210911" y="971937"/>
                </a:moveTo>
                <a:lnTo>
                  <a:pt x="210911" y="1115937"/>
                </a:lnTo>
                <a:lnTo>
                  <a:pt x="538930" y="1115937"/>
                </a:lnTo>
                <a:lnTo>
                  <a:pt x="538930" y="971937"/>
                </a:lnTo>
                <a:close/>
                <a:moveTo>
                  <a:pt x="2624444" y="691104"/>
                </a:moveTo>
                <a:lnTo>
                  <a:pt x="2624444" y="835104"/>
                </a:lnTo>
                <a:lnTo>
                  <a:pt x="2952463" y="835104"/>
                </a:lnTo>
                <a:lnTo>
                  <a:pt x="2952463" y="691104"/>
                </a:lnTo>
                <a:close/>
                <a:moveTo>
                  <a:pt x="210911" y="691104"/>
                </a:moveTo>
                <a:lnTo>
                  <a:pt x="210911" y="835104"/>
                </a:lnTo>
                <a:lnTo>
                  <a:pt x="538930" y="835104"/>
                </a:lnTo>
                <a:lnTo>
                  <a:pt x="538930" y="691104"/>
                </a:lnTo>
                <a:close/>
                <a:moveTo>
                  <a:pt x="988006" y="552354"/>
                </a:moveTo>
                <a:lnTo>
                  <a:pt x="988006" y="2111583"/>
                </a:lnTo>
                <a:lnTo>
                  <a:pt x="2332169" y="1331969"/>
                </a:lnTo>
                <a:close/>
                <a:moveTo>
                  <a:pt x="2624444" y="410271"/>
                </a:moveTo>
                <a:lnTo>
                  <a:pt x="2624444" y="554271"/>
                </a:lnTo>
                <a:lnTo>
                  <a:pt x="2952463" y="554271"/>
                </a:lnTo>
                <a:lnTo>
                  <a:pt x="2952463" y="410271"/>
                </a:lnTo>
                <a:close/>
                <a:moveTo>
                  <a:pt x="210911" y="410271"/>
                </a:moveTo>
                <a:lnTo>
                  <a:pt x="210911" y="554271"/>
                </a:lnTo>
                <a:lnTo>
                  <a:pt x="538930" y="554271"/>
                </a:lnTo>
                <a:lnTo>
                  <a:pt x="538930" y="410271"/>
                </a:lnTo>
                <a:close/>
                <a:moveTo>
                  <a:pt x="2624444" y="129438"/>
                </a:moveTo>
                <a:lnTo>
                  <a:pt x="2624444" y="273438"/>
                </a:lnTo>
                <a:lnTo>
                  <a:pt x="2952463" y="273438"/>
                </a:lnTo>
                <a:lnTo>
                  <a:pt x="2952463" y="129438"/>
                </a:lnTo>
                <a:close/>
                <a:moveTo>
                  <a:pt x="210911" y="129438"/>
                </a:moveTo>
                <a:lnTo>
                  <a:pt x="210911" y="273438"/>
                </a:lnTo>
                <a:lnTo>
                  <a:pt x="538930" y="273438"/>
                </a:lnTo>
                <a:lnTo>
                  <a:pt x="538930" y="129438"/>
                </a:lnTo>
                <a:close/>
                <a:moveTo>
                  <a:pt x="0" y="0"/>
                </a:moveTo>
                <a:lnTo>
                  <a:pt x="3186824" y="0"/>
                </a:lnTo>
                <a:lnTo>
                  <a:pt x="3186824" y="2663936"/>
                </a:lnTo>
                <a:lnTo>
                  <a:pt x="0" y="2663936"/>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5" name="Rounded Rectangle 27">
            <a:extLst>
              <a:ext uri="{FF2B5EF4-FFF2-40B4-BE49-F238E27FC236}">
                <a16:creationId xmlns:a16="http://schemas.microsoft.com/office/drawing/2014/main" id="{B6C044CE-B8CC-438A-9723-8B3C74F983A9}"/>
              </a:ext>
            </a:extLst>
          </p:cNvPr>
          <p:cNvSpPr/>
          <p:nvPr userDrawn="1"/>
        </p:nvSpPr>
        <p:spPr>
          <a:xfrm>
            <a:off x="8316455" y="1548746"/>
            <a:ext cx="605315" cy="464964"/>
          </a:xfrm>
          <a:custGeom>
            <a:avLst/>
            <a:gdLst/>
            <a:ahLst/>
            <a:cxnLst/>
            <a:rect l="l" t="t" r="r" b="b"/>
            <a:pathLst>
              <a:path w="3186824" h="2447912">
                <a:moveTo>
                  <a:pt x="1917737" y="1021643"/>
                </a:moveTo>
                <a:cubicBezTo>
                  <a:pt x="2188548" y="1021643"/>
                  <a:pt x="2408083" y="1241178"/>
                  <a:pt x="2408083" y="1511989"/>
                </a:cubicBezTo>
                <a:cubicBezTo>
                  <a:pt x="2408083" y="1782800"/>
                  <a:pt x="2188548" y="2002335"/>
                  <a:pt x="1917737" y="2002335"/>
                </a:cubicBezTo>
                <a:cubicBezTo>
                  <a:pt x="1646926" y="2002335"/>
                  <a:pt x="1427391" y="1782800"/>
                  <a:pt x="1427391" y="1511989"/>
                </a:cubicBezTo>
                <a:cubicBezTo>
                  <a:pt x="1427391" y="1241178"/>
                  <a:pt x="1646926" y="1021643"/>
                  <a:pt x="1917737" y="1021643"/>
                </a:cubicBezTo>
                <a:close/>
                <a:moveTo>
                  <a:pt x="1917737" y="827913"/>
                </a:moveTo>
                <a:cubicBezTo>
                  <a:pt x="1539932" y="827913"/>
                  <a:pt x="1233661" y="1134184"/>
                  <a:pt x="1233661" y="1511989"/>
                </a:cubicBezTo>
                <a:cubicBezTo>
                  <a:pt x="1233661" y="1889794"/>
                  <a:pt x="1539932" y="2196065"/>
                  <a:pt x="1917737" y="2196065"/>
                </a:cubicBezTo>
                <a:cubicBezTo>
                  <a:pt x="2295542" y="2196065"/>
                  <a:pt x="2601813" y="1889794"/>
                  <a:pt x="2601813" y="1511989"/>
                </a:cubicBezTo>
                <a:cubicBezTo>
                  <a:pt x="2601813" y="1134184"/>
                  <a:pt x="2295542" y="827913"/>
                  <a:pt x="1917737" y="827913"/>
                </a:cubicBezTo>
                <a:close/>
                <a:moveTo>
                  <a:pt x="1112286" y="675885"/>
                </a:moveTo>
                <a:lnTo>
                  <a:pt x="1112286" y="830188"/>
                </a:lnTo>
                <a:lnTo>
                  <a:pt x="1328310" y="830188"/>
                </a:lnTo>
                <a:lnTo>
                  <a:pt x="1328310" y="675885"/>
                </a:lnTo>
                <a:close/>
                <a:moveTo>
                  <a:pt x="2586084" y="626422"/>
                </a:moveTo>
                <a:lnTo>
                  <a:pt x="2586084" y="830188"/>
                </a:lnTo>
                <a:lnTo>
                  <a:pt x="3001340" y="830188"/>
                </a:lnTo>
                <a:lnTo>
                  <a:pt x="3001340" y="626422"/>
                </a:lnTo>
                <a:close/>
                <a:moveTo>
                  <a:pt x="1593701" y="108218"/>
                </a:moveTo>
                <a:lnTo>
                  <a:pt x="1593701" y="432905"/>
                </a:lnTo>
                <a:lnTo>
                  <a:pt x="2241773" y="432905"/>
                </a:lnTo>
                <a:lnTo>
                  <a:pt x="2241773" y="108218"/>
                </a:lnTo>
                <a:close/>
                <a:moveTo>
                  <a:pt x="1452512" y="0"/>
                </a:moveTo>
                <a:lnTo>
                  <a:pt x="2382963" y="0"/>
                </a:lnTo>
                <a:cubicBezTo>
                  <a:pt x="2433311" y="0"/>
                  <a:pt x="2474127" y="40816"/>
                  <a:pt x="2474127" y="91164"/>
                </a:cubicBezTo>
                <a:lnTo>
                  <a:pt x="2474127" y="432905"/>
                </a:lnTo>
                <a:lnTo>
                  <a:pt x="2933014" y="432905"/>
                </a:lnTo>
                <a:cubicBezTo>
                  <a:pt x="3073189" y="432905"/>
                  <a:pt x="3186824" y="546540"/>
                  <a:pt x="3186824" y="686715"/>
                </a:cubicBezTo>
                <a:lnTo>
                  <a:pt x="3186824" y="2194102"/>
                </a:lnTo>
                <a:cubicBezTo>
                  <a:pt x="3186824" y="2334277"/>
                  <a:pt x="3073189" y="2447912"/>
                  <a:pt x="2933014" y="2447912"/>
                </a:cubicBezTo>
                <a:lnTo>
                  <a:pt x="253810" y="2447912"/>
                </a:lnTo>
                <a:cubicBezTo>
                  <a:pt x="113635" y="2447912"/>
                  <a:pt x="0" y="2334277"/>
                  <a:pt x="0" y="2194102"/>
                </a:cubicBezTo>
                <a:lnTo>
                  <a:pt x="0" y="686715"/>
                </a:lnTo>
                <a:cubicBezTo>
                  <a:pt x="0" y="546540"/>
                  <a:pt x="113635" y="432905"/>
                  <a:pt x="253810" y="432905"/>
                </a:cubicBezTo>
                <a:lnTo>
                  <a:pt x="307082" y="432905"/>
                </a:lnTo>
                <a:lnTo>
                  <a:pt x="307082" y="313169"/>
                </a:lnTo>
                <a:cubicBezTo>
                  <a:pt x="307082" y="287995"/>
                  <a:pt x="327490" y="267587"/>
                  <a:pt x="352664" y="267587"/>
                </a:cubicBezTo>
                <a:lnTo>
                  <a:pt x="817888" y="267587"/>
                </a:lnTo>
                <a:cubicBezTo>
                  <a:pt x="843062" y="267587"/>
                  <a:pt x="863470" y="287995"/>
                  <a:pt x="863470" y="313169"/>
                </a:cubicBezTo>
                <a:lnTo>
                  <a:pt x="863470" y="432905"/>
                </a:lnTo>
                <a:lnTo>
                  <a:pt x="1361348" y="432905"/>
                </a:lnTo>
                <a:lnTo>
                  <a:pt x="1361348" y="91164"/>
                </a:lnTo>
                <a:cubicBezTo>
                  <a:pt x="1361348" y="40816"/>
                  <a:pt x="1402164" y="0"/>
                  <a:pt x="1452512"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6" name="Rounded Rectangle 7">
            <a:extLst>
              <a:ext uri="{FF2B5EF4-FFF2-40B4-BE49-F238E27FC236}">
                <a16:creationId xmlns:a16="http://schemas.microsoft.com/office/drawing/2014/main" id="{3417A874-37C0-4736-BBC8-830C8000474C}"/>
              </a:ext>
            </a:extLst>
          </p:cNvPr>
          <p:cNvSpPr/>
          <p:nvPr userDrawn="1"/>
        </p:nvSpPr>
        <p:spPr>
          <a:xfrm>
            <a:off x="9257631" y="1515680"/>
            <a:ext cx="615416" cy="531098"/>
          </a:xfrm>
          <a:custGeom>
            <a:avLst/>
            <a:gdLst/>
            <a:ahLst/>
            <a:cxnLst/>
            <a:rect l="l" t="t" r="r" b="b"/>
            <a:pathLst>
              <a:path w="3240006" h="2796091">
                <a:moveTo>
                  <a:pt x="686867" y="612319"/>
                </a:moveTo>
                <a:cubicBezTo>
                  <a:pt x="611281" y="612319"/>
                  <a:pt x="550007" y="673593"/>
                  <a:pt x="550007" y="749179"/>
                </a:cubicBezTo>
                <a:cubicBezTo>
                  <a:pt x="550007" y="824765"/>
                  <a:pt x="611281" y="886039"/>
                  <a:pt x="686867" y="886039"/>
                </a:cubicBezTo>
                <a:cubicBezTo>
                  <a:pt x="762453" y="886039"/>
                  <a:pt x="823727" y="824765"/>
                  <a:pt x="823727" y="749179"/>
                </a:cubicBezTo>
                <a:cubicBezTo>
                  <a:pt x="823727" y="673593"/>
                  <a:pt x="762453" y="612319"/>
                  <a:pt x="686867" y="612319"/>
                </a:cubicBezTo>
                <a:close/>
                <a:moveTo>
                  <a:pt x="1587500" y="281447"/>
                </a:moveTo>
                <a:cubicBezTo>
                  <a:pt x="1432061" y="281447"/>
                  <a:pt x="1306053" y="407455"/>
                  <a:pt x="1306053" y="562894"/>
                </a:cubicBezTo>
                <a:cubicBezTo>
                  <a:pt x="1306053" y="718333"/>
                  <a:pt x="1432061" y="844341"/>
                  <a:pt x="1587500" y="844341"/>
                </a:cubicBezTo>
                <a:cubicBezTo>
                  <a:pt x="1742939" y="844341"/>
                  <a:pt x="1868947" y="718333"/>
                  <a:pt x="1868947" y="562894"/>
                </a:cubicBezTo>
                <a:cubicBezTo>
                  <a:pt x="1868947" y="407455"/>
                  <a:pt x="1742939" y="281447"/>
                  <a:pt x="1587500" y="281447"/>
                </a:cubicBezTo>
                <a:close/>
                <a:moveTo>
                  <a:pt x="1587500" y="0"/>
                </a:moveTo>
                <a:cubicBezTo>
                  <a:pt x="1898378" y="0"/>
                  <a:pt x="2150394" y="252016"/>
                  <a:pt x="2150394" y="562894"/>
                </a:cubicBezTo>
                <a:cubicBezTo>
                  <a:pt x="2150394" y="786167"/>
                  <a:pt x="2020401" y="979078"/>
                  <a:pt x="1831095" y="1068260"/>
                </a:cubicBezTo>
                <a:lnTo>
                  <a:pt x="2215710" y="1068260"/>
                </a:lnTo>
                <a:cubicBezTo>
                  <a:pt x="2374756" y="1068260"/>
                  <a:pt x="2503688" y="1197192"/>
                  <a:pt x="2503688" y="1356238"/>
                </a:cubicBezTo>
                <a:lnTo>
                  <a:pt x="2503688" y="1474975"/>
                </a:lnTo>
                <a:lnTo>
                  <a:pt x="2656086" y="1474975"/>
                </a:lnTo>
                <a:cubicBezTo>
                  <a:pt x="2692420" y="1474975"/>
                  <a:pt x="2722815" y="1500405"/>
                  <a:pt x="2728975" y="1534767"/>
                </a:cubicBezTo>
                <a:lnTo>
                  <a:pt x="3240006" y="1109804"/>
                </a:lnTo>
                <a:lnTo>
                  <a:pt x="3240006" y="2754548"/>
                </a:lnTo>
                <a:lnTo>
                  <a:pt x="2728975" y="2329585"/>
                </a:lnTo>
                <a:cubicBezTo>
                  <a:pt x="2722815" y="2363946"/>
                  <a:pt x="2692420" y="2389375"/>
                  <a:pt x="2656086" y="2389375"/>
                </a:cubicBezTo>
                <a:lnTo>
                  <a:pt x="2503688" y="2389375"/>
                </a:lnTo>
                <a:lnTo>
                  <a:pt x="2503688" y="2508113"/>
                </a:lnTo>
                <a:cubicBezTo>
                  <a:pt x="2503688" y="2667159"/>
                  <a:pt x="2374756" y="2796091"/>
                  <a:pt x="2215710" y="2796091"/>
                </a:cubicBezTo>
                <a:lnTo>
                  <a:pt x="287978" y="2796091"/>
                </a:lnTo>
                <a:cubicBezTo>
                  <a:pt x="128932" y="2796091"/>
                  <a:pt x="0" y="2667159"/>
                  <a:pt x="0" y="2508113"/>
                </a:cubicBezTo>
                <a:lnTo>
                  <a:pt x="0" y="1356238"/>
                </a:lnTo>
                <a:cubicBezTo>
                  <a:pt x="0" y="1197192"/>
                  <a:pt x="128932" y="1068260"/>
                  <a:pt x="287978" y="1068260"/>
                </a:cubicBezTo>
                <a:lnTo>
                  <a:pt x="544513" y="1068260"/>
                </a:lnTo>
                <a:cubicBezTo>
                  <a:pt x="422089" y="1014226"/>
                  <a:pt x="336949" y="891645"/>
                  <a:pt x="336949" y="749179"/>
                </a:cubicBezTo>
                <a:cubicBezTo>
                  <a:pt x="336949" y="555925"/>
                  <a:pt x="493613" y="399261"/>
                  <a:pt x="686867" y="399261"/>
                </a:cubicBezTo>
                <a:cubicBezTo>
                  <a:pt x="880121" y="399261"/>
                  <a:pt x="1036785" y="555925"/>
                  <a:pt x="1036785" y="749179"/>
                </a:cubicBezTo>
                <a:cubicBezTo>
                  <a:pt x="1036785" y="891645"/>
                  <a:pt x="951645" y="1014226"/>
                  <a:pt x="829222" y="1068260"/>
                </a:cubicBezTo>
                <a:lnTo>
                  <a:pt x="1343906" y="1068260"/>
                </a:lnTo>
                <a:cubicBezTo>
                  <a:pt x="1154600" y="979078"/>
                  <a:pt x="1024606" y="786167"/>
                  <a:pt x="1024606" y="562894"/>
                </a:cubicBezTo>
                <a:cubicBezTo>
                  <a:pt x="1024606" y="252016"/>
                  <a:pt x="1276622" y="0"/>
                  <a:pt x="158750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7" name="Chord 15">
            <a:extLst>
              <a:ext uri="{FF2B5EF4-FFF2-40B4-BE49-F238E27FC236}">
                <a16:creationId xmlns:a16="http://schemas.microsoft.com/office/drawing/2014/main" id="{EEA51D8A-5563-40BD-B745-F24F62B044C1}"/>
              </a:ext>
            </a:extLst>
          </p:cNvPr>
          <p:cNvSpPr/>
          <p:nvPr userDrawn="1"/>
        </p:nvSpPr>
        <p:spPr>
          <a:xfrm>
            <a:off x="11124640" y="1472088"/>
            <a:ext cx="283580" cy="618280"/>
          </a:xfrm>
          <a:custGeom>
            <a:avLst/>
            <a:gdLst/>
            <a:ahLst/>
            <a:cxnLst/>
            <a:rect l="l" t="t" r="r" b="b"/>
            <a:pathLst>
              <a:path w="1492970" h="3255081">
                <a:moveTo>
                  <a:pt x="1492970" y="1569688"/>
                </a:moveTo>
                <a:cubicBezTo>
                  <a:pt x="1492970" y="1957118"/>
                  <a:pt x="1197680" y="2277765"/>
                  <a:pt x="816277" y="2310957"/>
                </a:cubicBezTo>
                <a:lnTo>
                  <a:pt x="816277" y="2787043"/>
                </a:lnTo>
                <a:cubicBezTo>
                  <a:pt x="873982" y="2789209"/>
                  <a:pt x="931009" y="2798017"/>
                  <a:pt x="986081" y="2811674"/>
                </a:cubicBezTo>
                <a:cubicBezTo>
                  <a:pt x="1252919" y="2877847"/>
                  <a:pt x="1430830" y="3046369"/>
                  <a:pt x="1433593" y="3235566"/>
                </a:cubicBezTo>
                <a:lnTo>
                  <a:pt x="57488" y="3255081"/>
                </a:lnTo>
                <a:cubicBezTo>
                  <a:pt x="47920" y="3062506"/>
                  <a:pt x="221127" y="2886615"/>
                  <a:pt x="490574" y="2815284"/>
                </a:cubicBezTo>
                <a:cubicBezTo>
                  <a:pt x="549928" y="2799571"/>
                  <a:pt x="611777" y="2789553"/>
                  <a:pt x="674460" y="2787163"/>
                </a:cubicBezTo>
                <a:lnTo>
                  <a:pt x="674460" y="2310809"/>
                </a:lnTo>
                <a:cubicBezTo>
                  <a:pt x="317470" y="2280245"/>
                  <a:pt x="28405" y="1994114"/>
                  <a:pt x="0" y="1627428"/>
                </a:cubicBezTo>
                <a:lnTo>
                  <a:pt x="142201" y="1616413"/>
                </a:lnTo>
                <a:cubicBezTo>
                  <a:pt x="167304" y="1940464"/>
                  <a:pt x="443969" y="2186771"/>
                  <a:pt x="768748" y="2174211"/>
                </a:cubicBezTo>
                <a:cubicBezTo>
                  <a:pt x="1093527" y="2161650"/>
                  <a:pt x="1350342" y="1894710"/>
                  <a:pt x="1350342" y="1569689"/>
                </a:cubicBezTo>
                <a:close/>
                <a:moveTo>
                  <a:pt x="745368" y="0"/>
                </a:moveTo>
                <a:cubicBezTo>
                  <a:pt x="989132" y="0"/>
                  <a:pt x="1186742" y="197610"/>
                  <a:pt x="1186742" y="441374"/>
                </a:cubicBezTo>
                <a:lnTo>
                  <a:pt x="1186742" y="1575353"/>
                </a:lnTo>
                <a:cubicBezTo>
                  <a:pt x="1186742" y="1819117"/>
                  <a:pt x="989132" y="2016727"/>
                  <a:pt x="745368" y="2016727"/>
                </a:cubicBezTo>
                <a:cubicBezTo>
                  <a:pt x="501604" y="2016727"/>
                  <a:pt x="303994" y="1819117"/>
                  <a:pt x="303994" y="1575353"/>
                </a:cubicBezTo>
                <a:lnTo>
                  <a:pt x="303994" y="441374"/>
                </a:lnTo>
                <a:cubicBezTo>
                  <a:pt x="303994" y="197610"/>
                  <a:pt x="501604" y="0"/>
                  <a:pt x="745368"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8" name="Rectangle 16">
            <a:extLst>
              <a:ext uri="{FF2B5EF4-FFF2-40B4-BE49-F238E27FC236}">
                <a16:creationId xmlns:a16="http://schemas.microsoft.com/office/drawing/2014/main" id="{D1676F50-C267-4C38-AD20-49A9AC270444}"/>
              </a:ext>
            </a:extLst>
          </p:cNvPr>
          <p:cNvSpPr/>
          <p:nvPr userDrawn="1"/>
        </p:nvSpPr>
        <p:spPr>
          <a:xfrm>
            <a:off x="6093780" y="4751666"/>
            <a:ext cx="615416" cy="404460"/>
          </a:xfrm>
          <a:custGeom>
            <a:avLst/>
            <a:gdLst/>
            <a:ahLst/>
            <a:cxnLst/>
            <a:rect l="l" t="t" r="r" b="b"/>
            <a:pathLst>
              <a:path w="3240006" h="2129375">
                <a:moveTo>
                  <a:pt x="1916836" y="454558"/>
                </a:moveTo>
                <a:cubicBezTo>
                  <a:pt x="2018418" y="454558"/>
                  <a:pt x="2100766" y="536906"/>
                  <a:pt x="2100766" y="638488"/>
                </a:cubicBezTo>
                <a:cubicBezTo>
                  <a:pt x="2100766" y="740070"/>
                  <a:pt x="2018418" y="822418"/>
                  <a:pt x="1916836" y="822418"/>
                </a:cubicBezTo>
                <a:cubicBezTo>
                  <a:pt x="1815254" y="822418"/>
                  <a:pt x="1732906" y="740070"/>
                  <a:pt x="1732906" y="638488"/>
                </a:cubicBezTo>
                <a:cubicBezTo>
                  <a:pt x="1732906" y="536906"/>
                  <a:pt x="1815254" y="454558"/>
                  <a:pt x="1916836" y="454558"/>
                </a:cubicBezTo>
                <a:close/>
                <a:moveTo>
                  <a:pt x="1197545" y="272737"/>
                </a:moveTo>
                <a:lnTo>
                  <a:pt x="1861974" y="1458536"/>
                </a:lnTo>
                <a:lnTo>
                  <a:pt x="2263096" y="848801"/>
                </a:lnTo>
                <a:lnTo>
                  <a:pt x="2919562" y="1846679"/>
                </a:lnTo>
                <a:lnTo>
                  <a:pt x="2079459" y="1846679"/>
                </a:lnTo>
                <a:lnTo>
                  <a:pt x="1606629" y="1846679"/>
                </a:lnTo>
                <a:lnTo>
                  <a:pt x="315630" y="1846679"/>
                </a:lnTo>
                <a:close/>
                <a:moveTo>
                  <a:pt x="180003" y="164687"/>
                </a:moveTo>
                <a:lnTo>
                  <a:pt x="180003" y="1964687"/>
                </a:lnTo>
                <a:lnTo>
                  <a:pt x="3060003" y="1964687"/>
                </a:lnTo>
                <a:lnTo>
                  <a:pt x="3060003" y="164687"/>
                </a:lnTo>
                <a:close/>
                <a:moveTo>
                  <a:pt x="0" y="0"/>
                </a:moveTo>
                <a:lnTo>
                  <a:pt x="3240006" y="0"/>
                </a:lnTo>
                <a:lnTo>
                  <a:pt x="3240006" y="2129375"/>
                </a:lnTo>
                <a:lnTo>
                  <a:pt x="0" y="212937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79" name="Rounded Rectangle 6">
            <a:extLst>
              <a:ext uri="{FF2B5EF4-FFF2-40B4-BE49-F238E27FC236}">
                <a16:creationId xmlns:a16="http://schemas.microsoft.com/office/drawing/2014/main" id="{82B7A2F5-C0B1-41B5-8A18-5FFEABF255F0}"/>
              </a:ext>
            </a:extLst>
          </p:cNvPr>
          <p:cNvSpPr/>
          <p:nvPr userDrawn="1"/>
        </p:nvSpPr>
        <p:spPr>
          <a:xfrm>
            <a:off x="5137072" y="3750690"/>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0" name="Rounded Rectangle 6">
            <a:extLst>
              <a:ext uri="{FF2B5EF4-FFF2-40B4-BE49-F238E27FC236}">
                <a16:creationId xmlns:a16="http://schemas.microsoft.com/office/drawing/2014/main" id="{B112BFD8-59FC-4E81-88B7-90EBC01F4EA0}"/>
              </a:ext>
            </a:extLst>
          </p:cNvPr>
          <p:cNvSpPr/>
          <p:nvPr userDrawn="1"/>
        </p:nvSpPr>
        <p:spPr>
          <a:xfrm>
            <a:off x="6044394" y="3750690"/>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1" name="Rounded Rectangle 6">
            <a:extLst>
              <a:ext uri="{FF2B5EF4-FFF2-40B4-BE49-F238E27FC236}">
                <a16:creationId xmlns:a16="http://schemas.microsoft.com/office/drawing/2014/main" id="{3386A823-EAD8-49E5-ABE0-2E9DC291FF25}"/>
              </a:ext>
            </a:extLst>
          </p:cNvPr>
          <p:cNvSpPr/>
          <p:nvPr userDrawn="1"/>
        </p:nvSpPr>
        <p:spPr>
          <a:xfrm>
            <a:off x="6951716" y="3750690"/>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1584648" y="234376"/>
                </a:moveTo>
                <a:lnTo>
                  <a:pt x="2088704" y="234376"/>
                </a:lnTo>
                <a:lnTo>
                  <a:pt x="2088704" y="1314376"/>
                </a:lnTo>
                <a:lnTo>
                  <a:pt x="1584648" y="1314376"/>
                </a:ln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2" name="Rounded Rectangle 6">
            <a:extLst>
              <a:ext uri="{FF2B5EF4-FFF2-40B4-BE49-F238E27FC236}">
                <a16:creationId xmlns:a16="http://schemas.microsoft.com/office/drawing/2014/main" id="{7949C1B1-2E6E-4A91-9531-48AC4289F9BC}"/>
              </a:ext>
            </a:extLst>
          </p:cNvPr>
          <p:cNvSpPr/>
          <p:nvPr userDrawn="1"/>
        </p:nvSpPr>
        <p:spPr>
          <a:xfrm>
            <a:off x="7859036" y="3750690"/>
            <a:ext cx="616402" cy="296900"/>
          </a:xfrm>
          <a:custGeom>
            <a:avLst/>
            <a:gdLst/>
            <a:ahLst/>
            <a:cxnLst/>
            <a:rect l="l" t="t" r="r" b="b"/>
            <a:pathLst>
              <a:path w="3215400" h="1548752">
                <a:moveTo>
                  <a:pt x="3026619" y="414336"/>
                </a:moveTo>
                <a:lnTo>
                  <a:pt x="3121009" y="414336"/>
                </a:lnTo>
                <a:cubicBezTo>
                  <a:pt x="3173140" y="414336"/>
                  <a:pt x="3215400" y="456596"/>
                  <a:pt x="3215400" y="508727"/>
                </a:cubicBezTo>
                <a:lnTo>
                  <a:pt x="3215400" y="1040026"/>
                </a:lnTo>
                <a:cubicBezTo>
                  <a:pt x="3215400" y="1092157"/>
                  <a:pt x="3173140" y="1134417"/>
                  <a:pt x="3121009" y="1134417"/>
                </a:cubicBezTo>
                <a:cubicBezTo>
                  <a:pt x="3089546" y="1134417"/>
                  <a:pt x="3058082" y="1134416"/>
                  <a:pt x="3026619" y="1134416"/>
                </a:cubicBezTo>
                <a:close/>
                <a:moveTo>
                  <a:pt x="2240385" y="234376"/>
                </a:moveTo>
                <a:lnTo>
                  <a:pt x="2744441" y="234376"/>
                </a:lnTo>
                <a:lnTo>
                  <a:pt x="2744441" y="1314376"/>
                </a:lnTo>
                <a:lnTo>
                  <a:pt x="2240385" y="1314376"/>
                </a:lnTo>
                <a:close/>
                <a:moveTo>
                  <a:pt x="1584648" y="234376"/>
                </a:moveTo>
                <a:lnTo>
                  <a:pt x="2088704" y="234376"/>
                </a:lnTo>
                <a:lnTo>
                  <a:pt x="2088704" y="1314376"/>
                </a:lnTo>
                <a:lnTo>
                  <a:pt x="1584648" y="1314376"/>
                </a:lnTo>
                <a:close/>
                <a:moveTo>
                  <a:pt x="928911" y="234376"/>
                </a:moveTo>
                <a:lnTo>
                  <a:pt x="1432967" y="234376"/>
                </a:lnTo>
                <a:lnTo>
                  <a:pt x="1432967" y="1314376"/>
                </a:lnTo>
                <a:lnTo>
                  <a:pt x="928911" y="1314376"/>
                </a:lnTo>
                <a:close/>
                <a:moveTo>
                  <a:pt x="273174" y="234376"/>
                </a:moveTo>
                <a:lnTo>
                  <a:pt x="777230" y="234376"/>
                </a:lnTo>
                <a:lnTo>
                  <a:pt x="777230" y="1314376"/>
                </a:lnTo>
                <a:lnTo>
                  <a:pt x="273174" y="1314376"/>
                </a:lnTo>
                <a:close/>
                <a:moveTo>
                  <a:pt x="258244" y="126376"/>
                </a:moveTo>
                <a:cubicBezTo>
                  <a:pt x="182968" y="126376"/>
                  <a:pt x="121944" y="187400"/>
                  <a:pt x="121944" y="262676"/>
                </a:cubicBezTo>
                <a:lnTo>
                  <a:pt x="121944" y="1286076"/>
                </a:lnTo>
                <a:cubicBezTo>
                  <a:pt x="121944" y="1361352"/>
                  <a:pt x="182968" y="1422376"/>
                  <a:pt x="258244" y="1422376"/>
                </a:cubicBezTo>
                <a:lnTo>
                  <a:pt x="2768375" y="1422376"/>
                </a:lnTo>
                <a:cubicBezTo>
                  <a:pt x="2843651" y="1422376"/>
                  <a:pt x="2904675" y="1361352"/>
                  <a:pt x="2904675" y="1286076"/>
                </a:cubicBezTo>
                <a:lnTo>
                  <a:pt x="2904675" y="262676"/>
                </a:lnTo>
                <a:cubicBezTo>
                  <a:pt x="2904675" y="187400"/>
                  <a:pt x="2843651" y="126376"/>
                  <a:pt x="2768375" y="126376"/>
                </a:cubicBezTo>
                <a:close/>
                <a:moveTo>
                  <a:pt x="162882" y="0"/>
                </a:moveTo>
                <a:lnTo>
                  <a:pt x="2863736" y="0"/>
                </a:lnTo>
                <a:cubicBezTo>
                  <a:pt x="2953693" y="0"/>
                  <a:pt x="3026618" y="72925"/>
                  <a:pt x="3026618" y="162882"/>
                </a:cubicBezTo>
                <a:lnTo>
                  <a:pt x="3026618" y="1385870"/>
                </a:lnTo>
                <a:cubicBezTo>
                  <a:pt x="3026618" y="1475827"/>
                  <a:pt x="2953693" y="1548752"/>
                  <a:pt x="2863736" y="1548752"/>
                </a:cubicBezTo>
                <a:lnTo>
                  <a:pt x="162882" y="1548752"/>
                </a:lnTo>
                <a:cubicBezTo>
                  <a:pt x="72925" y="1548752"/>
                  <a:pt x="0" y="1475827"/>
                  <a:pt x="0" y="1385870"/>
                </a:cubicBezTo>
                <a:lnTo>
                  <a:pt x="0" y="162882"/>
                </a:lnTo>
                <a:cubicBezTo>
                  <a:pt x="0" y="72925"/>
                  <a:pt x="72925" y="0"/>
                  <a:pt x="162882"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3" name="Teardrop 6">
            <a:extLst>
              <a:ext uri="{FF2B5EF4-FFF2-40B4-BE49-F238E27FC236}">
                <a16:creationId xmlns:a16="http://schemas.microsoft.com/office/drawing/2014/main" id="{2B487B58-0B30-4EF3-AFFC-79F3A72C7454}"/>
              </a:ext>
            </a:extLst>
          </p:cNvPr>
          <p:cNvSpPr/>
          <p:nvPr userDrawn="1"/>
        </p:nvSpPr>
        <p:spPr>
          <a:xfrm rot="8100000">
            <a:off x="11057693" y="3690402"/>
            <a:ext cx="417475" cy="417476"/>
          </a:xfrm>
          <a:custGeom>
            <a:avLst/>
            <a:gdLst/>
            <a:ahLst/>
            <a:cxnLst/>
            <a:rect l="l" t="t" r="r" b="b"/>
            <a:pathLst>
              <a:path w="2483832" h="2483835">
                <a:moveTo>
                  <a:pt x="657616" y="1826218"/>
                </a:moveTo>
                <a:cubicBezTo>
                  <a:pt x="806520" y="1975122"/>
                  <a:pt x="1047940" y="1975122"/>
                  <a:pt x="1196844" y="1826218"/>
                </a:cubicBezTo>
                <a:cubicBezTo>
                  <a:pt x="1345748" y="1677314"/>
                  <a:pt x="1345748" y="1435894"/>
                  <a:pt x="1196844" y="1286990"/>
                </a:cubicBezTo>
                <a:cubicBezTo>
                  <a:pt x="1047940" y="1138086"/>
                  <a:pt x="806520" y="1138086"/>
                  <a:pt x="657616" y="1286990"/>
                </a:cubicBezTo>
                <a:cubicBezTo>
                  <a:pt x="508712" y="1435894"/>
                  <a:pt x="508712" y="1677314"/>
                  <a:pt x="657616" y="1826218"/>
                </a:cubicBezTo>
                <a:close/>
                <a:moveTo>
                  <a:pt x="293335" y="2190500"/>
                </a:moveTo>
                <a:cubicBezTo>
                  <a:pt x="112098" y="2009262"/>
                  <a:pt x="0" y="1758885"/>
                  <a:pt x="0" y="1482325"/>
                </a:cubicBezTo>
                <a:cubicBezTo>
                  <a:pt x="0" y="929206"/>
                  <a:pt x="459290" y="590078"/>
                  <a:pt x="1001509" y="480815"/>
                </a:cubicBezTo>
                <a:cubicBezTo>
                  <a:pt x="1569704" y="366317"/>
                  <a:pt x="1861757" y="259925"/>
                  <a:pt x="2483832" y="0"/>
                </a:cubicBezTo>
                <a:cubicBezTo>
                  <a:pt x="2230640" y="682694"/>
                  <a:pt x="2130986" y="873716"/>
                  <a:pt x="2003018" y="1482325"/>
                </a:cubicBezTo>
                <a:cubicBezTo>
                  <a:pt x="1901990" y="2042180"/>
                  <a:pt x="1554627" y="2483835"/>
                  <a:pt x="1001509" y="2483835"/>
                </a:cubicBezTo>
                <a:cubicBezTo>
                  <a:pt x="724950" y="2483835"/>
                  <a:pt x="474573" y="2371737"/>
                  <a:pt x="293335" y="219050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4" name="Donut 24">
            <a:extLst>
              <a:ext uri="{FF2B5EF4-FFF2-40B4-BE49-F238E27FC236}">
                <a16:creationId xmlns:a16="http://schemas.microsoft.com/office/drawing/2014/main" id="{DA65A867-32D5-42FE-9CA6-78352D170AD5}"/>
              </a:ext>
            </a:extLst>
          </p:cNvPr>
          <p:cNvSpPr/>
          <p:nvPr userDrawn="1"/>
        </p:nvSpPr>
        <p:spPr>
          <a:xfrm>
            <a:off x="5773604" y="2544635"/>
            <a:ext cx="617508" cy="622535"/>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85" name="Chord 38">
            <a:extLst>
              <a:ext uri="{FF2B5EF4-FFF2-40B4-BE49-F238E27FC236}">
                <a16:creationId xmlns:a16="http://schemas.microsoft.com/office/drawing/2014/main" id="{71FECBDE-204F-44E3-B909-54AC009E317E}"/>
              </a:ext>
            </a:extLst>
          </p:cNvPr>
          <p:cNvSpPr/>
          <p:nvPr userDrawn="1"/>
        </p:nvSpPr>
        <p:spPr>
          <a:xfrm>
            <a:off x="6733448" y="2544108"/>
            <a:ext cx="484927" cy="623588"/>
          </a:xfrm>
          <a:custGeom>
            <a:avLst/>
            <a:gdLst/>
            <a:ahLst/>
            <a:cxnLst/>
            <a:rect l="l" t="t" r="r" b="b"/>
            <a:pathLst>
              <a:path w="2519554" h="3240000">
                <a:moveTo>
                  <a:pt x="1259778" y="0"/>
                </a:moveTo>
                <a:cubicBezTo>
                  <a:pt x="1299543" y="0"/>
                  <a:pt x="1331778" y="32235"/>
                  <a:pt x="1331778" y="72000"/>
                </a:cubicBezTo>
                <a:lnTo>
                  <a:pt x="1331778" y="292696"/>
                </a:lnTo>
                <a:cubicBezTo>
                  <a:pt x="1526887" y="301316"/>
                  <a:pt x="1719796" y="357828"/>
                  <a:pt x="1894309" y="459601"/>
                </a:cubicBezTo>
                <a:cubicBezTo>
                  <a:pt x="2284331" y="687055"/>
                  <a:pt x="2522839" y="1105809"/>
                  <a:pt x="2519520" y="1557297"/>
                </a:cubicBezTo>
                <a:lnTo>
                  <a:pt x="2509882" y="1557270"/>
                </a:lnTo>
                <a:cubicBezTo>
                  <a:pt x="2413806" y="1435449"/>
                  <a:pt x="2264527" y="1358626"/>
                  <a:pt x="2097304" y="1358626"/>
                </a:cubicBezTo>
                <a:cubicBezTo>
                  <a:pt x="1931567" y="1358626"/>
                  <a:pt x="1783455" y="1434091"/>
                  <a:pt x="1688484" y="1554913"/>
                </a:cubicBezTo>
                <a:lnTo>
                  <a:pt x="1657888" y="1554825"/>
                </a:lnTo>
                <a:cubicBezTo>
                  <a:pt x="1579123" y="1454657"/>
                  <a:pt x="1463823" y="1385682"/>
                  <a:pt x="1331778" y="1368008"/>
                </a:cubicBezTo>
                <a:lnTo>
                  <a:pt x="1331778" y="2507895"/>
                </a:lnTo>
                <a:lnTo>
                  <a:pt x="1356113" y="2507895"/>
                </a:lnTo>
                <a:lnTo>
                  <a:pt x="1356113" y="2868215"/>
                </a:lnTo>
                <a:lnTo>
                  <a:pt x="1353558" y="2868215"/>
                </a:lnTo>
                <a:cubicBezTo>
                  <a:pt x="1347515" y="3074779"/>
                  <a:pt x="1177830" y="3240000"/>
                  <a:pt x="969556" y="3240000"/>
                </a:cubicBezTo>
                <a:cubicBezTo>
                  <a:pt x="759529" y="3240000"/>
                  <a:pt x="588743" y="3071985"/>
                  <a:pt x="585029" y="2863014"/>
                </a:cubicBezTo>
                <a:cubicBezTo>
                  <a:pt x="584214" y="2861474"/>
                  <a:pt x="584183" y="2859896"/>
                  <a:pt x="584183" y="2858310"/>
                </a:cubicBezTo>
                <a:lnTo>
                  <a:pt x="584422" y="2856985"/>
                </a:lnTo>
                <a:cubicBezTo>
                  <a:pt x="584186" y="2856201"/>
                  <a:pt x="584184" y="2855415"/>
                  <a:pt x="584184" y="2854628"/>
                </a:cubicBezTo>
                <a:lnTo>
                  <a:pt x="584846" y="2854628"/>
                </a:lnTo>
                <a:cubicBezTo>
                  <a:pt x="585977" y="2797047"/>
                  <a:pt x="628115" y="2750982"/>
                  <a:pt x="679843" y="2750982"/>
                </a:cubicBezTo>
                <a:cubicBezTo>
                  <a:pt x="731571" y="2750982"/>
                  <a:pt x="773709" y="2797047"/>
                  <a:pt x="774841" y="2854628"/>
                </a:cubicBezTo>
                <a:lnTo>
                  <a:pt x="776870" y="2854628"/>
                </a:lnTo>
                <a:cubicBezTo>
                  <a:pt x="776870" y="2961046"/>
                  <a:pt x="863138" y="3047314"/>
                  <a:pt x="969556" y="3047314"/>
                </a:cubicBezTo>
                <a:cubicBezTo>
                  <a:pt x="1075974" y="3047314"/>
                  <a:pt x="1162242" y="2961046"/>
                  <a:pt x="1162242" y="2854628"/>
                </a:cubicBezTo>
                <a:lnTo>
                  <a:pt x="1163439" y="2854628"/>
                </a:lnTo>
                <a:lnTo>
                  <a:pt x="1163439" y="2507895"/>
                </a:lnTo>
                <a:lnTo>
                  <a:pt x="1187778" y="2507895"/>
                </a:lnTo>
                <a:lnTo>
                  <a:pt x="1187778" y="1365548"/>
                </a:lnTo>
                <a:cubicBezTo>
                  <a:pt x="1048083" y="1378241"/>
                  <a:pt x="925400" y="1448176"/>
                  <a:pt x="842602" y="1552487"/>
                </a:cubicBezTo>
                <a:lnTo>
                  <a:pt x="807450" y="1552386"/>
                </a:lnTo>
                <a:cubicBezTo>
                  <a:pt x="712615" y="1432960"/>
                  <a:pt x="565486" y="1358626"/>
                  <a:pt x="400996" y="1358626"/>
                </a:cubicBezTo>
                <a:cubicBezTo>
                  <a:pt x="240343" y="1358626"/>
                  <a:pt x="96251" y="1429532"/>
                  <a:pt x="0" y="1543232"/>
                </a:cubicBezTo>
                <a:cubicBezTo>
                  <a:pt x="1264" y="1094357"/>
                  <a:pt x="241710" y="680052"/>
                  <a:pt x="631054" y="455977"/>
                </a:cubicBezTo>
                <a:cubicBezTo>
                  <a:pt x="804121" y="356374"/>
                  <a:pt x="994908" y="301092"/>
                  <a:pt x="1187778" y="292721"/>
                </a:cubicBezTo>
                <a:lnTo>
                  <a:pt x="1187778" y="72000"/>
                </a:lnTo>
                <a:cubicBezTo>
                  <a:pt x="1187778" y="32235"/>
                  <a:pt x="1220013" y="0"/>
                  <a:pt x="1259778"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6" name="Heart 38">
            <a:extLst>
              <a:ext uri="{FF2B5EF4-FFF2-40B4-BE49-F238E27FC236}">
                <a16:creationId xmlns:a16="http://schemas.microsoft.com/office/drawing/2014/main" id="{999F14DA-65E6-4207-85B2-E2C3ABC93A9F}"/>
              </a:ext>
            </a:extLst>
          </p:cNvPr>
          <p:cNvSpPr/>
          <p:nvPr userDrawn="1"/>
        </p:nvSpPr>
        <p:spPr>
          <a:xfrm>
            <a:off x="7436317" y="1509092"/>
            <a:ext cx="544275" cy="544275"/>
          </a:xfrm>
          <a:prstGeom prst="hear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7" name="Round Same Side Corner Rectangle 19">
            <a:extLst>
              <a:ext uri="{FF2B5EF4-FFF2-40B4-BE49-F238E27FC236}">
                <a16:creationId xmlns:a16="http://schemas.microsoft.com/office/drawing/2014/main" id="{FAC90013-AC2E-4966-B540-9E816AE7D607}"/>
              </a:ext>
            </a:extLst>
          </p:cNvPr>
          <p:cNvSpPr/>
          <p:nvPr userDrawn="1"/>
        </p:nvSpPr>
        <p:spPr>
          <a:xfrm>
            <a:off x="10301960" y="5685084"/>
            <a:ext cx="411706" cy="508675"/>
          </a:xfrm>
          <a:custGeom>
            <a:avLst/>
            <a:gdLst/>
            <a:ahLst/>
            <a:cxnLst/>
            <a:rect l="l" t="t" r="r" b="b"/>
            <a:pathLst>
              <a:path w="2600931" h="3213524">
                <a:moveTo>
                  <a:pt x="1304260" y="0"/>
                </a:moveTo>
                <a:cubicBezTo>
                  <a:pt x="1403671" y="0"/>
                  <a:pt x="1484260" y="80589"/>
                  <a:pt x="1484260" y="180000"/>
                </a:cubicBezTo>
                <a:lnTo>
                  <a:pt x="1484260" y="412061"/>
                </a:lnTo>
                <a:lnTo>
                  <a:pt x="2330931" y="412061"/>
                </a:lnTo>
                <a:lnTo>
                  <a:pt x="2600931" y="682061"/>
                </a:lnTo>
                <a:lnTo>
                  <a:pt x="2330931" y="952061"/>
                </a:lnTo>
                <a:lnTo>
                  <a:pt x="1484260" y="952061"/>
                </a:lnTo>
                <a:lnTo>
                  <a:pt x="1484260" y="1110244"/>
                </a:lnTo>
                <a:lnTo>
                  <a:pt x="2375646" y="1110244"/>
                </a:lnTo>
                <a:lnTo>
                  <a:pt x="2375646" y="1650244"/>
                </a:lnTo>
                <a:lnTo>
                  <a:pt x="1484260" y="1650244"/>
                </a:lnTo>
                <a:lnTo>
                  <a:pt x="1484260" y="3213524"/>
                </a:lnTo>
                <a:lnTo>
                  <a:pt x="1124260" y="3213524"/>
                </a:lnTo>
                <a:lnTo>
                  <a:pt x="1124260" y="1650244"/>
                </a:lnTo>
                <a:lnTo>
                  <a:pt x="270000" y="1650244"/>
                </a:lnTo>
                <a:lnTo>
                  <a:pt x="0" y="1380244"/>
                </a:lnTo>
                <a:lnTo>
                  <a:pt x="270000" y="1110244"/>
                </a:lnTo>
                <a:lnTo>
                  <a:pt x="1124260" y="1110244"/>
                </a:lnTo>
                <a:lnTo>
                  <a:pt x="1124260" y="952061"/>
                </a:lnTo>
                <a:lnTo>
                  <a:pt x="224931" y="952061"/>
                </a:lnTo>
                <a:lnTo>
                  <a:pt x="224931" y="412061"/>
                </a:lnTo>
                <a:lnTo>
                  <a:pt x="1124260" y="412061"/>
                </a:lnTo>
                <a:lnTo>
                  <a:pt x="1124260" y="180000"/>
                </a:lnTo>
                <a:cubicBezTo>
                  <a:pt x="1124260" y="80589"/>
                  <a:pt x="1204849" y="0"/>
                  <a:pt x="130426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8" name="Rectangle 23">
            <a:extLst>
              <a:ext uri="{FF2B5EF4-FFF2-40B4-BE49-F238E27FC236}">
                <a16:creationId xmlns:a16="http://schemas.microsoft.com/office/drawing/2014/main" id="{01207D31-CCAB-4727-ACDE-8F94B9BA02F8}"/>
              </a:ext>
            </a:extLst>
          </p:cNvPr>
          <p:cNvSpPr/>
          <p:nvPr userDrawn="1"/>
        </p:nvSpPr>
        <p:spPr>
          <a:xfrm>
            <a:off x="4242330" y="5739982"/>
            <a:ext cx="678102" cy="398876"/>
          </a:xfrm>
          <a:custGeom>
            <a:avLst/>
            <a:gdLst/>
            <a:ahLst/>
            <a:cxnLst/>
            <a:rect l="l" t="t" r="r" b="b"/>
            <a:pathLst>
              <a:path w="4529836" h="2664566">
                <a:moveTo>
                  <a:pt x="1861969" y="0"/>
                </a:moveTo>
                <a:cubicBezTo>
                  <a:pt x="2177122" y="0"/>
                  <a:pt x="2455874" y="155855"/>
                  <a:pt x="2611443" y="404565"/>
                </a:cubicBezTo>
                <a:cubicBezTo>
                  <a:pt x="2709453" y="315054"/>
                  <a:pt x="2840684" y="266178"/>
                  <a:pt x="2983336" y="266178"/>
                </a:cubicBezTo>
                <a:cubicBezTo>
                  <a:pt x="3293144" y="266178"/>
                  <a:pt x="3549108" y="496718"/>
                  <a:pt x="3578241" y="797044"/>
                </a:cubicBezTo>
                <a:cubicBezTo>
                  <a:pt x="3583592" y="793823"/>
                  <a:pt x="3589010" y="793774"/>
                  <a:pt x="3594440" y="793774"/>
                </a:cubicBezTo>
                <a:cubicBezTo>
                  <a:pt x="4111042" y="793774"/>
                  <a:pt x="4529836" y="1212568"/>
                  <a:pt x="4529836" y="1729170"/>
                </a:cubicBezTo>
                <a:cubicBezTo>
                  <a:pt x="4529836" y="2216938"/>
                  <a:pt x="4156487" y="2617512"/>
                  <a:pt x="3679930" y="2660249"/>
                </a:cubicBezTo>
                <a:lnTo>
                  <a:pt x="3679930" y="2664566"/>
                </a:lnTo>
                <a:lnTo>
                  <a:pt x="3594440" y="2664566"/>
                </a:lnTo>
                <a:lnTo>
                  <a:pt x="1043912" y="2664566"/>
                </a:lnTo>
                <a:lnTo>
                  <a:pt x="1043912" y="2657589"/>
                </a:lnTo>
                <a:cubicBezTo>
                  <a:pt x="1008374" y="2662448"/>
                  <a:pt x="972132" y="2664566"/>
                  <a:pt x="935396" y="2664566"/>
                </a:cubicBezTo>
                <a:cubicBezTo>
                  <a:pt x="418794" y="2664566"/>
                  <a:pt x="0" y="2245772"/>
                  <a:pt x="0" y="1729170"/>
                </a:cubicBezTo>
                <a:cubicBezTo>
                  <a:pt x="0" y="1212568"/>
                  <a:pt x="418794" y="793774"/>
                  <a:pt x="935396" y="793774"/>
                </a:cubicBezTo>
                <a:lnTo>
                  <a:pt x="954395" y="797612"/>
                </a:lnTo>
                <a:cubicBezTo>
                  <a:pt x="1004779" y="344999"/>
                  <a:pt x="1393085" y="0"/>
                  <a:pt x="1861969"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9" name="Oval 31">
            <a:extLst>
              <a:ext uri="{FF2B5EF4-FFF2-40B4-BE49-F238E27FC236}">
                <a16:creationId xmlns:a16="http://schemas.microsoft.com/office/drawing/2014/main" id="{6B56B6DB-D98D-4ECB-81A8-175A2C46A8BF}"/>
              </a:ext>
            </a:extLst>
          </p:cNvPr>
          <p:cNvSpPr/>
          <p:nvPr userDrawn="1"/>
        </p:nvSpPr>
        <p:spPr>
          <a:xfrm>
            <a:off x="8665030" y="5684794"/>
            <a:ext cx="504505" cy="509254"/>
          </a:xfrm>
          <a:custGeom>
            <a:avLst/>
            <a:gdLst/>
            <a:ahLst/>
            <a:cxnLst/>
            <a:rect l="l" t="t" r="r" b="b"/>
            <a:pathLst>
              <a:path w="3187187" h="3217189">
                <a:moveTo>
                  <a:pt x="2136560" y="2669280"/>
                </a:moveTo>
                <a:cubicBezTo>
                  <a:pt x="2154235" y="2662847"/>
                  <a:pt x="2173778" y="2671961"/>
                  <a:pt x="2180211" y="2689635"/>
                </a:cubicBezTo>
                <a:lnTo>
                  <a:pt x="2338628" y="3124881"/>
                </a:lnTo>
                <a:cubicBezTo>
                  <a:pt x="2345061" y="3142556"/>
                  <a:pt x="2335948" y="3162099"/>
                  <a:pt x="2318273" y="3168533"/>
                </a:cubicBezTo>
                <a:lnTo>
                  <a:pt x="2190259" y="3215126"/>
                </a:lnTo>
                <a:cubicBezTo>
                  <a:pt x="2172585" y="3221559"/>
                  <a:pt x="2153041" y="3212445"/>
                  <a:pt x="2146608" y="3194771"/>
                </a:cubicBezTo>
                <a:lnTo>
                  <a:pt x="1988192" y="2759525"/>
                </a:lnTo>
                <a:cubicBezTo>
                  <a:pt x="1981759" y="2741850"/>
                  <a:pt x="1990872" y="2722307"/>
                  <a:pt x="2008547" y="2715873"/>
                </a:cubicBezTo>
                <a:close/>
                <a:moveTo>
                  <a:pt x="1050626" y="2669280"/>
                </a:moveTo>
                <a:lnTo>
                  <a:pt x="1178640" y="2715873"/>
                </a:lnTo>
                <a:cubicBezTo>
                  <a:pt x="1196314" y="2722307"/>
                  <a:pt x="1205428" y="2741850"/>
                  <a:pt x="1198995" y="2759525"/>
                </a:cubicBezTo>
                <a:lnTo>
                  <a:pt x="1040578" y="3194771"/>
                </a:lnTo>
                <a:cubicBezTo>
                  <a:pt x="1034145" y="3212445"/>
                  <a:pt x="1014601" y="3221559"/>
                  <a:pt x="996927" y="3215126"/>
                </a:cubicBezTo>
                <a:lnTo>
                  <a:pt x="868913" y="3168533"/>
                </a:lnTo>
                <a:cubicBezTo>
                  <a:pt x="851239" y="3162099"/>
                  <a:pt x="842125" y="3142556"/>
                  <a:pt x="848558" y="3124881"/>
                </a:cubicBezTo>
                <a:lnTo>
                  <a:pt x="1006975" y="2689635"/>
                </a:lnTo>
                <a:cubicBezTo>
                  <a:pt x="1013408" y="2671961"/>
                  <a:pt x="1032952" y="2662847"/>
                  <a:pt x="1050626" y="2669280"/>
                </a:cubicBezTo>
                <a:close/>
                <a:moveTo>
                  <a:pt x="2647909" y="2029882"/>
                </a:moveTo>
                <a:cubicBezTo>
                  <a:pt x="2656328" y="2027626"/>
                  <a:pt x="2665608" y="2028582"/>
                  <a:pt x="2673752" y="2033284"/>
                </a:cubicBezTo>
                <a:lnTo>
                  <a:pt x="3074877" y="2264874"/>
                </a:lnTo>
                <a:cubicBezTo>
                  <a:pt x="3091166" y="2274278"/>
                  <a:pt x="3096747" y="2295107"/>
                  <a:pt x="3087343" y="2311396"/>
                </a:cubicBezTo>
                <a:lnTo>
                  <a:pt x="3019228" y="2429374"/>
                </a:lnTo>
                <a:cubicBezTo>
                  <a:pt x="3009824" y="2445663"/>
                  <a:pt x="2988995" y="2451244"/>
                  <a:pt x="2972706" y="2441840"/>
                </a:cubicBezTo>
                <a:lnTo>
                  <a:pt x="2571581" y="2210250"/>
                </a:lnTo>
                <a:cubicBezTo>
                  <a:pt x="2555292" y="2200846"/>
                  <a:pt x="2549710" y="2180017"/>
                  <a:pt x="2559115" y="2163728"/>
                </a:cubicBezTo>
                <a:lnTo>
                  <a:pt x="2627229" y="2045750"/>
                </a:lnTo>
                <a:cubicBezTo>
                  <a:pt x="2631932" y="2037605"/>
                  <a:pt x="2639490" y="2032138"/>
                  <a:pt x="2647909" y="2029882"/>
                </a:cubicBezTo>
                <a:close/>
                <a:moveTo>
                  <a:pt x="539277" y="2029882"/>
                </a:moveTo>
                <a:cubicBezTo>
                  <a:pt x="547696" y="2032138"/>
                  <a:pt x="555255" y="2037605"/>
                  <a:pt x="559957" y="2045750"/>
                </a:cubicBezTo>
                <a:lnTo>
                  <a:pt x="628071" y="2163728"/>
                </a:lnTo>
                <a:cubicBezTo>
                  <a:pt x="637476" y="2180017"/>
                  <a:pt x="631895" y="2200846"/>
                  <a:pt x="615606" y="2210250"/>
                </a:cubicBezTo>
                <a:lnTo>
                  <a:pt x="214481" y="2441840"/>
                </a:lnTo>
                <a:cubicBezTo>
                  <a:pt x="198192" y="2451244"/>
                  <a:pt x="177363" y="2445663"/>
                  <a:pt x="167958" y="2429374"/>
                </a:cubicBezTo>
                <a:lnTo>
                  <a:pt x="99844" y="2311396"/>
                </a:lnTo>
                <a:cubicBezTo>
                  <a:pt x="90439" y="2295107"/>
                  <a:pt x="96020" y="2274278"/>
                  <a:pt x="112309" y="2264874"/>
                </a:cubicBezTo>
                <a:lnTo>
                  <a:pt x="513434" y="2033284"/>
                </a:lnTo>
                <a:cubicBezTo>
                  <a:pt x="521579" y="2028582"/>
                  <a:pt x="530858" y="2027626"/>
                  <a:pt x="539277" y="2029882"/>
                </a:cubicBezTo>
                <a:close/>
                <a:moveTo>
                  <a:pt x="3094879" y="918289"/>
                </a:moveTo>
                <a:cubicBezTo>
                  <a:pt x="3112554" y="911856"/>
                  <a:pt x="3132097" y="920969"/>
                  <a:pt x="3138531" y="938644"/>
                </a:cubicBezTo>
                <a:lnTo>
                  <a:pt x="3185124" y="1066657"/>
                </a:lnTo>
                <a:cubicBezTo>
                  <a:pt x="3191557" y="1084332"/>
                  <a:pt x="3182443" y="1103875"/>
                  <a:pt x="3164769" y="1110308"/>
                </a:cubicBezTo>
                <a:lnTo>
                  <a:pt x="2729523" y="1268725"/>
                </a:lnTo>
                <a:cubicBezTo>
                  <a:pt x="2711848" y="1275158"/>
                  <a:pt x="2692304" y="1266045"/>
                  <a:pt x="2685871" y="1248370"/>
                </a:cubicBezTo>
                <a:lnTo>
                  <a:pt x="2639278" y="1120357"/>
                </a:lnTo>
                <a:cubicBezTo>
                  <a:pt x="2632845" y="1102682"/>
                  <a:pt x="2641959" y="1083138"/>
                  <a:pt x="2659633" y="1076705"/>
                </a:cubicBezTo>
                <a:close/>
                <a:moveTo>
                  <a:pt x="92307" y="918289"/>
                </a:moveTo>
                <a:lnTo>
                  <a:pt x="527553" y="1076705"/>
                </a:lnTo>
                <a:cubicBezTo>
                  <a:pt x="545228" y="1083138"/>
                  <a:pt x="554341" y="1102682"/>
                  <a:pt x="547908" y="1120357"/>
                </a:cubicBezTo>
                <a:lnTo>
                  <a:pt x="501315" y="1248370"/>
                </a:lnTo>
                <a:cubicBezTo>
                  <a:pt x="494882" y="1266045"/>
                  <a:pt x="475338" y="1275158"/>
                  <a:pt x="457664" y="1268725"/>
                </a:cubicBezTo>
                <a:lnTo>
                  <a:pt x="22418" y="1110308"/>
                </a:lnTo>
                <a:cubicBezTo>
                  <a:pt x="4743" y="1103875"/>
                  <a:pt x="-4370" y="1084332"/>
                  <a:pt x="2063" y="1066657"/>
                </a:cubicBezTo>
                <a:lnTo>
                  <a:pt x="48656" y="938644"/>
                </a:lnTo>
                <a:cubicBezTo>
                  <a:pt x="55089" y="920969"/>
                  <a:pt x="74633" y="911856"/>
                  <a:pt x="92307" y="918289"/>
                </a:cubicBezTo>
                <a:close/>
                <a:moveTo>
                  <a:pt x="1593593" y="658644"/>
                </a:moveTo>
                <a:cubicBezTo>
                  <a:pt x="2116495" y="658644"/>
                  <a:pt x="2540391" y="1082540"/>
                  <a:pt x="2540391" y="1605442"/>
                </a:cubicBezTo>
                <a:cubicBezTo>
                  <a:pt x="2540391" y="2128344"/>
                  <a:pt x="2116495" y="2552240"/>
                  <a:pt x="1593593" y="2552240"/>
                </a:cubicBezTo>
                <a:cubicBezTo>
                  <a:pt x="1070691" y="2552240"/>
                  <a:pt x="646795" y="2128344"/>
                  <a:pt x="646795" y="1605442"/>
                </a:cubicBezTo>
                <a:cubicBezTo>
                  <a:pt x="646795" y="1082540"/>
                  <a:pt x="1070691" y="658644"/>
                  <a:pt x="1593593" y="658644"/>
                </a:cubicBezTo>
                <a:close/>
                <a:moveTo>
                  <a:pt x="2246117" y="1165"/>
                </a:moveTo>
                <a:cubicBezTo>
                  <a:pt x="2254536" y="-1090"/>
                  <a:pt x="2263815" y="-135"/>
                  <a:pt x="2271960" y="4568"/>
                </a:cubicBezTo>
                <a:lnTo>
                  <a:pt x="2389938" y="72682"/>
                </a:lnTo>
                <a:cubicBezTo>
                  <a:pt x="2406227" y="82087"/>
                  <a:pt x="2411808" y="102916"/>
                  <a:pt x="2402403" y="119205"/>
                </a:cubicBezTo>
                <a:lnTo>
                  <a:pt x="2170814" y="520330"/>
                </a:lnTo>
                <a:cubicBezTo>
                  <a:pt x="2161409" y="536619"/>
                  <a:pt x="2140580" y="542200"/>
                  <a:pt x="2124291" y="532795"/>
                </a:cubicBezTo>
                <a:lnTo>
                  <a:pt x="2006313" y="464681"/>
                </a:lnTo>
                <a:cubicBezTo>
                  <a:pt x="1990024" y="455276"/>
                  <a:pt x="1984443" y="434447"/>
                  <a:pt x="1993848" y="418158"/>
                </a:cubicBezTo>
                <a:lnTo>
                  <a:pt x="2225437" y="17033"/>
                </a:lnTo>
                <a:cubicBezTo>
                  <a:pt x="2230139" y="8889"/>
                  <a:pt x="2237698" y="3421"/>
                  <a:pt x="2246117" y="1165"/>
                </a:cubicBezTo>
                <a:close/>
                <a:moveTo>
                  <a:pt x="941069" y="1165"/>
                </a:moveTo>
                <a:cubicBezTo>
                  <a:pt x="949488" y="3421"/>
                  <a:pt x="957047" y="8889"/>
                  <a:pt x="961749" y="17033"/>
                </a:cubicBezTo>
                <a:lnTo>
                  <a:pt x="1193338" y="418158"/>
                </a:lnTo>
                <a:cubicBezTo>
                  <a:pt x="1202743" y="434447"/>
                  <a:pt x="1197162" y="455276"/>
                  <a:pt x="1180873" y="464681"/>
                </a:cubicBezTo>
                <a:lnTo>
                  <a:pt x="1062895" y="532795"/>
                </a:lnTo>
                <a:cubicBezTo>
                  <a:pt x="1046606" y="542200"/>
                  <a:pt x="1025777" y="536619"/>
                  <a:pt x="1016372" y="520330"/>
                </a:cubicBezTo>
                <a:lnTo>
                  <a:pt x="784783" y="119205"/>
                </a:lnTo>
                <a:cubicBezTo>
                  <a:pt x="775378" y="102916"/>
                  <a:pt x="780959" y="82087"/>
                  <a:pt x="797248" y="72682"/>
                </a:cubicBezTo>
                <a:lnTo>
                  <a:pt x="915226" y="4568"/>
                </a:lnTo>
                <a:cubicBezTo>
                  <a:pt x="923371" y="-135"/>
                  <a:pt x="932650" y="-1090"/>
                  <a:pt x="941069" y="1165"/>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0" name="Rectangle 23">
            <a:extLst>
              <a:ext uri="{FF2B5EF4-FFF2-40B4-BE49-F238E27FC236}">
                <a16:creationId xmlns:a16="http://schemas.microsoft.com/office/drawing/2014/main" id="{9E52E1C7-883C-47E0-9579-47ECD7DFF2D9}"/>
              </a:ext>
            </a:extLst>
          </p:cNvPr>
          <p:cNvSpPr/>
          <p:nvPr userDrawn="1"/>
        </p:nvSpPr>
        <p:spPr>
          <a:xfrm>
            <a:off x="5963174" y="5716474"/>
            <a:ext cx="691882" cy="445892"/>
          </a:xfrm>
          <a:custGeom>
            <a:avLst/>
            <a:gdLst/>
            <a:ahLst/>
            <a:cxnLst/>
            <a:rect l="l" t="t" r="r" b="b"/>
            <a:pathLst>
              <a:path w="3224845" h="2078296">
                <a:moveTo>
                  <a:pt x="1153236" y="427959"/>
                </a:moveTo>
                <a:cubicBezTo>
                  <a:pt x="1348431" y="427959"/>
                  <a:pt x="1521080" y="524490"/>
                  <a:pt x="1617434" y="678532"/>
                </a:cubicBezTo>
                <a:cubicBezTo>
                  <a:pt x="1678138" y="623092"/>
                  <a:pt x="1759417" y="592820"/>
                  <a:pt x="1847771" y="592820"/>
                </a:cubicBezTo>
                <a:cubicBezTo>
                  <a:pt x="2039655" y="592820"/>
                  <a:pt x="2198190" y="735609"/>
                  <a:pt x="2216233" y="921620"/>
                </a:cubicBezTo>
                <a:cubicBezTo>
                  <a:pt x="2219548" y="919625"/>
                  <a:pt x="2222903" y="919594"/>
                  <a:pt x="2226267" y="919594"/>
                </a:cubicBezTo>
                <a:cubicBezTo>
                  <a:pt x="2546231" y="919594"/>
                  <a:pt x="2805617" y="1178981"/>
                  <a:pt x="2805617" y="1498945"/>
                </a:cubicBezTo>
                <a:cubicBezTo>
                  <a:pt x="2805617" y="1801051"/>
                  <a:pt x="2574378" y="2049153"/>
                  <a:pt x="2279216" y="2075622"/>
                </a:cubicBezTo>
                <a:lnTo>
                  <a:pt x="2279216" y="2078296"/>
                </a:lnTo>
                <a:lnTo>
                  <a:pt x="2226267" y="2078296"/>
                </a:lnTo>
                <a:lnTo>
                  <a:pt x="646561" y="2078296"/>
                </a:lnTo>
                <a:lnTo>
                  <a:pt x="646561" y="2073975"/>
                </a:lnTo>
                <a:cubicBezTo>
                  <a:pt x="624550" y="2076984"/>
                  <a:pt x="602103" y="2078296"/>
                  <a:pt x="579350" y="2078296"/>
                </a:cubicBezTo>
                <a:cubicBezTo>
                  <a:pt x="259386" y="2078296"/>
                  <a:pt x="0" y="1818910"/>
                  <a:pt x="0" y="1498945"/>
                </a:cubicBezTo>
                <a:cubicBezTo>
                  <a:pt x="0" y="1178981"/>
                  <a:pt x="259386" y="919594"/>
                  <a:pt x="579350" y="919594"/>
                </a:cubicBezTo>
                <a:lnTo>
                  <a:pt x="591118" y="921972"/>
                </a:lnTo>
                <a:cubicBezTo>
                  <a:pt x="622324" y="641639"/>
                  <a:pt x="862826" y="427959"/>
                  <a:pt x="1153236" y="427959"/>
                </a:cubicBezTo>
                <a:close/>
                <a:moveTo>
                  <a:pt x="1844671" y="0"/>
                </a:moveTo>
                <a:cubicBezTo>
                  <a:pt x="2007709" y="0"/>
                  <a:pt x="2151917" y="80629"/>
                  <a:pt x="2232398" y="209295"/>
                </a:cubicBezTo>
                <a:cubicBezTo>
                  <a:pt x="2283102" y="162988"/>
                  <a:pt x="2350992" y="137703"/>
                  <a:pt x="2424790" y="137703"/>
                </a:cubicBezTo>
                <a:cubicBezTo>
                  <a:pt x="2585064" y="137703"/>
                  <a:pt x="2717483" y="256969"/>
                  <a:pt x="2732554" y="412337"/>
                </a:cubicBezTo>
                <a:cubicBezTo>
                  <a:pt x="2735322" y="410671"/>
                  <a:pt x="2738125" y="410646"/>
                  <a:pt x="2740934" y="410646"/>
                </a:cubicBezTo>
                <a:cubicBezTo>
                  <a:pt x="3008189" y="410646"/>
                  <a:pt x="3224845" y="627302"/>
                  <a:pt x="3224845" y="894557"/>
                </a:cubicBezTo>
                <a:cubicBezTo>
                  <a:pt x="3224845" y="1096996"/>
                  <a:pt x="3100535" y="1270403"/>
                  <a:pt x="2923312" y="1340619"/>
                </a:cubicBezTo>
                <a:cubicBezTo>
                  <a:pt x="2866347" y="1049229"/>
                  <a:pt x="2609521" y="829523"/>
                  <a:pt x="2301383" y="829523"/>
                </a:cubicBezTo>
                <a:cubicBezTo>
                  <a:pt x="2297701" y="829523"/>
                  <a:pt x="2294026" y="829557"/>
                  <a:pt x="2290397" y="831741"/>
                </a:cubicBezTo>
                <a:cubicBezTo>
                  <a:pt x="2270640" y="628070"/>
                  <a:pt x="2097054" y="471725"/>
                  <a:pt x="1886953" y="471725"/>
                </a:cubicBezTo>
                <a:cubicBezTo>
                  <a:pt x="1790211" y="471725"/>
                  <a:pt x="1701214" y="504871"/>
                  <a:pt x="1634747" y="565575"/>
                </a:cubicBezTo>
                <a:cubicBezTo>
                  <a:pt x="1575570" y="470966"/>
                  <a:pt x="1490108" y="396171"/>
                  <a:pt x="1388252" y="349790"/>
                </a:cubicBezTo>
                <a:cubicBezTo>
                  <a:pt x="1438607" y="147092"/>
                  <a:pt x="1624461" y="0"/>
                  <a:pt x="1844671"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1" name="Oval 31">
            <a:extLst>
              <a:ext uri="{FF2B5EF4-FFF2-40B4-BE49-F238E27FC236}">
                <a16:creationId xmlns:a16="http://schemas.microsoft.com/office/drawing/2014/main" id="{12713F61-1505-444E-A0F4-8998359F049F}"/>
              </a:ext>
            </a:extLst>
          </p:cNvPr>
          <p:cNvSpPr/>
          <p:nvPr userDrawn="1"/>
        </p:nvSpPr>
        <p:spPr>
          <a:xfrm>
            <a:off x="6939606" y="5653380"/>
            <a:ext cx="579873" cy="572083"/>
          </a:xfrm>
          <a:custGeom>
            <a:avLst/>
            <a:gdLst/>
            <a:ahLst/>
            <a:cxnLst/>
            <a:rect l="l" t="t" r="r" b="b"/>
            <a:pathLst>
              <a:path w="3240076" h="3196551">
                <a:moveTo>
                  <a:pt x="2810300" y="1617710"/>
                </a:moveTo>
                <a:cubicBezTo>
                  <a:pt x="2817009" y="1615912"/>
                  <a:pt x="2824405" y="1616674"/>
                  <a:pt x="2830895" y="1620421"/>
                </a:cubicBezTo>
                <a:lnTo>
                  <a:pt x="3150571" y="1804986"/>
                </a:lnTo>
                <a:cubicBezTo>
                  <a:pt x="3163552" y="1812480"/>
                  <a:pt x="3168000" y="1829080"/>
                  <a:pt x="3160506" y="1842062"/>
                </a:cubicBezTo>
                <a:lnTo>
                  <a:pt x="3106222" y="1936084"/>
                </a:lnTo>
                <a:cubicBezTo>
                  <a:pt x="3098727" y="1949065"/>
                  <a:pt x="3082128" y="1953513"/>
                  <a:pt x="3069146" y="1946019"/>
                </a:cubicBezTo>
                <a:lnTo>
                  <a:pt x="2749470" y="1761453"/>
                </a:lnTo>
                <a:cubicBezTo>
                  <a:pt x="2736489" y="1753959"/>
                  <a:pt x="2732040" y="1737359"/>
                  <a:pt x="2739536" y="1724378"/>
                </a:cubicBezTo>
                <a:lnTo>
                  <a:pt x="2793819" y="1630356"/>
                </a:lnTo>
                <a:cubicBezTo>
                  <a:pt x="2797567" y="1623864"/>
                  <a:pt x="2803590" y="1619508"/>
                  <a:pt x="2810300" y="1617710"/>
                </a:cubicBezTo>
                <a:close/>
                <a:moveTo>
                  <a:pt x="1308278" y="1324343"/>
                </a:moveTo>
                <a:cubicBezTo>
                  <a:pt x="1529714" y="1324343"/>
                  <a:pt x="1725574" y="1433852"/>
                  <a:pt x="1834882" y="1608603"/>
                </a:cubicBezTo>
                <a:cubicBezTo>
                  <a:pt x="1903747" y="1545710"/>
                  <a:pt x="1995954" y="1511368"/>
                  <a:pt x="2096186" y="1511368"/>
                </a:cubicBezTo>
                <a:cubicBezTo>
                  <a:pt x="2313867" y="1511368"/>
                  <a:pt x="2493715" y="1673353"/>
                  <a:pt x="2514185" y="1884371"/>
                </a:cubicBezTo>
                <a:cubicBezTo>
                  <a:pt x="2517944" y="1882108"/>
                  <a:pt x="2521751" y="1882074"/>
                  <a:pt x="2525567" y="1882074"/>
                </a:cubicBezTo>
                <a:cubicBezTo>
                  <a:pt x="2888547" y="1882074"/>
                  <a:pt x="3182805" y="2176332"/>
                  <a:pt x="3182805" y="2539312"/>
                </a:cubicBezTo>
                <a:cubicBezTo>
                  <a:pt x="3182805" y="2882034"/>
                  <a:pt x="2920478" y="3163490"/>
                  <a:pt x="2585635" y="3193518"/>
                </a:cubicBezTo>
                <a:lnTo>
                  <a:pt x="2585635" y="3196551"/>
                </a:lnTo>
                <a:lnTo>
                  <a:pt x="2525567" y="3196551"/>
                </a:lnTo>
                <a:lnTo>
                  <a:pt x="733485" y="3196551"/>
                </a:lnTo>
                <a:lnTo>
                  <a:pt x="733485" y="3191649"/>
                </a:lnTo>
                <a:cubicBezTo>
                  <a:pt x="708515" y="3195063"/>
                  <a:pt x="683050" y="3196551"/>
                  <a:pt x="657239" y="3196551"/>
                </a:cubicBezTo>
                <a:cubicBezTo>
                  <a:pt x="294258" y="3196551"/>
                  <a:pt x="0" y="2902293"/>
                  <a:pt x="0" y="2539312"/>
                </a:cubicBezTo>
                <a:cubicBezTo>
                  <a:pt x="0" y="2176332"/>
                  <a:pt x="294258" y="1882074"/>
                  <a:pt x="657239" y="1882074"/>
                </a:cubicBezTo>
                <a:lnTo>
                  <a:pt x="670588" y="1884770"/>
                </a:lnTo>
                <a:cubicBezTo>
                  <a:pt x="705989" y="1566750"/>
                  <a:pt x="978825" y="1324343"/>
                  <a:pt x="1308278" y="1324343"/>
                </a:cubicBezTo>
                <a:close/>
                <a:moveTo>
                  <a:pt x="3166512" y="731828"/>
                </a:moveTo>
                <a:cubicBezTo>
                  <a:pt x="3180598" y="726701"/>
                  <a:pt x="3196172" y="733964"/>
                  <a:pt x="3201300" y="748050"/>
                </a:cubicBezTo>
                <a:lnTo>
                  <a:pt x="3238432" y="850070"/>
                </a:lnTo>
                <a:cubicBezTo>
                  <a:pt x="3243559" y="864156"/>
                  <a:pt x="3236295" y="879731"/>
                  <a:pt x="3222210" y="884857"/>
                </a:cubicBezTo>
                <a:lnTo>
                  <a:pt x="2875342" y="1011107"/>
                </a:lnTo>
                <a:cubicBezTo>
                  <a:pt x="2861256" y="1016234"/>
                  <a:pt x="2845680" y="1008972"/>
                  <a:pt x="2840554" y="994886"/>
                </a:cubicBezTo>
                <a:lnTo>
                  <a:pt x="2803421" y="892866"/>
                </a:lnTo>
                <a:cubicBezTo>
                  <a:pt x="2798295" y="878780"/>
                  <a:pt x="2805558" y="863204"/>
                  <a:pt x="2819643" y="858077"/>
                </a:cubicBezTo>
                <a:close/>
                <a:moveTo>
                  <a:pt x="773619" y="731828"/>
                </a:moveTo>
                <a:lnTo>
                  <a:pt x="1120487" y="858077"/>
                </a:lnTo>
                <a:cubicBezTo>
                  <a:pt x="1134573" y="863204"/>
                  <a:pt x="1141836" y="878780"/>
                  <a:pt x="1136709" y="892866"/>
                </a:cubicBezTo>
                <a:lnTo>
                  <a:pt x="1099577" y="994886"/>
                </a:lnTo>
                <a:cubicBezTo>
                  <a:pt x="1094450" y="1008972"/>
                  <a:pt x="1078875" y="1016234"/>
                  <a:pt x="1064789" y="1011107"/>
                </a:cubicBezTo>
                <a:lnTo>
                  <a:pt x="717921" y="884857"/>
                </a:lnTo>
                <a:cubicBezTo>
                  <a:pt x="703835" y="879731"/>
                  <a:pt x="696572" y="864156"/>
                  <a:pt x="701699" y="850070"/>
                </a:cubicBezTo>
                <a:lnTo>
                  <a:pt x="738831" y="748050"/>
                </a:lnTo>
                <a:cubicBezTo>
                  <a:pt x="743958" y="733964"/>
                  <a:pt x="759534" y="726701"/>
                  <a:pt x="773619" y="731828"/>
                </a:cubicBezTo>
                <a:close/>
                <a:moveTo>
                  <a:pt x="1970065" y="524905"/>
                </a:moveTo>
                <a:cubicBezTo>
                  <a:pt x="2386791" y="524905"/>
                  <a:pt x="2724614" y="862728"/>
                  <a:pt x="2724614" y="1279453"/>
                </a:cubicBezTo>
                <a:cubicBezTo>
                  <a:pt x="2724614" y="1453368"/>
                  <a:pt x="2665775" y="1613540"/>
                  <a:pt x="2564463" y="1739247"/>
                </a:cubicBezTo>
                <a:cubicBezTo>
                  <a:pt x="2529951" y="1545877"/>
                  <a:pt x="2358485" y="1402176"/>
                  <a:pt x="2153457" y="1402176"/>
                </a:cubicBezTo>
                <a:cubicBezTo>
                  <a:pt x="2053225" y="1402176"/>
                  <a:pt x="1961018" y="1436518"/>
                  <a:pt x="1892153" y="1499411"/>
                </a:cubicBezTo>
                <a:cubicBezTo>
                  <a:pt x="1782845" y="1324660"/>
                  <a:pt x="1586985" y="1215151"/>
                  <a:pt x="1365549" y="1215151"/>
                </a:cubicBezTo>
                <a:cubicBezTo>
                  <a:pt x="1314582" y="1215151"/>
                  <a:pt x="1264970" y="1220953"/>
                  <a:pt x="1217820" y="1233835"/>
                </a:cubicBezTo>
                <a:cubicBezTo>
                  <a:pt x="1240489" y="838320"/>
                  <a:pt x="1568676" y="524905"/>
                  <a:pt x="1970065" y="524905"/>
                </a:cubicBezTo>
                <a:close/>
                <a:moveTo>
                  <a:pt x="2490093" y="928"/>
                </a:moveTo>
                <a:cubicBezTo>
                  <a:pt x="2496802" y="-869"/>
                  <a:pt x="2504197" y="-108"/>
                  <a:pt x="2510688" y="3640"/>
                </a:cubicBezTo>
                <a:lnTo>
                  <a:pt x="2604711" y="57924"/>
                </a:lnTo>
                <a:cubicBezTo>
                  <a:pt x="2617692" y="65419"/>
                  <a:pt x="2622140" y="82019"/>
                  <a:pt x="2614644" y="95000"/>
                </a:cubicBezTo>
                <a:lnTo>
                  <a:pt x="2430080" y="414676"/>
                </a:lnTo>
                <a:cubicBezTo>
                  <a:pt x="2422585" y="427657"/>
                  <a:pt x="2405985" y="432105"/>
                  <a:pt x="2393004" y="424610"/>
                </a:cubicBezTo>
                <a:lnTo>
                  <a:pt x="2298982" y="370326"/>
                </a:lnTo>
                <a:cubicBezTo>
                  <a:pt x="2286000" y="362831"/>
                  <a:pt x="2281552" y="346232"/>
                  <a:pt x="2289048" y="333250"/>
                </a:cubicBezTo>
                <a:lnTo>
                  <a:pt x="2473612" y="13574"/>
                </a:lnTo>
                <a:cubicBezTo>
                  <a:pt x="2477359" y="7084"/>
                  <a:pt x="2483383" y="2726"/>
                  <a:pt x="2490093" y="928"/>
                </a:cubicBezTo>
                <a:close/>
                <a:moveTo>
                  <a:pt x="1450038" y="928"/>
                </a:moveTo>
                <a:cubicBezTo>
                  <a:pt x="1456747" y="2726"/>
                  <a:pt x="1462771" y="7084"/>
                  <a:pt x="1466519" y="13574"/>
                </a:cubicBezTo>
                <a:lnTo>
                  <a:pt x="1651083" y="333250"/>
                </a:lnTo>
                <a:cubicBezTo>
                  <a:pt x="1658578" y="346232"/>
                  <a:pt x="1654131" y="362831"/>
                  <a:pt x="1641149" y="370326"/>
                </a:cubicBezTo>
                <a:lnTo>
                  <a:pt x="1547127" y="424610"/>
                </a:lnTo>
                <a:cubicBezTo>
                  <a:pt x="1534145" y="432105"/>
                  <a:pt x="1517546" y="427657"/>
                  <a:pt x="1510050" y="414676"/>
                </a:cubicBezTo>
                <a:lnTo>
                  <a:pt x="1325486" y="95000"/>
                </a:lnTo>
                <a:cubicBezTo>
                  <a:pt x="1317991" y="82019"/>
                  <a:pt x="1322439" y="65419"/>
                  <a:pt x="1335420" y="57924"/>
                </a:cubicBezTo>
                <a:lnTo>
                  <a:pt x="1429442" y="3640"/>
                </a:lnTo>
                <a:cubicBezTo>
                  <a:pt x="1435933" y="-108"/>
                  <a:pt x="1443328" y="-869"/>
                  <a:pt x="1450038" y="928"/>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2" name="Teardrop 17">
            <a:extLst>
              <a:ext uri="{FF2B5EF4-FFF2-40B4-BE49-F238E27FC236}">
                <a16:creationId xmlns:a16="http://schemas.microsoft.com/office/drawing/2014/main" id="{836EA788-3C4A-4D25-91B3-B5DAA7810744}"/>
              </a:ext>
            </a:extLst>
          </p:cNvPr>
          <p:cNvSpPr/>
          <p:nvPr userDrawn="1"/>
        </p:nvSpPr>
        <p:spPr>
          <a:xfrm rot="18900000">
            <a:off x="5204982" y="5698880"/>
            <a:ext cx="473640" cy="481082"/>
          </a:xfrm>
          <a:custGeom>
            <a:avLst/>
            <a:gdLst/>
            <a:ahLst/>
            <a:cxnLst/>
            <a:rect l="l" t="t" r="r" b="b"/>
            <a:pathLst>
              <a:path w="2646489" h="2688071">
                <a:moveTo>
                  <a:pt x="306023" y="2382048"/>
                </a:moveTo>
                <a:cubicBezTo>
                  <a:pt x="271732" y="2441625"/>
                  <a:pt x="254586" y="2501201"/>
                  <a:pt x="254586" y="2560778"/>
                </a:cubicBezTo>
                <a:cubicBezTo>
                  <a:pt x="254586" y="2631080"/>
                  <a:pt x="197595" y="2688071"/>
                  <a:pt x="127293" y="2688071"/>
                </a:cubicBezTo>
                <a:cubicBezTo>
                  <a:pt x="56991" y="2688071"/>
                  <a:pt x="0" y="2631081"/>
                  <a:pt x="0" y="2560778"/>
                </a:cubicBezTo>
                <a:cubicBezTo>
                  <a:pt x="0" y="2490477"/>
                  <a:pt x="56991" y="2433485"/>
                  <a:pt x="127293" y="2433485"/>
                </a:cubicBezTo>
                <a:cubicBezTo>
                  <a:pt x="186870" y="2433486"/>
                  <a:pt x="246446" y="2416340"/>
                  <a:pt x="306023" y="2382048"/>
                </a:cubicBezTo>
                <a:close/>
                <a:moveTo>
                  <a:pt x="812224" y="2334103"/>
                </a:moveTo>
                <a:cubicBezTo>
                  <a:pt x="777933" y="2393681"/>
                  <a:pt x="760787" y="2453256"/>
                  <a:pt x="760787" y="2512834"/>
                </a:cubicBezTo>
                <a:cubicBezTo>
                  <a:pt x="760787" y="2583136"/>
                  <a:pt x="703796" y="2640127"/>
                  <a:pt x="633494" y="2640127"/>
                </a:cubicBezTo>
                <a:cubicBezTo>
                  <a:pt x="563192" y="2640127"/>
                  <a:pt x="506201" y="2583136"/>
                  <a:pt x="506201" y="2512834"/>
                </a:cubicBezTo>
                <a:cubicBezTo>
                  <a:pt x="506201" y="2442532"/>
                  <a:pt x="563192" y="2385541"/>
                  <a:pt x="633494" y="2385541"/>
                </a:cubicBezTo>
                <a:cubicBezTo>
                  <a:pt x="693071" y="2385540"/>
                  <a:pt x="752647" y="2368395"/>
                  <a:pt x="812224" y="2334103"/>
                </a:cubicBezTo>
                <a:close/>
                <a:moveTo>
                  <a:pt x="353968" y="1875848"/>
                </a:moveTo>
                <a:cubicBezTo>
                  <a:pt x="319677" y="1935424"/>
                  <a:pt x="302531" y="1995001"/>
                  <a:pt x="302530" y="2054578"/>
                </a:cubicBezTo>
                <a:cubicBezTo>
                  <a:pt x="302530" y="2124880"/>
                  <a:pt x="245539" y="2181871"/>
                  <a:pt x="175237" y="2181871"/>
                </a:cubicBezTo>
                <a:cubicBezTo>
                  <a:pt x="104935" y="2181871"/>
                  <a:pt x="47945" y="2124880"/>
                  <a:pt x="47944" y="2054578"/>
                </a:cubicBezTo>
                <a:cubicBezTo>
                  <a:pt x="47944" y="1984276"/>
                  <a:pt x="104935" y="1927285"/>
                  <a:pt x="175237" y="1927285"/>
                </a:cubicBezTo>
                <a:cubicBezTo>
                  <a:pt x="234815" y="1927285"/>
                  <a:pt x="294391" y="1910139"/>
                  <a:pt x="353968" y="1875848"/>
                </a:cubicBezTo>
                <a:close/>
                <a:moveTo>
                  <a:pt x="401912" y="1369646"/>
                </a:moveTo>
                <a:cubicBezTo>
                  <a:pt x="367621" y="1429223"/>
                  <a:pt x="350475" y="1488799"/>
                  <a:pt x="350475" y="1548377"/>
                </a:cubicBezTo>
                <a:cubicBezTo>
                  <a:pt x="350475" y="1618679"/>
                  <a:pt x="293484" y="1675670"/>
                  <a:pt x="223182" y="1675670"/>
                </a:cubicBezTo>
                <a:cubicBezTo>
                  <a:pt x="152880" y="1675670"/>
                  <a:pt x="95889" y="1618679"/>
                  <a:pt x="95889" y="1548377"/>
                </a:cubicBezTo>
                <a:cubicBezTo>
                  <a:pt x="95889" y="1478075"/>
                  <a:pt x="152880" y="1421084"/>
                  <a:pt x="223182" y="1421084"/>
                </a:cubicBezTo>
                <a:cubicBezTo>
                  <a:pt x="282759" y="1421084"/>
                  <a:pt x="342335" y="1403938"/>
                  <a:pt x="401912" y="1369646"/>
                </a:cubicBezTo>
                <a:close/>
                <a:moveTo>
                  <a:pt x="1318425" y="2286158"/>
                </a:moveTo>
                <a:cubicBezTo>
                  <a:pt x="1284134" y="2345735"/>
                  <a:pt x="1266988" y="2405312"/>
                  <a:pt x="1266987" y="2464888"/>
                </a:cubicBezTo>
                <a:cubicBezTo>
                  <a:pt x="1266987" y="2535190"/>
                  <a:pt x="1209996" y="2592182"/>
                  <a:pt x="1139694" y="2592182"/>
                </a:cubicBezTo>
                <a:cubicBezTo>
                  <a:pt x="1069392" y="2592182"/>
                  <a:pt x="1012402" y="2535191"/>
                  <a:pt x="1012401" y="2464888"/>
                </a:cubicBezTo>
                <a:cubicBezTo>
                  <a:pt x="1012401" y="2394586"/>
                  <a:pt x="1069392" y="2337595"/>
                  <a:pt x="1139694" y="2337595"/>
                </a:cubicBezTo>
                <a:cubicBezTo>
                  <a:pt x="1199271" y="2337596"/>
                  <a:pt x="1258848" y="2320449"/>
                  <a:pt x="1318425" y="2286158"/>
                </a:cubicBezTo>
                <a:close/>
                <a:moveTo>
                  <a:pt x="860169" y="1827902"/>
                </a:moveTo>
                <a:cubicBezTo>
                  <a:pt x="825878" y="1887479"/>
                  <a:pt x="808731" y="1947056"/>
                  <a:pt x="808731" y="2006633"/>
                </a:cubicBezTo>
                <a:cubicBezTo>
                  <a:pt x="808731" y="2076935"/>
                  <a:pt x="751740" y="2133926"/>
                  <a:pt x="681438" y="2133926"/>
                </a:cubicBezTo>
                <a:cubicBezTo>
                  <a:pt x="611136" y="2133926"/>
                  <a:pt x="554146" y="2076935"/>
                  <a:pt x="554145" y="2006633"/>
                </a:cubicBezTo>
                <a:cubicBezTo>
                  <a:pt x="554145" y="1936331"/>
                  <a:pt x="611136" y="1879340"/>
                  <a:pt x="681438" y="1879340"/>
                </a:cubicBezTo>
                <a:cubicBezTo>
                  <a:pt x="741015" y="1879340"/>
                  <a:pt x="800591" y="1862193"/>
                  <a:pt x="860169" y="1827902"/>
                </a:cubicBezTo>
                <a:close/>
                <a:moveTo>
                  <a:pt x="2096803" y="190871"/>
                </a:moveTo>
                <a:cubicBezTo>
                  <a:pt x="2253382" y="347450"/>
                  <a:pt x="2314442" y="563378"/>
                  <a:pt x="2268166" y="764238"/>
                </a:cubicBezTo>
                <a:cubicBezTo>
                  <a:pt x="2361334" y="768461"/>
                  <a:pt x="2450817" y="809378"/>
                  <a:pt x="2521691" y="880252"/>
                </a:cubicBezTo>
                <a:cubicBezTo>
                  <a:pt x="2675615" y="1034176"/>
                  <a:pt x="2688247" y="1275888"/>
                  <a:pt x="2553508" y="1439575"/>
                </a:cubicBezTo>
                <a:cubicBezTo>
                  <a:pt x="2557767" y="1440633"/>
                  <a:pt x="2560483" y="1443301"/>
                  <a:pt x="2563181" y="1445999"/>
                </a:cubicBezTo>
                <a:cubicBezTo>
                  <a:pt x="2819847" y="1702665"/>
                  <a:pt x="2819847" y="2118808"/>
                  <a:pt x="2563181" y="2375474"/>
                </a:cubicBezTo>
                <a:cubicBezTo>
                  <a:pt x="2320841" y="2617815"/>
                  <a:pt x="1936328" y="2631341"/>
                  <a:pt x="1678325" y="2415804"/>
                </a:cubicBezTo>
                <a:lnTo>
                  <a:pt x="1676180" y="2417949"/>
                </a:lnTo>
                <a:lnTo>
                  <a:pt x="1633705" y="2375475"/>
                </a:lnTo>
                <a:lnTo>
                  <a:pt x="366513" y="1108282"/>
                </a:lnTo>
                <a:lnTo>
                  <a:pt x="369979" y="1104815"/>
                </a:lnTo>
                <a:cubicBezTo>
                  <a:pt x="349908" y="1089573"/>
                  <a:pt x="330850" y="1072619"/>
                  <a:pt x="312598" y="1054367"/>
                </a:cubicBezTo>
                <a:cubicBezTo>
                  <a:pt x="55932" y="797701"/>
                  <a:pt x="55932" y="381558"/>
                  <a:pt x="312598" y="124891"/>
                </a:cubicBezTo>
                <a:cubicBezTo>
                  <a:pt x="569264" y="-131775"/>
                  <a:pt x="985408" y="-131775"/>
                  <a:pt x="1242074" y="124891"/>
                </a:cubicBezTo>
                <a:lnTo>
                  <a:pt x="1249606" y="136238"/>
                </a:lnTo>
                <a:cubicBezTo>
                  <a:pt x="1499513" y="-63604"/>
                  <a:pt x="1863845" y="-42087"/>
                  <a:pt x="2096803" y="190871"/>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3" name="Rectangle 23">
            <a:extLst>
              <a:ext uri="{FF2B5EF4-FFF2-40B4-BE49-F238E27FC236}">
                <a16:creationId xmlns:a16="http://schemas.microsoft.com/office/drawing/2014/main" id="{091CABD7-0394-4D40-A3C6-AB96417218D4}"/>
              </a:ext>
            </a:extLst>
          </p:cNvPr>
          <p:cNvSpPr/>
          <p:nvPr userDrawn="1"/>
        </p:nvSpPr>
        <p:spPr>
          <a:xfrm>
            <a:off x="7804030" y="5649492"/>
            <a:ext cx="576449" cy="579858"/>
          </a:xfrm>
          <a:custGeom>
            <a:avLst/>
            <a:gdLst/>
            <a:ahLst/>
            <a:cxnLst/>
            <a:rect l="l" t="t" r="r" b="b"/>
            <a:pathLst>
              <a:path w="3220951" h="3240001">
                <a:moveTo>
                  <a:pt x="1308278" y="1367793"/>
                </a:moveTo>
                <a:cubicBezTo>
                  <a:pt x="1529714" y="1367793"/>
                  <a:pt x="1725574" y="1477302"/>
                  <a:pt x="1834882" y="1652053"/>
                </a:cubicBezTo>
                <a:cubicBezTo>
                  <a:pt x="1903747" y="1589160"/>
                  <a:pt x="1995954" y="1554818"/>
                  <a:pt x="2096186" y="1554818"/>
                </a:cubicBezTo>
                <a:cubicBezTo>
                  <a:pt x="2313867" y="1554818"/>
                  <a:pt x="2493715" y="1716803"/>
                  <a:pt x="2514185" y="1927821"/>
                </a:cubicBezTo>
                <a:cubicBezTo>
                  <a:pt x="2517944" y="1925558"/>
                  <a:pt x="2521751" y="1925524"/>
                  <a:pt x="2525567" y="1925524"/>
                </a:cubicBezTo>
                <a:cubicBezTo>
                  <a:pt x="2888547" y="1925524"/>
                  <a:pt x="3182805" y="2219782"/>
                  <a:pt x="3182805" y="2582762"/>
                </a:cubicBezTo>
                <a:cubicBezTo>
                  <a:pt x="3182805" y="2925484"/>
                  <a:pt x="2920478" y="3206940"/>
                  <a:pt x="2585635" y="3236968"/>
                </a:cubicBezTo>
                <a:lnTo>
                  <a:pt x="2585635" y="3240001"/>
                </a:lnTo>
                <a:lnTo>
                  <a:pt x="2525567" y="3240001"/>
                </a:lnTo>
                <a:lnTo>
                  <a:pt x="733485" y="3240001"/>
                </a:lnTo>
                <a:lnTo>
                  <a:pt x="733485" y="3235099"/>
                </a:lnTo>
                <a:cubicBezTo>
                  <a:pt x="708515" y="3238513"/>
                  <a:pt x="683051" y="3240001"/>
                  <a:pt x="657239" y="3240001"/>
                </a:cubicBezTo>
                <a:cubicBezTo>
                  <a:pt x="294258" y="3240001"/>
                  <a:pt x="0" y="2945743"/>
                  <a:pt x="0" y="2582762"/>
                </a:cubicBezTo>
                <a:cubicBezTo>
                  <a:pt x="0" y="2219782"/>
                  <a:pt x="294258" y="1925524"/>
                  <a:pt x="657239" y="1925524"/>
                </a:cubicBezTo>
                <a:lnTo>
                  <a:pt x="670588" y="1928221"/>
                </a:lnTo>
                <a:cubicBezTo>
                  <a:pt x="705989" y="1610200"/>
                  <a:pt x="978825" y="1367793"/>
                  <a:pt x="1308278" y="1367793"/>
                </a:cubicBezTo>
                <a:close/>
                <a:moveTo>
                  <a:pt x="1589786" y="0"/>
                </a:moveTo>
                <a:cubicBezTo>
                  <a:pt x="1520182" y="453314"/>
                  <a:pt x="1668069" y="912942"/>
                  <a:pt x="1988957" y="1240613"/>
                </a:cubicBezTo>
                <a:cubicBezTo>
                  <a:pt x="2309845" y="1568285"/>
                  <a:pt x="2766281" y="1725754"/>
                  <a:pt x="3220951" y="1665645"/>
                </a:cubicBezTo>
                <a:cubicBezTo>
                  <a:pt x="3108976" y="1775302"/>
                  <a:pt x="2980523" y="1857805"/>
                  <a:pt x="2843553" y="1912752"/>
                </a:cubicBezTo>
                <a:cubicBezTo>
                  <a:pt x="2756367" y="1866073"/>
                  <a:pt x="2656598" y="1841175"/>
                  <a:pt x="2551012" y="1841175"/>
                </a:cubicBezTo>
                <a:cubicBezTo>
                  <a:pt x="2547197" y="1841176"/>
                  <a:pt x="2543390" y="1841210"/>
                  <a:pt x="2539631" y="1843473"/>
                </a:cubicBezTo>
                <a:cubicBezTo>
                  <a:pt x="2519161" y="1632454"/>
                  <a:pt x="2339312" y="1470470"/>
                  <a:pt x="2121631" y="1470470"/>
                </a:cubicBezTo>
                <a:cubicBezTo>
                  <a:pt x="2021400" y="1470470"/>
                  <a:pt x="1929192" y="1504812"/>
                  <a:pt x="1860327" y="1567705"/>
                </a:cubicBezTo>
                <a:cubicBezTo>
                  <a:pt x="1751020" y="1392954"/>
                  <a:pt x="1555160" y="1283445"/>
                  <a:pt x="1333723" y="1283445"/>
                </a:cubicBezTo>
                <a:lnTo>
                  <a:pt x="1331160" y="1283679"/>
                </a:lnTo>
                <a:cubicBezTo>
                  <a:pt x="1150898" y="856385"/>
                  <a:pt x="1238290" y="344219"/>
                  <a:pt x="1589786"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4" name="Round Same Side Corner Rectangle 8">
            <a:extLst>
              <a:ext uri="{FF2B5EF4-FFF2-40B4-BE49-F238E27FC236}">
                <a16:creationId xmlns:a16="http://schemas.microsoft.com/office/drawing/2014/main" id="{1FC01CD9-C1C9-4EE2-BBFC-1859BC52B38D}"/>
              </a:ext>
            </a:extLst>
          </p:cNvPr>
          <p:cNvSpPr/>
          <p:nvPr userDrawn="1"/>
        </p:nvSpPr>
        <p:spPr>
          <a:xfrm>
            <a:off x="4455730" y="1450295"/>
            <a:ext cx="251302" cy="661867"/>
          </a:xfrm>
          <a:custGeom>
            <a:avLst/>
            <a:gdLst>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8887 w 1489775"/>
              <a:gd name="connsiteY10" fmla="*/ 2305078 h 3923699"/>
              <a:gd name="connsiteX11" fmla="*/ 1151853 w 1489775"/>
              <a:gd name="connsiteY11" fmla="*/ 3743699 h 3923699"/>
              <a:gd name="connsiteX12" fmla="*/ 971853 w 1489775"/>
              <a:gd name="connsiteY12" fmla="*/ 3923699 h 3923699"/>
              <a:gd name="connsiteX13" fmla="*/ 791853 w 1489775"/>
              <a:gd name="connsiteY13" fmla="*/ 3743699 h 3923699"/>
              <a:gd name="connsiteX14" fmla="*/ 791853 w 1489775"/>
              <a:gd name="connsiteY14" fmla="*/ 2305078 h 3923699"/>
              <a:gd name="connsiteX15" fmla="*/ 683854 w 1489775"/>
              <a:gd name="connsiteY15" fmla="*/ 2305078 h 3923699"/>
              <a:gd name="connsiteX16" fmla="*/ 683854 w 1489775"/>
              <a:gd name="connsiteY16" fmla="*/ 3743698 h 3923699"/>
              <a:gd name="connsiteX17" fmla="*/ 503854 w 1489775"/>
              <a:gd name="connsiteY17" fmla="*/ 3923698 h 3923699"/>
              <a:gd name="connsiteX18" fmla="*/ 323854 w 1489775"/>
              <a:gd name="connsiteY18" fmla="*/ 3743698 h 3923699"/>
              <a:gd name="connsiteX19" fmla="*/ 323854 w 1489775"/>
              <a:gd name="connsiteY19" fmla="*/ 2238914 h 3923699"/>
              <a:gd name="connsiteX20" fmla="*/ 330887 w 1489775"/>
              <a:gd name="connsiteY20" fmla="*/ 2238914 h 3923699"/>
              <a:gd name="connsiteX21" fmla="*/ 330887 w 1489775"/>
              <a:gd name="connsiteY21" fmla="*/ 1390678 h 3923699"/>
              <a:gd name="connsiteX22" fmla="*/ 288033 w 1489775"/>
              <a:gd name="connsiteY22" fmla="*/ 1390678 h 3923699"/>
              <a:gd name="connsiteX23" fmla="*/ 288033 w 1489775"/>
              <a:gd name="connsiteY23" fmla="*/ 2063902 h 3923699"/>
              <a:gd name="connsiteX24" fmla="*/ 144017 w 1489775"/>
              <a:gd name="connsiteY24" fmla="*/ 2207918 h 3923699"/>
              <a:gd name="connsiteX25" fmla="*/ 1 w 1489775"/>
              <a:gd name="connsiteY25" fmla="*/ 2063902 h 3923699"/>
              <a:gd name="connsiteX26" fmla="*/ 1 w 1489775"/>
              <a:gd name="connsiteY26" fmla="*/ 1390678 h 3923699"/>
              <a:gd name="connsiteX27" fmla="*/ 0 w 1489775"/>
              <a:gd name="connsiteY27" fmla="*/ 1390678 h 3923699"/>
              <a:gd name="connsiteX28" fmla="*/ 0 w 1489775"/>
              <a:gd name="connsiteY28" fmla="*/ 1030958 h 3923699"/>
              <a:gd name="connsiteX29" fmla="*/ 280204 w 1489775"/>
              <a:gd name="connsiteY29" fmla="*/ 750754 h 3923699"/>
              <a:gd name="connsiteX30" fmla="*/ 744888 w 1489775"/>
              <a:gd name="connsiteY30" fmla="*/ 0 h 3923699"/>
              <a:gd name="connsiteX31" fmla="*/ 1082199 w 1489775"/>
              <a:gd name="connsiteY31" fmla="*/ 337311 h 3923699"/>
              <a:gd name="connsiteX32" fmla="*/ 744888 w 1489775"/>
              <a:gd name="connsiteY32" fmla="*/ 674622 h 3923699"/>
              <a:gd name="connsiteX33" fmla="*/ 407577 w 1489775"/>
              <a:gd name="connsiteY33" fmla="*/ 337311 h 3923699"/>
              <a:gd name="connsiteX34" fmla="*/ 744888 w 1489775"/>
              <a:gd name="connsiteY34"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2238914 h 3923699"/>
              <a:gd name="connsiteX20" fmla="*/ 330887 w 1489775"/>
              <a:gd name="connsiteY20" fmla="*/ 1390678 h 3923699"/>
              <a:gd name="connsiteX21" fmla="*/ 288033 w 1489775"/>
              <a:gd name="connsiteY21" fmla="*/ 1390678 h 3923699"/>
              <a:gd name="connsiteX22" fmla="*/ 288033 w 1489775"/>
              <a:gd name="connsiteY22" fmla="*/ 2063902 h 3923699"/>
              <a:gd name="connsiteX23" fmla="*/ 144017 w 1489775"/>
              <a:gd name="connsiteY23" fmla="*/ 2207918 h 3923699"/>
              <a:gd name="connsiteX24" fmla="*/ 1 w 1489775"/>
              <a:gd name="connsiteY24" fmla="*/ 2063902 h 3923699"/>
              <a:gd name="connsiteX25" fmla="*/ 1 w 1489775"/>
              <a:gd name="connsiteY25" fmla="*/ 1390678 h 3923699"/>
              <a:gd name="connsiteX26" fmla="*/ 0 w 1489775"/>
              <a:gd name="connsiteY26" fmla="*/ 1390678 h 3923699"/>
              <a:gd name="connsiteX27" fmla="*/ 0 w 1489775"/>
              <a:gd name="connsiteY27" fmla="*/ 1030958 h 3923699"/>
              <a:gd name="connsiteX28" fmla="*/ 280204 w 1489775"/>
              <a:gd name="connsiteY28" fmla="*/ 750754 h 3923699"/>
              <a:gd name="connsiteX29" fmla="*/ 744888 w 1489775"/>
              <a:gd name="connsiteY29" fmla="*/ 0 h 3923699"/>
              <a:gd name="connsiteX30" fmla="*/ 1082199 w 1489775"/>
              <a:gd name="connsiteY30" fmla="*/ 337311 h 3923699"/>
              <a:gd name="connsiteX31" fmla="*/ 744888 w 1489775"/>
              <a:gd name="connsiteY31" fmla="*/ 674622 h 3923699"/>
              <a:gd name="connsiteX32" fmla="*/ 407577 w 1489775"/>
              <a:gd name="connsiteY32" fmla="*/ 337311 h 3923699"/>
              <a:gd name="connsiteX33" fmla="*/ 744888 w 1489775"/>
              <a:gd name="connsiteY33"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23854 w 1489775"/>
              <a:gd name="connsiteY18" fmla="*/ 2238914 h 3923699"/>
              <a:gd name="connsiteX19" fmla="*/ 330887 w 1489775"/>
              <a:gd name="connsiteY19" fmla="*/ 1390678 h 3923699"/>
              <a:gd name="connsiteX20" fmla="*/ 288033 w 1489775"/>
              <a:gd name="connsiteY20" fmla="*/ 1390678 h 3923699"/>
              <a:gd name="connsiteX21" fmla="*/ 288033 w 1489775"/>
              <a:gd name="connsiteY21" fmla="*/ 2063902 h 3923699"/>
              <a:gd name="connsiteX22" fmla="*/ 144017 w 1489775"/>
              <a:gd name="connsiteY22" fmla="*/ 2207918 h 3923699"/>
              <a:gd name="connsiteX23" fmla="*/ 1 w 1489775"/>
              <a:gd name="connsiteY23" fmla="*/ 2063902 h 3923699"/>
              <a:gd name="connsiteX24" fmla="*/ 1 w 1489775"/>
              <a:gd name="connsiteY24" fmla="*/ 1390678 h 3923699"/>
              <a:gd name="connsiteX25" fmla="*/ 0 w 1489775"/>
              <a:gd name="connsiteY25" fmla="*/ 1390678 h 3923699"/>
              <a:gd name="connsiteX26" fmla="*/ 0 w 1489775"/>
              <a:gd name="connsiteY26" fmla="*/ 1030958 h 3923699"/>
              <a:gd name="connsiteX27" fmla="*/ 280204 w 1489775"/>
              <a:gd name="connsiteY27" fmla="*/ 750754 h 3923699"/>
              <a:gd name="connsiteX28" fmla="*/ 744888 w 1489775"/>
              <a:gd name="connsiteY28" fmla="*/ 0 h 3923699"/>
              <a:gd name="connsiteX29" fmla="*/ 1082199 w 1489775"/>
              <a:gd name="connsiteY29" fmla="*/ 337311 h 3923699"/>
              <a:gd name="connsiteX30" fmla="*/ 744888 w 1489775"/>
              <a:gd name="connsiteY30" fmla="*/ 674622 h 3923699"/>
              <a:gd name="connsiteX31" fmla="*/ 407577 w 1489775"/>
              <a:gd name="connsiteY31" fmla="*/ 337311 h 3923699"/>
              <a:gd name="connsiteX32" fmla="*/ 744888 w 1489775"/>
              <a:gd name="connsiteY32" fmla="*/ 0 h 3923699"/>
              <a:gd name="connsiteX0" fmla="*/ 280204 w 1489775"/>
              <a:gd name="connsiteY0" fmla="*/ 750754 h 3923699"/>
              <a:gd name="connsiteX1" fmla="*/ 1209570 w 1489775"/>
              <a:gd name="connsiteY1" fmla="*/ 750754 h 3923699"/>
              <a:gd name="connsiteX2" fmla="*/ 1489774 w 1489775"/>
              <a:gd name="connsiteY2" fmla="*/ 1030958 h 3923699"/>
              <a:gd name="connsiteX3" fmla="*/ 1489774 w 1489775"/>
              <a:gd name="connsiteY3" fmla="*/ 1293518 h 3923699"/>
              <a:gd name="connsiteX4" fmla="*/ 1489775 w 1489775"/>
              <a:gd name="connsiteY4" fmla="*/ 1293518 h 3923699"/>
              <a:gd name="connsiteX5" fmla="*/ 1489775 w 1489775"/>
              <a:gd name="connsiteY5" fmla="*/ 2063902 h 3923699"/>
              <a:gd name="connsiteX6" fmla="*/ 1345759 w 1489775"/>
              <a:gd name="connsiteY6" fmla="*/ 2207918 h 3923699"/>
              <a:gd name="connsiteX7" fmla="*/ 1201743 w 1489775"/>
              <a:gd name="connsiteY7" fmla="*/ 2063902 h 3923699"/>
              <a:gd name="connsiteX8" fmla="*/ 1201743 w 1489775"/>
              <a:gd name="connsiteY8" fmla="*/ 1390678 h 3923699"/>
              <a:gd name="connsiteX9" fmla="*/ 1158887 w 1489775"/>
              <a:gd name="connsiteY9" fmla="*/ 1390678 h 3923699"/>
              <a:gd name="connsiteX10" fmla="*/ 1151853 w 1489775"/>
              <a:gd name="connsiteY10" fmla="*/ 3743699 h 3923699"/>
              <a:gd name="connsiteX11" fmla="*/ 971853 w 1489775"/>
              <a:gd name="connsiteY11" fmla="*/ 3923699 h 3923699"/>
              <a:gd name="connsiteX12" fmla="*/ 791853 w 1489775"/>
              <a:gd name="connsiteY12" fmla="*/ 3743699 h 3923699"/>
              <a:gd name="connsiteX13" fmla="*/ 791853 w 1489775"/>
              <a:gd name="connsiteY13" fmla="*/ 2305078 h 3923699"/>
              <a:gd name="connsiteX14" fmla="*/ 683854 w 1489775"/>
              <a:gd name="connsiteY14" fmla="*/ 2305078 h 3923699"/>
              <a:gd name="connsiteX15" fmla="*/ 683854 w 1489775"/>
              <a:gd name="connsiteY15" fmla="*/ 3743698 h 3923699"/>
              <a:gd name="connsiteX16" fmla="*/ 503854 w 1489775"/>
              <a:gd name="connsiteY16" fmla="*/ 3923698 h 3923699"/>
              <a:gd name="connsiteX17" fmla="*/ 323854 w 1489775"/>
              <a:gd name="connsiteY17" fmla="*/ 3743698 h 3923699"/>
              <a:gd name="connsiteX18" fmla="*/ 330887 w 1489775"/>
              <a:gd name="connsiteY18" fmla="*/ 1390678 h 3923699"/>
              <a:gd name="connsiteX19" fmla="*/ 288033 w 1489775"/>
              <a:gd name="connsiteY19" fmla="*/ 1390678 h 3923699"/>
              <a:gd name="connsiteX20" fmla="*/ 288033 w 1489775"/>
              <a:gd name="connsiteY20" fmla="*/ 2063902 h 3923699"/>
              <a:gd name="connsiteX21" fmla="*/ 144017 w 1489775"/>
              <a:gd name="connsiteY21" fmla="*/ 2207918 h 3923699"/>
              <a:gd name="connsiteX22" fmla="*/ 1 w 1489775"/>
              <a:gd name="connsiteY22" fmla="*/ 2063902 h 3923699"/>
              <a:gd name="connsiteX23" fmla="*/ 1 w 1489775"/>
              <a:gd name="connsiteY23" fmla="*/ 1390678 h 3923699"/>
              <a:gd name="connsiteX24" fmla="*/ 0 w 1489775"/>
              <a:gd name="connsiteY24" fmla="*/ 1390678 h 3923699"/>
              <a:gd name="connsiteX25" fmla="*/ 0 w 1489775"/>
              <a:gd name="connsiteY25" fmla="*/ 1030958 h 3923699"/>
              <a:gd name="connsiteX26" fmla="*/ 280204 w 1489775"/>
              <a:gd name="connsiteY26" fmla="*/ 750754 h 3923699"/>
              <a:gd name="connsiteX27" fmla="*/ 744888 w 1489775"/>
              <a:gd name="connsiteY27" fmla="*/ 0 h 3923699"/>
              <a:gd name="connsiteX28" fmla="*/ 1082199 w 1489775"/>
              <a:gd name="connsiteY28" fmla="*/ 337311 h 3923699"/>
              <a:gd name="connsiteX29" fmla="*/ 744888 w 1489775"/>
              <a:gd name="connsiteY29" fmla="*/ 674622 h 3923699"/>
              <a:gd name="connsiteX30" fmla="*/ 407577 w 1489775"/>
              <a:gd name="connsiteY30" fmla="*/ 337311 h 3923699"/>
              <a:gd name="connsiteX31" fmla="*/ 744888 w 1489775"/>
              <a:gd name="connsiteY31" fmla="*/ 0 h 392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89775" h="3923699">
                <a:moveTo>
                  <a:pt x="280204" y="750754"/>
                </a:moveTo>
                <a:lnTo>
                  <a:pt x="1209570" y="750754"/>
                </a:lnTo>
                <a:cubicBezTo>
                  <a:pt x="1364322" y="750754"/>
                  <a:pt x="1489774" y="876206"/>
                  <a:pt x="1489774" y="1030958"/>
                </a:cubicBezTo>
                <a:lnTo>
                  <a:pt x="1489774" y="1293518"/>
                </a:lnTo>
                <a:lnTo>
                  <a:pt x="1489775" y="1293518"/>
                </a:lnTo>
                <a:lnTo>
                  <a:pt x="1489775" y="2063902"/>
                </a:lnTo>
                <a:cubicBezTo>
                  <a:pt x="1489775" y="2143440"/>
                  <a:pt x="1425297" y="2207918"/>
                  <a:pt x="1345759" y="2207918"/>
                </a:cubicBezTo>
                <a:cubicBezTo>
                  <a:pt x="1266221" y="2207918"/>
                  <a:pt x="1201743" y="2143440"/>
                  <a:pt x="1201743" y="2063902"/>
                </a:cubicBezTo>
                <a:lnTo>
                  <a:pt x="1201743" y="1390678"/>
                </a:lnTo>
                <a:lnTo>
                  <a:pt x="1158887" y="1390678"/>
                </a:lnTo>
                <a:cubicBezTo>
                  <a:pt x="1156542" y="2175018"/>
                  <a:pt x="1154198" y="2959359"/>
                  <a:pt x="1151853" y="3743699"/>
                </a:cubicBezTo>
                <a:cubicBezTo>
                  <a:pt x="1151853" y="3843110"/>
                  <a:pt x="1071264" y="3923699"/>
                  <a:pt x="971853" y="3923699"/>
                </a:cubicBezTo>
                <a:cubicBezTo>
                  <a:pt x="872442" y="3923699"/>
                  <a:pt x="791853" y="3843110"/>
                  <a:pt x="791853" y="3743699"/>
                </a:cubicBezTo>
                <a:lnTo>
                  <a:pt x="791853" y="2305078"/>
                </a:lnTo>
                <a:lnTo>
                  <a:pt x="683854" y="2305078"/>
                </a:lnTo>
                <a:lnTo>
                  <a:pt x="683854" y="3743698"/>
                </a:lnTo>
                <a:cubicBezTo>
                  <a:pt x="683854" y="3843109"/>
                  <a:pt x="603265" y="3923698"/>
                  <a:pt x="503854" y="3923698"/>
                </a:cubicBezTo>
                <a:cubicBezTo>
                  <a:pt x="404443" y="3923698"/>
                  <a:pt x="323854" y="3843109"/>
                  <a:pt x="323854" y="3743698"/>
                </a:cubicBezTo>
                <a:cubicBezTo>
                  <a:pt x="326198" y="2959358"/>
                  <a:pt x="328543" y="2175018"/>
                  <a:pt x="330887" y="1390678"/>
                </a:cubicBezTo>
                <a:lnTo>
                  <a:pt x="288033" y="1390678"/>
                </a:lnTo>
                <a:lnTo>
                  <a:pt x="288033" y="2063902"/>
                </a:lnTo>
                <a:cubicBezTo>
                  <a:pt x="288033" y="2143440"/>
                  <a:pt x="223555" y="2207918"/>
                  <a:pt x="144017" y="2207918"/>
                </a:cubicBezTo>
                <a:cubicBezTo>
                  <a:pt x="64479" y="2207918"/>
                  <a:pt x="1" y="2143440"/>
                  <a:pt x="1" y="2063902"/>
                </a:cubicBezTo>
                <a:lnTo>
                  <a:pt x="1" y="1390678"/>
                </a:lnTo>
                <a:lnTo>
                  <a:pt x="0" y="1390678"/>
                </a:lnTo>
                <a:lnTo>
                  <a:pt x="0" y="1030958"/>
                </a:lnTo>
                <a:cubicBezTo>
                  <a:pt x="0" y="876206"/>
                  <a:pt x="125452" y="750754"/>
                  <a:pt x="280204" y="750754"/>
                </a:cubicBezTo>
                <a:close/>
                <a:moveTo>
                  <a:pt x="744888" y="0"/>
                </a:moveTo>
                <a:cubicBezTo>
                  <a:pt x="931180" y="0"/>
                  <a:pt x="1082199" y="151019"/>
                  <a:pt x="1082199" y="337311"/>
                </a:cubicBezTo>
                <a:cubicBezTo>
                  <a:pt x="1082199" y="523603"/>
                  <a:pt x="931180" y="674622"/>
                  <a:pt x="744888" y="674622"/>
                </a:cubicBezTo>
                <a:cubicBezTo>
                  <a:pt x="558596" y="674622"/>
                  <a:pt x="407577" y="523603"/>
                  <a:pt x="407577" y="337311"/>
                </a:cubicBezTo>
                <a:cubicBezTo>
                  <a:pt x="407577" y="151019"/>
                  <a:pt x="558596" y="0"/>
                  <a:pt x="744888"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5" name="Round Same Side Corner Rectangle 20">
            <a:extLst>
              <a:ext uri="{FF2B5EF4-FFF2-40B4-BE49-F238E27FC236}">
                <a16:creationId xmlns:a16="http://schemas.microsoft.com/office/drawing/2014/main" id="{836141F5-DC41-46C1-AE42-7A36130CD69D}"/>
              </a:ext>
            </a:extLst>
          </p:cNvPr>
          <p:cNvSpPr/>
          <p:nvPr userDrawn="1"/>
        </p:nvSpPr>
        <p:spPr>
          <a:xfrm rot="10800000">
            <a:off x="5042893" y="1447239"/>
            <a:ext cx="313136" cy="667981"/>
          </a:xfrm>
          <a:custGeom>
            <a:avLst/>
            <a:gdLst>
              <a:gd name="connsiteX0" fmla="*/ 1228565 w 1856332"/>
              <a:gd name="connsiteY0" fmla="*/ 3214674 h 3959924"/>
              <a:gd name="connsiteX1" fmla="*/ 622681 w 1856332"/>
              <a:gd name="connsiteY1" fmla="*/ 3214674 h 3959924"/>
              <a:gd name="connsiteX2" fmla="*/ 521281 w 1856332"/>
              <a:gd name="connsiteY2" fmla="*/ 3174669 h 3959924"/>
              <a:gd name="connsiteX3" fmla="*/ 466697 w 1856332"/>
              <a:gd name="connsiteY3" fmla="*/ 3144149 h 3959924"/>
              <a:gd name="connsiteX4" fmla="*/ 8303 w 1856332"/>
              <a:gd name="connsiteY4" fmla="*/ 1942070 h 3959924"/>
              <a:gd name="connsiteX5" fmla="*/ 81139 w 1856332"/>
              <a:gd name="connsiteY5" fmla="*/ 1779444 h 3959924"/>
              <a:gd name="connsiteX6" fmla="*/ 243764 w 1856332"/>
              <a:gd name="connsiteY6" fmla="*/ 1852280 h 3959924"/>
              <a:gd name="connsiteX7" fmla="*/ 504770 w 1856332"/>
              <a:gd name="connsiteY7" fmla="*/ 2536736 h 3959924"/>
              <a:gd name="connsiteX8" fmla="*/ 555637 w 1856332"/>
              <a:gd name="connsiteY8" fmla="*/ 2536736 h 3959924"/>
              <a:gd name="connsiteX9" fmla="*/ 226299 w 1856332"/>
              <a:gd name="connsiteY9" fmla="*/ 1210417 h 3959924"/>
              <a:gd name="connsiteX10" fmla="*/ 551784 w 1856332"/>
              <a:gd name="connsiteY10" fmla="*/ 1210417 h 3959924"/>
              <a:gd name="connsiteX11" fmla="*/ 551784 w 1856332"/>
              <a:gd name="connsiteY11" fmla="*/ 168335 h 3959924"/>
              <a:gd name="connsiteX12" fmla="*/ 720119 w 1856332"/>
              <a:gd name="connsiteY12" fmla="*/ 0 h 3959924"/>
              <a:gd name="connsiteX13" fmla="*/ 888454 w 1856332"/>
              <a:gd name="connsiteY13" fmla="*/ 168335 h 3959924"/>
              <a:gd name="connsiteX14" fmla="*/ 888454 w 1856332"/>
              <a:gd name="connsiteY14" fmla="*/ 1210417 h 3959924"/>
              <a:gd name="connsiteX15" fmla="*/ 968040 w 1856332"/>
              <a:gd name="connsiteY15" fmla="*/ 1210417 h 3959924"/>
              <a:gd name="connsiteX16" fmla="*/ 968040 w 1856332"/>
              <a:gd name="connsiteY16" fmla="*/ 168335 h 3959924"/>
              <a:gd name="connsiteX17" fmla="*/ 1136375 w 1856332"/>
              <a:gd name="connsiteY17" fmla="*/ 0 h 3959924"/>
              <a:gd name="connsiteX18" fmla="*/ 1304710 w 1856332"/>
              <a:gd name="connsiteY18" fmla="*/ 168335 h 3959924"/>
              <a:gd name="connsiteX19" fmla="*/ 1304710 w 1856332"/>
              <a:gd name="connsiteY19" fmla="*/ 1210417 h 3959924"/>
              <a:gd name="connsiteX20" fmla="*/ 1631589 w 1856332"/>
              <a:gd name="connsiteY20" fmla="*/ 1210417 h 3959924"/>
              <a:gd name="connsiteX21" fmla="*/ 1302251 w 1856332"/>
              <a:gd name="connsiteY21" fmla="*/ 2536736 h 3959924"/>
              <a:gd name="connsiteX22" fmla="*/ 1351562 w 1856332"/>
              <a:gd name="connsiteY22" fmla="*/ 2536736 h 3959924"/>
              <a:gd name="connsiteX23" fmla="*/ 1612568 w 1856332"/>
              <a:gd name="connsiteY23" fmla="*/ 1852280 h 3959924"/>
              <a:gd name="connsiteX24" fmla="*/ 1775193 w 1856332"/>
              <a:gd name="connsiteY24" fmla="*/ 1779444 h 3959924"/>
              <a:gd name="connsiteX25" fmla="*/ 1848029 w 1856332"/>
              <a:gd name="connsiteY25" fmla="*/ 1942070 h 3959924"/>
              <a:gd name="connsiteX26" fmla="*/ 1389635 w 1856332"/>
              <a:gd name="connsiteY26" fmla="*/ 3144149 h 3959924"/>
              <a:gd name="connsiteX27" fmla="*/ 1344732 w 1856332"/>
              <a:gd name="connsiteY27" fmla="*/ 3176282 h 3959924"/>
              <a:gd name="connsiteX28" fmla="*/ 1228565 w 1856332"/>
              <a:gd name="connsiteY28" fmla="*/ 3214674 h 3959924"/>
              <a:gd name="connsiteX29" fmla="*/ 925623 w 1856332"/>
              <a:gd name="connsiteY29" fmla="*/ 3959924 h 3959924"/>
              <a:gd name="connsiteX30" fmla="*/ 601623 w 1856332"/>
              <a:gd name="connsiteY30" fmla="*/ 3635924 h 3959924"/>
              <a:gd name="connsiteX31" fmla="*/ 925623 w 1856332"/>
              <a:gd name="connsiteY31" fmla="*/ 3311924 h 3959924"/>
              <a:gd name="connsiteX32" fmla="*/ 1249623 w 1856332"/>
              <a:gd name="connsiteY32" fmla="*/ 3635924 h 3959924"/>
              <a:gd name="connsiteX33" fmla="*/ 925623 w 1856332"/>
              <a:gd name="connsiteY33"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344732 w 1856332"/>
              <a:gd name="connsiteY26" fmla="*/ 3176282 h 3959924"/>
              <a:gd name="connsiteX27" fmla="*/ 1228565 w 1856332"/>
              <a:gd name="connsiteY27" fmla="*/ 3214674 h 3959924"/>
              <a:gd name="connsiteX28" fmla="*/ 925623 w 1856332"/>
              <a:gd name="connsiteY28" fmla="*/ 3959924 h 3959924"/>
              <a:gd name="connsiteX29" fmla="*/ 601623 w 1856332"/>
              <a:gd name="connsiteY29" fmla="*/ 3635924 h 3959924"/>
              <a:gd name="connsiteX30" fmla="*/ 925623 w 1856332"/>
              <a:gd name="connsiteY30" fmla="*/ 3311924 h 3959924"/>
              <a:gd name="connsiteX31" fmla="*/ 1249623 w 1856332"/>
              <a:gd name="connsiteY31" fmla="*/ 3635924 h 3959924"/>
              <a:gd name="connsiteX32" fmla="*/ 925623 w 1856332"/>
              <a:gd name="connsiteY32"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 name="connsiteX0" fmla="*/ 1228565 w 1856332"/>
              <a:gd name="connsiteY0" fmla="*/ 3214674 h 3959924"/>
              <a:gd name="connsiteX1" fmla="*/ 622681 w 1856332"/>
              <a:gd name="connsiteY1" fmla="*/ 3214674 h 3959924"/>
              <a:gd name="connsiteX2" fmla="*/ 466697 w 1856332"/>
              <a:gd name="connsiteY2" fmla="*/ 3144149 h 3959924"/>
              <a:gd name="connsiteX3" fmla="*/ 8303 w 1856332"/>
              <a:gd name="connsiteY3" fmla="*/ 1942070 h 3959924"/>
              <a:gd name="connsiteX4" fmla="*/ 81139 w 1856332"/>
              <a:gd name="connsiteY4" fmla="*/ 1779444 h 3959924"/>
              <a:gd name="connsiteX5" fmla="*/ 243764 w 1856332"/>
              <a:gd name="connsiteY5" fmla="*/ 1852280 h 3959924"/>
              <a:gd name="connsiteX6" fmla="*/ 504770 w 1856332"/>
              <a:gd name="connsiteY6" fmla="*/ 2536736 h 3959924"/>
              <a:gd name="connsiteX7" fmla="*/ 555637 w 1856332"/>
              <a:gd name="connsiteY7" fmla="*/ 2536736 h 3959924"/>
              <a:gd name="connsiteX8" fmla="*/ 226299 w 1856332"/>
              <a:gd name="connsiteY8" fmla="*/ 1210417 h 3959924"/>
              <a:gd name="connsiteX9" fmla="*/ 551784 w 1856332"/>
              <a:gd name="connsiteY9" fmla="*/ 1210417 h 3959924"/>
              <a:gd name="connsiteX10" fmla="*/ 551784 w 1856332"/>
              <a:gd name="connsiteY10" fmla="*/ 168335 h 3959924"/>
              <a:gd name="connsiteX11" fmla="*/ 720119 w 1856332"/>
              <a:gd name="connsiteY11" fmla="*/ 0 h 3959924"/>
              <a:gd name="connsiteX12" fmla="*/ 888454 w 1856332"/>
              <a:gd name="connsiteY12" fmla="*/ 168335 h 3959924"/>
              <a:gd name="connsiteX13" fmla="*/ 888454 w 1856332"/>
              <a:gd name="connsiteY13" fmla="*/ 1210417 h 3959924"/>
              <a:gd name="connsiteX14" fmla="*/ 968040 w 1856332"/>
              <a:gd name="connsiteY14" fmla="*/ 1210417 h 3959924"/>
              <a:gd name="connsiteX15" fmla="*/ 968040 w 1856332"/>
              <a:gd name="connsiteY15" fmla="*/ 168335 h 3959924"/>
              <a:gd name="connsiteX16" fmla="*/ 1136375 w 1856332"/>
              <a:gd name="connsiteY16" fmla="*/ 0 h 3959924"/>
              <a:gd name="connsiteX17" fmla="*/ 1304710 w 1856332"/>
              <a:gd name="connsiteY17" fmla="*/ 168335 h 3959924"/>
              <a:gd name="connsiteX18" fmla="*/ 1304710 w 1856332"/>
              <a:gd name="connsiteY18" fmla="*/ 1210417 h 3959924"/>
              <a:gd name="connsiteX19" fmla="*/ 1631589 w 1856332"/>
              <a:gd name="connsiteY19" fmla="*/ 1210417 h 3959924"/>
              <a:gd name="connsiteX20" fmla="*/ 1302251 w 1856332"/>
              <a:gd name="connsiteY20" fmla="*/ 2536736 h 3959924"/>
              <a:gd name="connsiteX21" fmla="*/ 1351562 w 1856332"/>
              <a:gd name="connsiteY21" fmla="*/ 2536736 h 3959924"/>
              <a:gd name="connsiteX22" fmla="*/ 1612568 w 1856332"/>
              <a:gd name="connsiteY22" fmla="*/ 1852280 h 3959924"/>
              <a:gd name="connsiteX23" fmla="*/ 1775193 w 1856332"/>
              <a:gd name="connsiteY23" fmla="*/ 1779444 h 3959924"/>
              <a:gd name="connsiteX24" fmla="*/ 1848029 w 1856332"/>
              <a:gd name="connsiteY24" fmla="*/ 1942070 h 3959924"/>
              <a:gd name="connsiteX25" fmla="*/ 1389635 w 1856332"/>
              <a:gd name="connsiteY25" fmla="*/ 3144149 h 3959924"/>
              <a:gd name="connsiteX26" fmla="*/ 1228565 w 1856332"/>
              <a:gd name="connsiteY26" fmla="*/ 3214674 h 3959924"/>
              <a:gd name="connsiteX27" fmla="*/ 925623 w 1856332"/>
              <a:gd name="connsiteY27" fmla="*/ 3959924 h 3959924"/>
              <a:gd name="connsiteX28" fmla="*/ 601623 w 1856332"/>
              <a:gd name="connsiteY28" fmla="*/ 3635924 h 3959924"/>
              <a:gd name="connsiteX29" fmla="*/ 925623 w 1856332"/>
              <a:gd name="connsiteY29" fmla="*/ 3311924 h 3959924"/>
              <a:gd name="connsiteX30" fmla="*/ 1249623 w 1856332"/>
              <a:gd name="connsiteY30" fmla="*/ 3635924 h 3959924"/>
              <a:gd name="connsiteX31" fmla="*/ 925623 w 1856332"/>
              <a:gd name="connsiteY31" fmla="*/ 3959924 h 395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56332" h="3959924">
                <a:moveTo>
                  <a:pt x="1228565" y="3214674"/>
                </a:moveTo>
                <a:lnTo>
                  <a:pt x="622681" y="3214674"/>
                </a:lnTo>
                <a:cubicBezTo>
                  <a:pt x="495703" y="3202920"/>
                  <a:pt x="501057" y="3225622"/>
                  <a:pt x="466697" y="3144149"/>
                </a:cubicBezTo>
                <a:lnTo>
                  <a:pt x="8303" y="1942070"/>
                </a:lnTo>
                <a:cubicBezTo>
                  <a:pt x="-16491" y="1877049"/>
                  <a:pt x="16118" y="1804239"/>
                  <a:pt x="81139" y="1779444"/>
                </a:cubicBezTo>
                <a:cubicBezTo>
                  <a:pt x="146160" y="1754650"/>
                  <a:pt x="218970" y="1787259"/>
                  <a:pt x="243764" y="1852280"/>
                </a:cubicBezTo>
                <a:lnTo>
                  <a:pt x="504770" y="2536736"/>
                </a:lnTo>
                <a:lnTo>
                  <a:pt x="555637" y="2536736"/>
                </a:lnTo>
                <a:lnTo>
                  <a:pt x="226299" y="1210417"/>
                </a:lnTo>
                <a:lnTo>
                  <a:pt x="551784" y="1210417"/>
                </a:lnTo>
                <a:lnTo>
                  <a:pt x="551784" y="168335"/>
                </a:lnTo>
                <a:cubicBezTo>
                  <a:pt x="551784" y="75366"/>
                  <a:pt x="627150" y="0"/>
                  <a:pt x="720119" y="0"/>
                </a:cubicBezTo>
                <a:cubicBezTo>
                  <a:pt x="813088" y="0"/>
                  <a:pt x="888454" y="75366"/>
                  <a:pt x="888454" y="168335"/>
                </a:cubicBezTo>
                <a:lnTo>
                  <a:pt x="888454" y="1210417"/>
                </a:lnTo>
                <a:lnTo>
                  <a:pt x="968040" y="1210417"/>
                </a:lnTo>
                <a:lnTo>
                  <a:pt x="968040" y="168335"/>
                </a:lnTo>
                <a:cubicBezTo>
                  <a:pt x="968040" y="75366"/>
                  <a:pt x="1043406" y="0"/>
                  <a:pt x="1136375" y="0"/>
                </a:cubicBezTo>
                <a:cubicBezTo>
                  <a:pt x="1229344" y="0"/>
                  <a:pt x="1304710" y="75366"/>
                  <a:pt x="1304710" y="168335"/>
                </a:cubicBezTo>
                <a:lnTo>
                  <a:pt x="1304710" y="1210417"/>
                </a:lnTo>
                <a:lnTo>
                  <a:pt x="1631589" y="1210417"/>
                </a:lnTo>
                <a:lnTo>
                  <a:pt x="1302251" y="2536736"/>
                </a:lnTo>
                <a:lnTo>
                  <a:pt x="1351562" y="2536736"/>
                </a:lnTo>
                <a:lnTo>
                  <a:pt x="1612568" y="1852280"/>
                </a:lnTo>
                <a:cubicBezTo>
                  <a:pt x="1637362" y="1787259"/>
                  <a:pt x="1710172" y="1754650"/>
                  <a:pt x="1775193" y="1779444"/>
                </a:cubicBezTo>
                <a:cubicBezTo>
                  <a:pt x="1840214" y="1804239"/>
                  <a:pt x="1872823" y="1877049"/>
                  <a:pt x="1848029" y="1942070"/>
                </a:cubicBezTo>
                <a:lnTo>
                  <a:pt x="1389635" y="3144149"/>
                </a:lnTo>
                <a:cubicBezTo>
                  <a:pt x="1348984" y="3225622"/>
                  <a:pt x="1356391" y="3202920"/>
                  <a:pt x="1228565" y="3214674"/>
                </a:cubicBezTo>
                <a:close/>
                <a:moveTo>
                  <a:pt x="925623" y="3959924"/>
                </a:moveTo>
                <a:cubicBezTo>
                  <a:pt x="746683" y="3959924"/>
                  <a:pt x="601623" y="3814864"/>
                  <a:pt x="601623" y="3635924"/>
                </a:cubicBezTo>
                <a:cubicBezTo>
                  <a:pt x="601623" y="3456984"/>
                  <a:pt x="746683" y="3311924"/>
                  <a:pt x="925623" y="3311924"/>
                </a:cubicBezTo>
                <a:cubicBezTo>
                  <a:pt x="1104563" y="3311924"/>
                  <a:pt x="1249623" y="3456984"/>
                  <a:pt x="1249623" y="3635924"/>
                </a:cubicBezTo>
                <a:cubicBezTo>
                  <a:pt x="1249623" y="3814864"/>
                  <a:pt x="1104563" y="3959924"/>
                  <a:pt x="925623" y="3959924"/>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6" name="Donut 87">
            <a:extLst>
              <a:ext uri="{FF2B5EF4-FFF2-40B4-BE49-F238E27FC236}">
                <a16:creationId xmlns:a16="http://schemas.microsoft.com/office/drawing/2014/main" id="{F117A3DB-2B64-4708-92CE-9CD1A0078161}"/>
              </a:ext>
            </a:extLst>
          </p:cNvPr>
          <p:cNvSpPr/>
          <p:nvPr userDrawn="1"/>
        </p:nvSpPr>
        <p:spPr>
          <a:xfrm>
            <a:off x="5691893" y="1539942"/>
            <a:ext cx="507661" cy="521714"/>
          </a:xfrm>
          <a:custGeom>
            <a:avLst/>
            <a:gdLst/>
            <a:ahLst/>
            <a:cxnLst/>
            <a:rect l="l" t="t" r="r" b="b"/>
            <a:pathLst>
              <a:path w="356471" h="366339">
                <a:moveTo>
                  <a:pt x="144025" y="123680"/>
                </a:moveTo>
                <a:cubicBezTo>
                  <a:pt x="89551" y="123680"/>
                  <a:pt x="45391" y="167840"/>
                  <a:pt x="45391" y="222314"/>
                </a:cubicBezTo>
                <a:cubicBezTo>
                  <a:pt x="45391" y="276788"/>
                  <a:pt x="89551" y="320948"/>
                  <a:pt x="144025" y="320948"/>
                </a:cubicBezTo>
                <a:cubicBezTo>
                  <a:pt x="198499" y="320948"/>
                  <a:pt x="242659" y="276788"/>
                  <a:pt x="242659" y="222314"/>
                </a:cubicBezTo>
                <a:cubicBezTo>
                  <a:pt x="242659" y="167840"/>
                  <a:pt x="198499" y="123680"/>
                  <a:pt x="144025" y="123680"/>
                </a:cubicBezTo>
                <a:close/>
                <a:moveTo>
                  <a:pt x="354808" y="0"/>
                </a:moveTo>
                <a:lnTo>
                  <a:pt x="356471" y="85288"/>
                </a:lnTo>
                <a:lnTo>
                  <a:pt x="334733" y="64382"/>
                </a:lnTo>
                <a:lnTo>
                  <a:pt x="260258" y="141819"/>
                </a:lnTo>
                <a:cubicBezTo>
                  <a:pt x="278587" y="163579"/>
                  <a:pt x="288050" y="191841"/>
                  <a:pt x="288050" y="222314"/>
                </a:cubicBezTo>
                <a:cubicBezTo>
                  <a:pt x="288050" y="301857"/>
                  <a:pt x="223568" y="366339"/>
                  <a:pt x="144025" y="366339"/>
                </a:cubicBezTo>
                <a:cubicBezTo>
                  <a:pt x="64482" y="366339"/>
                  <a:pt x="0" y="301857"/>
                  <a:pt x="0" y="222314"/>
                </a:cubicBezTo>
                <a:cubicBezTo>
                  <a:pt x="0" y="142771"/>
                  <a:pt x="64482" y="78289"/>
                  <a:pt x="144025" y="78289"/>
                </a:cubicBezTo>
                <a:cubicBezTo>
                  <a:pt x="170876" y="78289"/>
                  <a:pt x="196011" y="85637"/>
                  <a:pt x="216282" y="100527"/>
                </a:cubicBezTo>
                <a:lnTo>
                  <a:pt x="291257" y="22569"/>
                </a:lnTo>
                <a:lnTo>
                  <a:pt x="269519" y="1663"/>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7" name="Donut 90">
            <a:extLst>
              <a:ext uri="{FF2B5EF4-FFF2-40B4-BE49-F238E27FC236}">
                <a16:creationId xmlns:a16="http://schemas.microsoft.com/office/drawing/2014/main" id="{E48F1448-43CB-4518-9623-3AA69ED79F98}"/>
              </a:ext>
            </a:extLst>
          </p:cNvPr>
          <p:cNvSpPr/>
          <p:nvPr userDrawn="1"/>
        </p:nvSpPr>
        <p:spPr>
          <a:xfrm>
            <a:off x="6568402" y="1501877"/>
            <a:ext cx="532052" cy="543757"/>
          </a:xfrm>
          <a:custGeom>
            <a:avLst/>
            <a:gdLst/>
            <a:ahLst/>
            <a:cxnLst/>
            <a:rect l="l" t="t" r="r" b="b"/>
            <a:pathLst>
              <a:path w="373598" h="381817">
                <a:moveTo>
                  <a:pt x="229573" y="45391"/>
                </a:moveTo>
                <a:cubicBezTo>
                  <a:pt x="175099" y="45391"/>
                  <a:pt x="130939" y="89551"/>
                  <a:pt x="130939" y="144025"/>
                </a:cubicBezTo>
                <a:cubicBezTo>
                  <a:pt x="130939" y="198499"/>
                  <a:pt x="175099" y="242659"/>
                  <a:pt x="229573" y="242659"/>
                </a:cubicBezTo>
                <a:cubicBezTo>
                  <a:pt x="284047" y="242659"/>
                  <a:pt x="328207" y="198499"/>
                  <a:pt x="328207" y="144025"/>
                </a:cubicBezTo>
                <a:cubicBezTo>
                  <a:pt x="328207" y="89551"/>
                  <a:pt x="284047" y="45391"/>
                  <a:pt x="229573" y="45391"/>
                </a:cubicBezTo>
                <a:close/>
                <a:moveTo>
                  <a:pt x="229573" y="0"/>
                </a:moveTo>
                <a:cubicBezTo>
                  <a:pt x="309116" y="0"/>
                  <a:pt x="373598" y="64482"/>
                  <a:pt x="373598" y="144025"/>
                </a:cubicBezTo>
                <a:cubicBezTo>
                  <a:pt x="373598" y="223568"/>
                  <a:pt x="309116" y="288050"/>
                  <a:pt x="229573" y="288050"/>
                </a:cubicBezTo>
                <a:cubicBezTo>
                  <a:pt x="202172" y="288050"/>
                  <a:pt x="176558" y="280398"/>
                  <a:pt x="156060" y="264966"/>
                </a:cubicBezTo>
                <a:lnTo>
                  <a:pt x="128993" y="292033"/>
                </a:lnTo>
                <a:lnTo>
                  <a:pt x="160228" y="323268"/>
                </a:lnTo>
                <a:cubicBezTo>
                  <a:pt x="171055" y="334095"/>
                  <a:pt x="171055" y="351650"/>
                  <a:pt x="160228" y="362477"/>
                </a:cubicBezTo>
                <a:cubicBezTo>
                  <a:pt x="149401" y="373304"/>
                  <a:pt x="131846" y="373304"/>
                  <a:pt x="121019" y="362477"/>
                </a:cubicBezTo>
                <a:lnTo>
                  <a:pt x="89784" y="331242"/>
                </a:lnTo>
                <a:lnTo>
                  <a:pt x="39209" y="381817"/>
                </a:lnTo>
                <a:cubicBezTo>
                  <a:pt x="28381" y="392644"/>
                  <a:pt x="10827" y="392644"/>
                  <a:pt x="0" y="381817"/>
                </a:cubicBezTo>
                <a:cubicBezTo>
                  <a:pt x="-10828" y="370989"/>
                  <a:pt x="-10828" y="353435"/>
                  <a:pt x="0" y="342608"/>
                </a:cubicBezTo>
                <a:lnTo>
                  <a:pt x="50575" y="292033"/>
                </a:lnTo>
                <a:lnTo>
                  <a:pt x="16166" y="257624"/>
                </a:lnTo>
                <a:cubicBezTo>
                  <a:pt x="5339" y="246797"/>
                  <a:pt x="5339" y="229242"/>
                  <a:pt x="16166" y="218415"/>
                </a:cubicBezTo>
                <a:cubicBezTo>
                  <a:pt x="26993" y="207588"/>
                  <a:pt x="44548" y="207588"/>
                  <a:pt x="55375" y="218415"/>
                </a:cubicBezTo>
                <a:lnTo>
                  <a:pt x="89784" y="252824"/>
                </a:lnTo>
                <a:lnTo>
                  <a:pt x="115252" y="227356"/>
                </a:lnTo>
                <a:cubicBezTo>
                  <a:pt x="95803" y="205073"/>
                  <a:pt x="85548" y="175747"/>
                  <a:pt x="85548" y="144025"/>
                </a:cubicBezTo>
                <a:cubicBezTo>
                  <a:pt x="85548" y="64482"/>
                  <a:pt x="150030" y="0"/>
                  <a:pt x="229573"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98" name="Oval 6">
            <a:extLst>
              <a:ext uri="{FF2B5EF4-FFF2-40B4-BE49-F238E27FC236}">
                <a16:creationId xmlns:a16="http://schemas.microsoft.com/office/drawing/2014/main" id="{0FCC96CE-38E3-444A-AE0C-91063B906200}"/>
              </a:ext>
            </a:extLst>
          </p:cNvPr>
          <p:cNvSpPr/>
          <p:nvPr userDrawn="1"/>
        </p:nvSpPr>
        <p:spPr>
          <a:xfrm>
            <a:off x="7560710" y="2604583"/>
            <a:ext cx="507960" cy="502639"/>
          </a:xfrm>
          <a:custGeom>
            <a:avLst/>
            <a:gdLst/>
            <a:ahLst/>
            <a:cxnLst/>
            <a:rect l="l" t="t" r="r" b="b"/>
            <a:pathLst>
              <a:path w="3220460" h="3186731">
                <a:moveTo>
                  <a:pt x="1762834" y="1282034"/>
                </a:moveTo>
                <a:lnTo>
                  <a:pt x="273698" y="2771171"/>
                </a:lnTo>
                <a:cubicBezTo>
                  <a:pt x="253145" y="2791724"/>
                  <a:pt x="253145" y="2825048"/>
                  <a:pt x="273698" y="2845601"/>
                </a:cubicBezTo>
                <a:cubicBezTo>
                  <a:pt x="294251" y="2866154"/>
                  <a:pt x="327575" y="2866154"/>
                  <a:pt x="348128" y="2845601"/>
                </a:cubicBezTo>
                <a:lnTo>
                  <a:pt x="1830131" y="1363598"/>
                </a:lnTo>
                <a:close/>
                <a:moveTo>
                  <a:pt x="2703218" y="237332"/>
                </a:moveTo>
                <a:cubicBezTo>
                  <a:pt x="2623680" y="237332"/>
                  <a:pt x="2559202" y="301810"/>
                  <a:pt x="2559202" y="381348"/>
                </a:cubicBezTo>
                <a:cubicBezTo>
                  <a:pt x="2559202" y="460886"/>
                  <a:pt x="2623680" y="525364"/>
                  <a:pt x="2703218" y="525364"/>
                </a:cubicBezTo>
                <a:cubicBezTo>
                  <a:pt x="2782756" y="525364"/>
                  <a:pt x="2847234" y="460886"/>
                  <a:pt x="2847234" y="381348"/>
                </a:cubicBezTo>
                <a:cubicBezTo>
                  <a:pt x="2847234" y="301810"/>
                  <a:pt x="2782756" y="237332"/>
                  <a:pt x="2703218" y="237332"/>
                </a:cubicBezTo>
                <a:close/>
                <a:moveTo>
                  <a:pt x="2413103" y="0"/>
                </a:moveTo>
                <a:cubicBezTo>
                  <a:pt x="2858994" y="0"/>
                  <a:pt x="3220460" y="361466"/>
                  <a:pt x="3220460" y="807357"/>
                </a:cubicBezTo>
                <a:cubicBezTo>
                  <a:pt x="3220460" y="1253248"/>
                  <a:pt x="2858994" y="1614714"/>
                  <a:pt x="2413103" y="1614714"/>
                </a:cubicBezTo>
                <a:cubicBezTo>
                  <a:pt x="2305542" y="1614714"/>
                  <a:pt x="2202893" y="1593680"/>
                  <a:pt x="2109223" y="1555067"/>
                </a:cubicBezTo>
                <a:lnTo>
                  <a:pt x="2191945" y="1637789"/>
                </a:lnTo>
                <a:cubicBezTo>
                  <a:pt x="2226856" y="1672699"/>
                  <a:pt x="2226855" y="1729300"/>
                  <a:pt x="2191945" y="1764210"/>
                </a:cubicBezTo>
                <a:lnTo>
                  <a:pt x="2045068" y="1911087"/>
                </a:lnTo>
                <a:cubicBezTo>
                  <a:pt x="2010158" y="1945998"/>
                  <a:pt x="1953557" y="1945998"/>
                  <a:pt x="1918647" y="1911087"/>
                </a:cubicBezTo>
                <a:lnTo>
                  <a:pt x="1799123" y="1791564"/>
                </a:lnTo>
                <a:lnTo>
                  <a:pt x="1749496" y="1841190"/>
                </a:lnTo>
                <a:lnTo>
                  <a:pt x="1832980" y="1924673"/>
                </a:lnTo>
                <a:lnTo>
                  <a:pt x="1761893" y="1995760"/>
                </a:lnTo>
                <a:lnTo>
                  <a:pt x="1678410" y="1912277"/>
                </a:lnTo>
                <a:lnTo>
                  <a:pt x="1650246" y="1940441"/>
                </a:lnTo>
                <a:lnTo>
                  <a:pt x="1735612" y="2025807"/>
                </a:lnTo>
                <a:lnTo>
                  <a:pt x="1573330" y="2188089"/>
                </a:lnTo>
                <a:lnTo>
                  <a:pt x="1487964" y="2102723"/>
                </a:lnTo>
                <a:lnTo>
                  <a:pt x="1451742" y="2138944"/>
                </a:lnTo>
                <a:lnTo>
                  <a:pt x="1537109" y="2224311"/>
                </a:lnTo>
                <a:lnTo>
                  <a:pt x="1374830" y="2386590"/>
                </a:lnTo>
                <a:lnTo>
                  <a:pt x="1289463" y="2301223"/>
                </a:lnTo>
                <a:lnTo>
                  <a:pt x="1225079" y="2365608"/>
                </a:lnTo>
                <a:lnTo>
                  <a:pt x="1310445" y="2450974"/>
                </a:lnTo>
                <a:lnTo>
                  <a:pt x="1239358" y="2522061"/>
                </a:lnTo>
                <a:lnTo>
                  <a:pt x="1153992" y="2436695"/>
                </a:lnTo>
                <a:lnTo>
                  <a:pt x="1104364" y="2486322"/>
                </a:lnTo>
                <a:lnTo>
                  <a:pt x="1189730" y="2571689"/>
                </a:lnTo>
                <a:lnTo>
                  <a:pt x="1034153" y="2727266"/>
                </a:lnTo>
                <a:lnTo>
                  <a:pt x="948787" y="2641900"/>
                </a:lnTo>
                <a:lnTo>
                  <a:pt x="905863" y="2684824"/>
                </a:lnTo>
                <a:lnTo>
                  <a:pt x="991230" y="2770191"/>
                </a:lnTo>
                <a:lnTo>
                  <a:pt x="842353" y="2919067"/>
                </a:lnTo>
                <a:lnTo>
                  <a:pt x="756986" y="2833700"/>
                </a:lnTo>
                <a:lnTo>
                  <a:pt x="692119" y="2898567"/>
                </a:lnTo>
                <a:lnTo>
                  <a:pt x="777486" y="2983934"/>
                </a:lnTo>
                <a:lnTo>
                  <a:pt x="628610" y="3132811"/>
                </a:lnTo>
                <a:lnTo>
                  <a:pt x="618557" y="3122757"/>
                </a:lnTo>
                <a:lnTo>
                  <a:pt x="622830" y="3134825"/>
                </a:lnTo>
                <a:lnTo>
                  <a:pt x="346551" y="3150831"/>
                </a:lnTo>
                <a:lnTo>
                  <a:pt x="0" y="3186731"/>
                </a:lnTo>
                <a:lnTo>
                  <a:pt x="51749" y="2750557"/>
                </a:lnTo>
                <a:lnTo>
                  <a:pt x="48979" y="2747788"/>
                </a:lnTo>
                <a:lnTo>
                  <a:pt x="52495" y="2744272"/>
                </a:lnTo>
                <a:lnTo>
                  <a:pt x="52938" y="2740533"/>
                </a:lnTo>
                <a:lnTo>
                  <a:pt x="54575" y="2742192"/>
                </a:lnTo>
                <a:lnTo>
                  <a:pt x="1671288" y="1125479"/>
                </a:lnTo>
                <a:cubicBezTo>
                  <a:pt x="1628971" y="1027979"/>
                  <a:pt x="1605746" y="920380"/>
                  <a:pt x="1605746" y="807357"/>
                </a:cubicBezTo>
                <a:cubicBezTo>
                  <a:pt x="1605746" y="361466"/>
                  <a:pt x="1967212" y="0"/>
                  <a:pt x="2413103"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9" name="Block Arc 25">
            <a:extLst>
              <a:ext uri="{FF2B5EF4-FFF2-40B4-BE49-F238E27FC236}">
                <a16:creationId xmlns:a16="http://schemas.microsoft.com/office/drawing/2014/main" id="{76D1FECF-A1ED-449A-B217-CCE23709CA38}"/>
              </a:ext>
            </a:extLst>
          </p:cNvPr>
          <p:cNvSpPr/>
          <p:nvPr userDrawn="1"/>
        </p:nvSpPr>
        <p:spPr>
          <a:xfrm>
            <a:off x="5081797" y="2603460"/>
            <a:ext cx="349473" cy="504884"/>
          </a:xfrm>
          <a:custGeom>
            <a:avLst/>
            <a:gdLst/>
            <a:ahLst/>
            <a:cxnLst/>
            <a:rect l="l" t="t" r="r" b="b"/>
            <a:pathLst>
              <a:path w="2215656" h="3200962">
                <a:moveTo>
                  <a:pt x="1107829" y="2097026"/>
                </a:moveTo>
                <a:cubicBezTo>
                  <a:pt x="1025315" y="2097026"/>
                  <a:pt x="958423" y="2163918"/>
                  <a:pt x="958423" y="2246432"/>
                </a:cubicBezTo>
                <a:cubicBezTo>
                  <a:pt x="958423" y="2302715"/>
                  <a:pt x="989546" y="2351730"/>
                  <a:pt x="1036590" y="2375275"/>
                </a:cubicBezTo>
                <a:lnTo>
                  <a:pt x="985422" y="2684898"/>
                </a:lnTo>
                <a:lnTo>
                  <a:pt x="1230236" y="2684898"/>
                </a:lnTo>
                <a:lnTo>
                  <a:pt x="1179068" y="2375275"/>
                </a:lnTo>
                <a:cubicBezTo>
                  <a:pt x="1226112" y="2351730"/>
                  <a:pt x="1257234" y="2302715"/>
                  <a:pt x="1257234" y="2246432"/>
                </a:cubicBezTo>
                <a:cubicBezTo>
                  <a:pt x="1257234" y="2163918"/>
                  <a:pt x="1190343" y="2097026"/>
                  <a:pt x="1107829" y="2097026"/>
                </a:cubicBezTo>
                <a:close/>
                <a:moveTo>
                  <a:pt x="1102513" y="266871"/>
                </a:moveTo>
                <a:cubicBezTo>
                  <a:pt x="874876" y="269781"/>
                  <a:pt x="691868" y="455143"/>
                  <a:pt x="691868" y="682798"/>
                </a:cubicBezTo>
                <a:lnTo>
                  <a:pt x="690469" y="682798"/>
                </a:lnTo>
                <a:lnTo>
                  <a:pt x="690469" y="1580962"/>
                </a:lnTo>
                <a:lnTo>
                  <a:pt x="1525188" y="1580962"/>
                </a:lnTo>
                <a:lnTo>
                  <a:pt x="1525188" y="672127"/>
                </a:lnTo>
                <a:lnTo>
                  <a:pt x="1523654" y="672166"/>
                </a:lnTo>
                <a:cubicBezTo>
                  <a:pt x="1517835" y="444585"/>
                  <a:pt x="1330149" y="263961"/>
                  <a:pt x="1102513" y="266871"/>
                </a:cubicBezTo>
                <a:close/>
                <a:moveTo>
                  <a:pt x="1099102" y="56"/>
                </a:moveTo>
                <a:cubicBezTo>
                  <a:pt x="1472767" y="-4720"/>
                  <a:pt x="1780852" y="291773"/>
                  <a:pt x="1790404" y="665346"/>
                </a:cubicBezTo>
                <a:lnTo>
                  <a:pt x="1742843" y="666562"/>
                </a:lnTo>
                <a:lnTo>
                  <a:pt x="1790627" y="666562"/>
                </a:lnTo>
                <a:lnTo>
                  <a:pt x="1790627"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425030" y="1580962"/>
                </a:lnTo>
                <a:lnTo>
                  <a:pt x="425030" y="676764"/>
                </a:lnTo>
                <a:lnTo>
                  <a:pt x="425634" y="676764"/>
                </a:lnTo>
                <a:cubicBezTo>
                  <a:pt x="428273" y="305830"/>
                  <a:pt x="727452" y="4806"/>
                  <a:pt x="1099102" y="56"/>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00" name="Block Arc 31">
            <a:extLst>
              <a:ext uri="{FF2B5EF4-FFF2-40B4-BE49-F238E27FC236}">
                <a16:creationId xmlns:a16="http://schemas.microsoft.com/office/drawing/2014/main" id="{6D5EA139-369F-4956-9B11-282159C01BC5}"/>
              </a:ext>
            </a:extLst>
          </p:cNvPr>
          <p:cNvSpPr/>
          <p:nvPr userDrawn="1"/>
        </p:nvSpPr>
        <p:spPr>
          <a:xfrm>
            <a:off x="8411005" y="2603460"/>
            <a:ext cx="455959" cy="504884"/>
          </a:xfrm>
          <a:custGeom>
            <a:avLst/>
            <a:gdLst/>
            <a:ahLst/>
            <a:cxnLst/>
            <a:rect l="l" t="t" r="r" b="b"/>
            <a:pathLst>
              <a:path w="2890784" h="3200962">
                <a:moveTo>
                  <a:pt x="1107828" y="2097026"/>
                </a:moveTo>
                <a:cubicBezTo>
                  <a:pt x="1025313" y="2097026"/>
                  <a:pt x="958422" y="2163918"/>
                  <a:pt x="958422" y="2246432"/>
                </a:cubicBezTo>
                <a:cubicBezTo>
                  <a:pt x="958422" y="2302715"/>
                  <a:pt x="989545" y="2351730"/>
                  <a:pt x="1036589" y="2375275"/>
                </a:cubicBezTo>
                <a:lnTo>
                  <a:pt x="985421" y="2684898"/>
                </a:lnTo>
                <a:lnTo>
                  <a:pt x="1230235" y="2684898"/>
                </a:lnTo>
                <a:lnTo>
                  <a:pt x="1179067" y="2375275"/>
                </a:lnTo>
                <a:cubicBezTo>
                  <a:pt x="1226111" y="2351730"/>
                  <a:pt x="1257233" y="2302715"/>
                  <a:pt x="1257233" y="2246432"/>
                </a:cubicBezTo>
                <a:cubicBezTo>
                  <a:pt x="1257233" y="2163918"/>
                  <a:pt x="1190342" y="2097026"/>
                  <a:pt x="1107828" y="2097026"/>
                </a:cubicBezTo>
                <a:close/>
                <a:moveTo>
                  <a:pt x="2199259" y="56"/>
                </a:moveTo>
                <a:cubicBezTo>
                  <a:pt x="2572924" y="-4720"/>
                  <a:pt x="2881009" y="291773"/>
                  <a:pt x="2890561" y="665346"/>
                </a:cubicBezTo>
                <a:lnTo>
                  <a:pt x="2843000" y="666562"/>
                </a:lnTo>
                <a:lnTo>
                  <a:pt x="2890784" y="666562"/>
                </a:lnTo>
                <a:lnTo>
                  <a:pt x="2890784" y="1580962"/>
                </a:lnTo>
                <a:lnTo>
                  <a:pt x="2625345" y="1580962"/>
                </a:lnTo>
                <a:lnTo>
                  <a:pt x="2625345" y="672127"/>
                </a:lnTo>
                <a:lnTo>
                  <a:pt x="2623811" y="672166"/>
                </a:lnTo>
                <a:cubicBezTo>
                  <a:pt x="2617992" y="444585"/>
                  <a:pt x="2430306" y="263961"/>
                  <a:pt x="2202670" y="266871"/>
                </a:cubicBezTo>
                <a:cubicBezTo>
                  <a:pt x="1975033" y="269781"/>
                  <a:pt x="1792025" y="455143"/>
                  <a:pt x="1792025" y="682798"/>
                </a:cubicBezTo>
                <a:lnTo>
                  <a:pt x="1790626" y="682798"/>
                </a:lnTo>
                <a:lnTo>
                  <a:pt x="1790626" y="1580962"/>
                </a:lnTo>
                <a:lnTo>
                  <a:pt x="2041344" y="1580962"/>
                </a:lnTo>
                <a:cubicBezTo>
                  <a:pt x="2137614" y="1580962"/>
                  <a:pt x="2215656" y="1659004"/>
                  <a:pt x="2215656" y="1755274"/>
                </a:cubicBezTo>
                <a:lnTo>
                  <a:pt x="2215656" y="3026650"/>
                </a:lnTo>
                <a:cubicBezTo>
                  <a:pt x="2215656" y="3122920"/>
                  <a:pt x="2137614" y="3200962"/>
                  <a:pt x="2041344" y="3200962"/>
                </a:cubicBezTo>
                <a:lnTo>
                  <a:pt x="174312" y="3200962"/>
                </a:lnTo>
                <a:cubicBezTo>
                  <a:pt x="78042" y="3200962"/>
                  <a:pt x="0" y="3122920"/>
                  <a:pt x="0" y="3026650"/>
                </a:cubicBezTo>
                <a:lnTo>
                  <a:pt x="0" y="1755274"/>
                </a:lnTo>
                <a:cubicBezTo>
                  <a:pt x="0" y="1659004"/>
                  <a:pt x="78042" y="1580962"/>
                  <a:pt x="174312" y="1580962"/>
                </a:cubicBezTo>
                <a:lnTo>
                  <a:pt x="1525187" y="1580962"/>
                </a:lnTo>
                <a:lnTo>
                  <a:pt x="1525187" y="676764"/>
                </a:lnTo>
                <a:lnTo>
                  <a:pt x="1525791" y="676764"/>
                </a:lnTo>
                <a:cubicBezTo>
                  <a:pt x="1528430" y="305830"/>
                  <a:pt x="1827609" y="4806"/>
                  <a:pt x="2199259" y="56"/>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01" name="Freeform 53">
            <a:extLst>
              <a:ext uri="{FF2B5EF4-FFF2-40B4-BE49-F238E27FC236}">
                <a16:creationId xmlns:a16="http://schemas.microsoft.com/office/drawing/2014/main" id="{B34F68FE-7F1F-4593-930E-9C4CEB4990EF}"/>
              </a:ext>
            </a:extLst>
          </p:cNvPr>
          <p:cNvSpPr/>
          <p:nvPr userDrawn="1"/>
        </p:nvSpPr>
        <p:spPr>
          <a:xfrm>
            <a:off x="10130939" y="2599748"/>
            <a:ext cx="499664" cy="512309"/>
          </a:xfrm>
          <a:custGeom>
            <a:avLst/>
            <a:gdLst>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38125 w 2305050"/>
              <a:gd name="connsiteY16" fmla="*/ 2171700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60071 w 2305050"/>
              <a:gd name="connsiteY16" fmla="*/ 2087575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96647 w 2305050"/>
              <a:gd name="connsiteY16" fmla="*/ 2094890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47675 w 2305050"/>
              <a:gd name="connsiteY15" fmla="*/ 227647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66950 w 2305050"/>
              <a:gd name="connsiteY3" fmla="*/ 657225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19300 w 2305050"/>
              <a:gd name="connsiteY2" fmla="*/ 428625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81480 w 2305050"/>
              <a:gd name="connsiteY2" fmla="*/ 476174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04671 w 2305050"/>
              <a:gd name="connsiteY2" fmla="*/ 468859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92554 w 2305050"/>
              <a:gd name="connsiteY3" fmla="*/ 627964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70609 w 2305050"/>
              <a:gd name="connsiteY3" fmla="*/ 649910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60779 w 2305050"/>
              <a:gd name="connsiteY2" fmla="*/ 472517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1982725 w 2305050"/>
              <a:gd name="connsiteY2" fmla="*/ 494463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3875 w 2305050"/>
              <a:gd name="connsiteY17" fmla="*/ 714375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305050"/>
              <a:gd name="connsiteY0" fmla="*/ 0 h 2352675"/>
              <a:gd name="connsiteX1" fmla="*/ 771525 w 2305050"/>
              <a:gd name="connsiteY1" fmla="*/ 561975 h 2352675"/>
              <a:gd name="connsiteX2" fmla="*/ 2041246 w 2305050"/>
              <a:gd name="connsiteY2" fmla="*/ 498120 h 2352675"/>
              <a:gd name="connsiteX3" fmla="*/ 2296212 w 2305050"/>
              <a:gd name="connsiteY3" fmla="*/ 646252 h 2352675"/>
              <a:gd name="connsiteX4" fmla="*/ 1143000 w 2305050"/>
              <a:gd name="connsiteY4" fmla="*/ 1009650 h 2352675"/>
              <a:gd name="connsiteX5" fmla="*/ 1628775 w 2305050"/>
              <a:gd name="connsiteY5" fmla="*/ 1533525 h 2352675"/>
              <a:gd name="connsiteX6" fmla="*/ 2076450 w 2305050"/>
              <a:gd name="connsiteY6" fmla="*/ 1533525 h 2352675"/>
              <a:gd name="connsiteX7" fmla="*/ 2305050 w 2305050"/>
              <a:gd name="connsiteY7" fmla="*/ 1724025 h 2352675"/>
              <a:gd name="connsiteX8" fmla="*/ 1838325 w 2305050"/>
              <a:gd name="connsiteY8" fmla="*/ 1857375 h 2352675"/>
              <a:gd name="connsiteX9" fmla="*/ 2009775 w 2305050"/>
              <a:gd name="connsiteY9" fmla="*/ 2105025 h 2352675"/>
              <a:gd name="connsiteX10" fmla="*/ 1733550 w 2305050"/>
              <a:gd name="connsiteY10" fmla="*/ 1971675 h 2352675"/>
              <a:gd name="connsiteX11" fmla="*/ 1543050 w 2305050"/>
              <a:gd name="connsiteY11" fmla="*/ 2352675 h 2352675"/>
              <a:gd name="connsiteX12" fmla="*/ 1314450 w 2305050"/>
              <a:gd name="connsiteY12" fmla="*/ 2133600 h 2352675"/>
              <a:gd name="connsiteX13" fmla="*/ 1447800 w 2305050"/>
              <a:gd name="connsiteY13" fmla="*/ 1771650 h 2352675"/>
              <a:gd name="connsiteX14" fmla="*/ 923925 w 2305050"/>
              <a:gd name="connsiteY14" fmla="*/ 1190625 h 2352675"/>
              <a:gd name="connsiteX15" fmla="*/ 414757 w 2305050"/>
              <a:gd name="connsiteY15" fmla="*/ 2305735 h 2352675"/>
              <a:gd name="connsiteX16" fmla="*/ 292990 w 2305050"/>
              <a:gd name="connsiteY16" fmla="*/ 2036368 h 2352675"/>
              <a:gd name="connsiteX17" fmla="*/ 520217 w 2305050"/>
              <a:gd name="connsiteY17" fmla="*/ 750951 h 2352675"/>
              <a:gd name="connsiteX18" fmla="*/ 0 w 2305050"/>
              <a:gd name="connsiteY18" fmla="*/ 0 h 2352675"/>
              <a:gd name="connsiteX0" fmla="*/ 0 w 2294077"/>
              <a:gd name="connsiteY0" fmla="*/ 0 h 2363647"/>
              <a:gd name="connsiteX1" fmla="*/ 760552 w 2294077"/>
              <a:gd name="connsiteY1" fmla="*/ 572947 h 2363647"/>
              <a:gd name="connsiteX2" fmla="*/ 2030273 w 2294077"/>
              <a:gd name="connsiteY2" fmla="*/ 509092 h 2363647"/>
              <a:gd name="connsiteX3" fmla="*/ 2285239 w 2294077"/>
              <a:gd name="connsiteY3" fmla="*/ 657224 h 2363647"/>
              <a:gd name="connsiteX4" fmla="*/ 1132027 w 2294077"/>
              <a:gd name="connsiteY4" fmla="*/ 1020622 h 2363647"/>
              <a:gd name="connsiteX5" fmla="*/ 1617802 w 2294077"/>
              <a:gd name="connsiteY5" fmla="*/ 1544497 h 2363647"/>
              <a:gd name="connsiteX6" fmla="*/ 2065477 w 2294077"/>
              <a:gd name="connsiteY6" fmla="*/ 1544497 h 2363647"/>
              <a:gd name="connsiteX7" fmla="*/ 2294077 w 2294077"/>
              <a:gd name="connsiteY7" fmla="*/ 1734997 h 2363647"/>
              <a:gd name="connsiteX8" fmla="*/ 1827352 w 2294077"/>
              <a:gd name="connsiteY8" fmla="*/ 1868347 h 2363647"/>
              <a:gd name="connsiteX9" fmla="*/ 1998802 w 2294077"/>
              <a:gd name="connsiteY9" fmla="*/ 2115997 h 2363647"/>
              <a:gd name="connsiteX10" fmla="*/ 1722577 w 2294077"/>
              <a:gd name="connsiteY10" fmla="*/ 1982647 h 2363647"/>
              <a:gd name="connsiteX11" fmla="*/ 1532077 w 2294077"/>
              <a:gd name="connsiteY11" fmla="*/ 2363647 h 2363647"/>
              <a:gd name="connsiteX12" fmla="*/ 1303477 w 2294077"/>
              <a:gd name="connsiteY12" fmla="*/ 2144572 h 2363647"/>
              <a:gd name="connsiteX13" fmla="*/ 1436827 w 2294077"/>
              <a:gd name="connsiteY13" fmla="*/ 1782622 h 2363647"/>
              <a:gd name="connsiteX14" fmla="*/ 912952 w 2294077"/>
              <a:gd name="connsiteY14" fmla="*/ 1201597 h 2363647"/>
              <a:gd name="connsiteX15" fmla="*/ 403784 w 2294077"/>
              <a:gd name="connsiteY15" fmla="*/ 2316707 h 2363647"/>
              <a:gd name="connsiteX16" fmla="*/ 282017 w 2294077"/>
              <a:gd name="connsiteY16" fmla="*/ 2047340 h 2363647"/>
              <a:gd name="connsiteX17" fmla="*/ 509244 w 2294077"/>
              <a:gd name="connsiteY17" fmla="*/ 761923 h 2363647"/>
              <a:gd name="connsiteX18" fmla="*/ 0 w 2294077"/>
              <a:gd name="connsiteY18" fmla="*/ 0 h 2363647"/>
              <a:gd name="connsiteX0" fmla="*/ 6569 w 2300646"/>
              <a:gd name="connsiteY0" fmla="*/ 0 h 2363647"/>
              <a:gd name="connsiteX1" fmla="*/ 767121 w 2300646"/>
              <a:gd name="connsiteY1" fmla="*/ 572947 h 2363647"/>
              <a:gd name="connsiteX2" fmla="*/ 2036842 w 2300646"/>
              <a:gd name="connsiteY2" fmla="*/ 509092 h 2363647"/>
              <a:gd name="connsiteX3" fmla="*/ 2291808 w 2300646"/>
              <a:gd name="connsiteY3" fmla="*/ 657224 h 2363647"/>
              <a:gd name="connsiteX4" fmla="*/ 1138596 w 2300646"/>
              <a:gd name="connsiteY4" fmla="*/ 1020622 h 2363647"/>
              <a:gd name="connsiteX5" fmla="*/ 1624371 w 2300646"/>
              <a:gd name="connsiteY5" fmla="*/ 1544497 h 2363647"/>
              <a:gd name="connsiteX6" fmla="*/ 2072046 w 2300646"/>
              <a:gd name="connsiteY6" fmla="*/ 1544497 h 2363647"/>
              <a:gd name="connsiteX7" fmla="*/ 2300646 w 2300646"/>
              <a:gd name="connsiteY7" fmla="*/ 1734997 h 2363647"/>
              <a:gd name="connsiteX8" fmla="*/ 1833921 w 2300646"/>
              <a:gd name="connsiteY8" fmla="*/ 1868347 h 2363647"/>
              <a:gd name="connsiteX9" fmla="*/ 2005371 w 2300646"/>
              <a:gd name="connsiteY9" fmla="*/ 2115997 h 2363647"/>
              <a:gd name="connsiteX10" fmla="*/ 1729146 w 2300646"/>
              <a:gd name="connsiteY10" fmla="*/ 1982647 h 2363647"/>
              <a:gd name="connsiteX11" fmla="*/ 1538646 w 2300646"/>
              <a:gd name="connsiteY11" fmla="*/ 2363647 h 2363647"/>
              <a:gd name="connsiteX12" fmla="*/ 1310046 w 2300646"/>
              <a:gd name="connsiteY12" fmla="*/ 2144572 h 2363647"/>
              <a:gd name="connsiteX13" fmla="*/ 1443396 w 2300646"/>
              <a:gd name="connsiteY13" fmla="*/ 1782622 h 2363647"/>
              <a:gd name="connsiteX14" fmla="*/ 919521 w 2300646"/>
              <a:gd name="connsiteY14" fmla="*/ 1201597 h 2363647"/>
              <a:gd name="connsiteX15" fmla="*/ 410353 w 2300646"/>
              <a:gd name="connsiteY15" fmla="*/ 2316707 h 2363647"/>
              <a:gd name="connsiteX16" fmla="*/ 288586 w 2300646"/>
              <a:gd name="connsiteY16" fmla="*/ 2047340 h 2363647"/>
              <a:gd name="connsiteX17" fmla="*/ 515813 w 2300646"/>
              <a:gd name="connsiteY17" fmla="*/ 761923 h 2363647"/>
              <a:gd name="connsiteX18" fmla="*/ 6569 w 2300646"/>
              <a:gd name="connsiteY18" fmla="*/ 0 h 2363647"/>
              <a:gd name="connsiteX0" fmla="*/ 6569 w 2300646"/>
              <a:gd name="connsiteY0" fmla="*/ 5505 h 2369152"/>
              <a:gd name="connsiteX1" fmla="*/ 767121 w 2300646"/>
              <a:gd name="connsiteY1" fmla="*/ 578452 h 2369152"/>
              <a:gd name="connsiteX2" fmla="*/ 2036842 w 2300646"/>
              <a:gd name="connsiteY2" fmla="*/ 514597 h 2369152"/>
              <a:gd name="connsiteX3" fmla="*/ 2291808 w 2300646"/>
              <a:gd name="connsiteY3" fmla="*/ 662729 h 2369152"/>
              <a:gd name="connsiteX4" fmla="*/ 1138596 w 2300646"/>
              <a:gd name="connsiteY4" fmla="*/ 1026127 h 2369152"/>
              <a:gd name="connsiteX5" fmla="*/ 1624371 w 2300646"/>
              <a:gd name="connsiteY5" fmla="*/ 1550002 h 2369152"/>
              <a:gd name="connsiteX6" fmla="*/ 2072046 w 2300646"/>
              <a:gd name="connsiteY6" fmla="*/ 1550002 h 2369152"/>
              <a:gd name="connsiteX7" fmla="*/ 2300646 w 2300646"/>
              <a:gd name="connsiteY7" fmla="*/ 1740502 h 2369152"/>
              <a:gd name="connsiteX8" fmla="*/ 1833921 w 2300646"/>
              <a:gd name="connsiteY8" fmla="*/ 1873852 h 2369152"/>
              <a:gd name="connsiteX9" fmla="*/ 2005371 w 2300646"/>
              <a:gd name="connsiteY9" fmla="*/ 2121502 h 2369152"/>
              <a:gd name="connsiteX10" fmla="*/ 1729146 w 2300646"/>
              <a:gd name="connsiteY10" fmla="*/ 1988152 h 2369152"/>
              <a:gd name="connsiteX11" fmla="*/ 1538646 w 2300646"/>
              <a:gd name="connsiteY11" fmla="*/ 2369152 h 2369152"/>
              <a:gd name="connsiteX12" fmla="*/ 1310046 w 2300646"/>
              <a:gd name="connsiteY12" fmla="*/ 2150077 h 2369152"/>
              <a:gd name="connsiteX13" fmla="*/ 1443396 w 2300646"/>
              <a:gd name="connsiteY13" fmla="*/ 1788127 h 2369152"/>
              <a:gd name="connsiteX14" fmla="*/ 919521 w 2300646"/>
              <a:gd name="connsiteY14" fmla="*/ 1207102 h 2369152"/>
              <a:gd name="connsiteX15" fmla="*/ 410353 w 2300646"/>
              <a:gd name="connsiteY15" fmla="*/ 2322212 h 2369152"/>
              <a:gd name="connsiteX16" fmla="*/ 288586 w 2300646"/>
              <a:gd name="connsiteY16" fmla="*/ 2052845 h 2369152"/>
              <a:gd name="connsiteX17" fmla="*/ 515813 w 2300646"/>
              <a:gd name="connsiteY17" fmla="*/ 767428 h 2369152"/>
              <a:gd name="connsiteX18" fmla="*/ 6569 w 2300646"/>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43194 w 2305244"/>
              <a:gd name="connsiteY4" fmla="*/ 1026127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24119 w 2305244"/>
              <a:gd name="connsiteY14" fmla="*/ 1207102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43194 w 2305244"/>
              <a:gd name="connsiteY4" fmla="*/ 1026127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185156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06618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185156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06618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898516 w 2305244"/>
              <a:gd name="connsiteY14" fmla="*/ 1196129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898516 w 2305244"/>
              <a:gd name="connsiteY14" fmla="*/ 1196129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47994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73597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513830 w 2305244"/>
              <a:gd name="connsiteY13" fmla="*/ 1784469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28969 w 2305244"/>
              <a:gd name="connsiteY5" fmla="*/ 1550002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50914 w 2305244"/>
              <a:gd name="connsiteY5" fmla="*/ 1597551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76517 w 2305244"/>
              <a:gd name="connsiteY5" fmla="*/ 1608523 h 2369152"/>
              <a:gd name="connsiteX6" fmla="*/ 2076644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11167 w 2305244"/>
              <a:gd name="connsiteY0" fmla="*/ 5505 h 2369152"/>
              <a:gd name="connsiteX1" fmla="*/ 771719 w 2305244"/>
              <a:gd name="connsiteY1" fmla="*/ 578452 h 2369152"/>
              <a:gd name="connsiteX2" fmla="*/ 2041440 w 2305244"/>
              <a:gd name="connsiteY2" fmla="*/ 514597 h 2369152"/>
              <a:gd name="connsiteX3" fmla="*/ 2296406 w 2305244"/>
              <a:gd name="connsiteY3" fmla="*/ 662729 h 2369152"/>
              <a:gd name="connsiteX4" fmla="*/ 1124906 w 2305244"/>
              <a:gd name="connsiteY4" fmla="*/ 1004182 h 2369152"/>
              <a:gd name="connsiteX5" fmla="*/ 1676517 w 2305244"/>
              <a:gd name="connsiteY5" fmla="*/ 1608523 h 2369152"/>
              <a:gd name="connsiteX6" fmla="*/ 2032752 w 2305244"/>
              <a:gd name="connsiteY6" fmla="*/ 1550002 h 2369152"/>
              <a:gd name="connsiteX7" fmla="*/ 2305244 w 2305244"/>
              <a:gd name="connsiteY7" fmla="*/ 1740502 h 2369152"/>
              <a:gd name="connsiteX8" fmla="*/ 1838519 w 2305244"/>
              <a:gd name="connsiteY8" fmla="*/ 1873852 h 2369152"/>
              <a:gd name="connsiteX9" fmla="*/ 2009969 w 2305244"/>
              <a:gd name="connsiteY9" fmla="*/ 2121502 h 2369152"/>
              <a:gd name="connsiteX10" fmla="*/ 1733744 w 2305244"/>
              <a:gd name="connsiteY10" fmla="*/ 1988152 h 2369152"/>
              <a:gd name="connsiteX11" fmla="*/ 1543244 w 2305244"/>
              <a:gd name="connsiteY11" fmla="*/ 2369152 h 2369152"/>
              <a:gd name="connsiteX12" fmla="*/ 1314644 w 2305244"/>
              <a:gd name="connsiteY12" fmla="*/ 2150077 h 2369152"/>
              <a:gd name="connsiteX13" fmla="*/ 1495542 w 2305244"/>
              <a:gd name="connsiteY13" fmla="*/ 1788127 h 2369152"/>
              <a:gd name="connsiteX14" fmla="*/ 909489 w 2305244"/>
              <a:gd name="connsiteY14" fmla="*/ 1225390 h 2369152"/>
              <a:gd name="connsiteX15" fmla="*/ 414951 w 2305244"/>
              <a:gd name="connsiteY15" fmla="*/ 2322212 h 2369152"/>
              <a:gd name="connsiteX16" fmla="*/ 293184 w 2305244"/>
              <a:gd name="connsiteY16" fmla="*/ 2052845 h 2369152"/>
              <a:gd name="connsiteX17" fmla="*/ 520411 w 2305244"/>
              <a:gd name="connsiteY17" fmla="*/ 767428 h 2369152"/>
              <a:gd name="connsiteX18" fmla="*/ 11167 w 2305244"/>
              <a:gd name="connsiteY18" fmla="*/ 5505 h 2369152"/>
              <a:gd name="connsiteX0" fmla="*/ 2305244 w 2305244"/>
              <a:gd name="connsiteY0" fmla="*/ 1740502 h 2369152"/>
              <a:gd name="connsiteX1" fmla="*/ 1838519 w 2305244"/>
              <a:gd name="connsiteY1" fmla="*/ 1873852 h 2369152"/>
              <a:gd name="connsiteX2" fmla="*/ 2009969 w 2305244"/>
              <a:gd name="connsiteY2" fmla="*/ 2121502 h 2369152"/>
              <a:gd name="connsiteX3" fmla="*/ 1733744 w 2305244"/>
              <a:gd name="connsiteY3" fmla="*/ 1988152 h 2369152"/>
              <a:gd name="connsiteX4" fmla="*/ 1543244 w 2305244"/>
              <a:gd name="connsiteY4" fmla="*/ 2369152 h 2369152"/>
              <a:gd name="connsiteX5" fmla="*/ 1314644 w 2305244"/>
              <a:gd name="connsiteY5" fmla="*/ 2150077 h 2369152"/>
              <a:gd name="connsiteX6" fmla="*/ 1495542 w 2305244"/>
              <a:gd name="connsiteY6" fmla="*/ 1788127 h 2369152"/>
              <a:gd name="connsiteX7" fmla="*/ 909489 w 2305244"/>
              <a:gd name="connsiteY7" fmla="*/ 1225390 h 2369152"/>
              <a:gd name="connsiteX8" fmla="*/ 414951 w 2305244"/>
              <a:gd name="connsiteY8" fmla="*/ 2322212 h 2369152"/>
              <a:gd name="connsiteX9" fmla="*/ 293184 w 2305244"/>
              <a:gd name="connsiteY9" fmla="*/ 2052845 h 2369152"/>
              <a:gd name="connsiteX10" fmla="*/ 520411 w 2305244"/>
              <a:gd name="connsiteY10" fmla="*/ 767428 h 2369152"/>
              <a:gd name="connsiteX11" fmla="*/ 11167 w 2305244"/>
              <a:gd name="connsiteY11" fmla="*/ 5505 h 2369152"/>
              <a:gd name="connsiteX12" fmla="*/ 771719 w 2305244"/>
              <a:gd name="connsiteY12" fmla="*/ 578452 h 2369152"/>
              <a:gd name="connsiteX13" fmla="*/ 2041440 w 2305244"/>
              <a:gd name="connsiteY13" fmla="*/ 514597 h 2369152"/>
              <a:gd name="connsiteX14" fmla="*/ 2296406 w 2305244"/>
              <a:gd name="connsiteY14" fmla="*/ 662729 h 2369152"/>
              <a:gd name="connsiteX15" fmla="*/ 1124906 w 2305244"/>
              <a:gd name="connsiteY15" fmla="*/ 1004182 h 2369152"/>
              <a:gd name="connsiteX16" fmla="*/ 1676517 w 2305244"/>
              <a:gd name="connsiteY16" fmla="*/ 1608523 h 2369152"/>
              <a:gd name="connsiteX17" fmla="*/ 2124192 w 2305244"/>
              <a:gd name="connsiteY17" fmla="*/ 1641442 h 2369152"/>
              <a:gd name="connsiteX0" fmla="*/ 2305244 w 2305244"/>
              <a:gd name="connsiteY0" fmla="*/ 1740502 h 2369152"/>
              <a:gd name="connsiteX1" fmla="*/ 1838519 w 2305244"/>
              <a:gd name="connsiteY1" fmla="*/ 1873852 h 2369152"/>
              <a:gd name="connsiteX2" fmla="*/ 2009969 w 2305244"/>
              <a:gd name="connsiteY2" fmla="*/ 2121502 h 2369152"/>
              <a:gd name="connsiteX3" fmla="*/ 1733744 w 2305244"/>
              <a:gd name="connsiteY3" fmla="*/ 1988152 h 2369152"/>
              <a:gd name="connsiteX4" fmla="*/ 1543244 w 2305244"/>
              <a:gd name="connsiteY4" fmla="*/ 2369152 h 2369152"/>
              <a:gd name="connsiteX5" fmla="*/ 1314644 w 2305244"/>
              <a:gd name="connsiteY5" fmla="*/ 2150077 h 2369152"/>
              <a:gd name="connsiteX6" fmla="*/ 1495542 w 2305244"/>
              <a:gd name="connsiteY6" fmla="*/ 1788127 h 2369152"/>
              <a:gd name="connsiteX7" fmla="*/ 909489 w 2305244"/>
              <a:gd name="connsiteY7" fmla="*/ 1225390 h 2369152"/>
              <a:gd name="connsiteX8" fmla="*/ 414951 w 2305244"/>
              <a:gd name="connsiteY8" fmla="*/ 2322212 h 2369152"/>
              <a:gd name="connsiteX9" fmla="*/ 293184 w 2305244"/>
              <a:gd name="connsiteY9" fmla="*/ 2052845 h 2369152"/>
              <a:gd name="connsiteX10" fmla="*/ 520411 w 2305244"/>
              <a:gd name="connsiteY10" fmla="*/ 767428 h 2369152"/>
              <a:gd name="connsiteX11" fmla="*/ 11167 w 2305244"/>
              <a:gd name="connsiteY11" fmla="*/ 5505 h 2369152"/>
              <a:gd name="connsiteX12" fmla="*/ 771719 w 2305244"/>
              <a:gd name="connsiteY12" fmla="*/ 578452 h 2369152"/>
              <a:gd name="connsiteX13" fmla="*/ 2041440 w 2305244"/>
              <a:gd name="connsiteY13" fmla="*/ 514597 h 2369152"/>
              <a:gd name="connsiteX14" fmla="*/ 2296406 w 2305244"/>
              <a:gd name="connsiteY14" fmla="*/ 662729 h 2369152"/>
              <a:gd name="connsiteX15" fmla="*/ 1124906 w 2305244"/>
              <a:gd name="connsiteY15" fmla="*/ 1004182 h 2369152"/>
              <a:gd name="connsiteX16" fmla="*/ 1676517 w 2305244"/>
              <a:gd name="connsiteY16" fmla="*/ 1608523 h 2369152"/>
              <a:gd name="connsiteX17" fmla="*/ 2102246 w 2305244"/>
              <a:gd name="connsiteY17" fmla="*/ 1579262 h 2369152"/>
              <a:gd name="connsiteX0" fmla="*/ 2275983 w 2296406"/>
              <a:gd name="connsiteY0" fmla="*/ 1747817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7707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40502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102246 w 2296406"/>
              <a:gd name="connsiteY17" fmla="*/ 1579262 h 2369152"/>
              <a:gd name="connsiteX0" fmla="*/ 2290614 w 2296406"/>
              <a:gd name="connsiteY0" fmla="*/ 1740502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57695 w 2296406"/>
              <a:gd name="connsiteY0" fmla="*/ 1755133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62012 w 2296406"/>
              <a:gd name="connsiteY17" fmla="*/ 1560974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1464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91454 w 2296406"/>
              <a:gd name="connsiteY5" fmla="*/ 2150077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69152"/>
              <a:gd name="connsiteX1" fmla="*/ 1838519 w 2296406"/>
              <a:gd name="connsiteY1" fmla="*/ 1873852 h 2369152"/>
              <a:gd name="connsiteX2" fmla="*/ 2009969 w 2296406"/>
              <a:gd name="connsiteY2" fmla="*/ 2121502 h 2369152"/>
              <a:gd name="connsiteX3" fmla="*/ 1733744 w 2296406"/>
              <a:gd name="connsiteY3" fmla="*/ 1988152 h 2369152"/>
              <a:gd name="connsiteX4" fmla="*/ 1543244 w 2296406"/>
              <a:gd name="connsiteY4" fmla="*/ 2369152 h 2369152"/>
              <a:gd name="connsiteX5" fmla="*/ 1380482 w 2296406"/>
              <a:gd name="connsiteY5" fmla="*/ 2120816 h 2369152"/>
              <a:gd name="connsiteX6" fmla="*/ 1495542 w 2296406"/>
              <a:gd name="connsiteY6" fmla="*/ 1788127 h 2369152"/>
              <a:gd name="connsiteX7" fmla="*/ 909489 w 2296406"/>
              <a:gd name="connsiteY7" fmla="*/ 1225390 h 2369152"/>
              <a:gd name="connsiteX8" fmla="*/ 414951 w 2296406"/>
              <a:gd name="connsiteY8" fmla="*/ 2322212 h 2369152"/>
              <a:gd name="connsiteX9" fmla="*/ 293184 w 2296406"/>
              <a:gd name="connsiteY9" fmla="*/ 2052845 h 2369152"/>
              <a:gd name="connsiteX10" fmla="*/ 520411 w 2296406"/>
              <a:gd name="connsiteY10" fmla="*/ 767428 h 2369152"/>
              <a:gd name="connsiteX11" fmla="*/ 11167 w 2296406"/>
              <a:gd name="connsiteY11" fmla="*/ 5505 h 2369152"/>
              <a:gd name="connsiteX12" fmla="*/ 771719 w 2296406"/>
              <a:gd name="connsiteY12" fmla="*/ 578452 h 2369152"/>
              <a:gd name="connsiteX13" fmla="*/ 2041440 w 2296406"/>
              <a:gd name="connsiteY13" fmla="*/ 514597 h 2369152"/>
              <a:gd name="connsiteX14" fmla="*/ 2296406 w 2296406"/>
              <a:gd name="connsiteY14" fmla="*/ 662729 h 2369152"/>
              <a:gd name="connsiteX15" fmla="*/ 1124906 w 2296406"/>
              <a:gd name="connsiteY15" fmla="*/ 1004182 h 2369152"/>
              <a:gd name="connsiteX16" fmla="*/ 1676517 w 2296406"/>
              <a:gd name="connsiteY16" fmla="*/ 1608523 h 2369152"/>
              <a:gd name="connsiteX17" fmla="*/ 2094931 w 2296406"/>
              <a:gd name="connsiteY17" fmla="*/ 1557316 h 2369152"/>
              <a:gd name="connsiteX0" fmla="*/ 2279640 w 2296406"/>
              <a:gd name="connsiteY0" fmla="*/ 1747818 h 2354521"/>
              <a:gd name="connsiteX1" fmla="*/ 1838519 w 2296406"/>
              <a:gd name="connsiteY1" fmla="*/ 1873852 h 2354521"/>
              <a:gd name="connsiteX2" fmla="*/ 2009969 w 2296406"/>
              <a:gd name="connsiteY2" fmla="*/ 2121502 h 2354521"/>
              <a:gd name="connsiteX3" fmla="*/ 1733744 w 2296406"/>
              <a:gd name="connsiteY3" fmla="*/ 1988152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38519 w 2296406"/>
              <a:gd name="connsiteY1" fmla="*/ 1873852 h 2354521"/>
              <a:gd name="connsiteX2" fmla="*/ 2009969 w 2296406"/>
              <a:gd name="connsiteY2" fmla="*/ 2121502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2009969 w 2296406"/>
              <a:gd name="connsiteY2" fmla="*/ 2121502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91681 w 2296406"/>
              <a:gd name="connsiteY2" fmla="*/ 2136133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2042887 w 2296406"/>
              <a:gd name="connsiteY2" fmla="*/ 2194655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16574 w 2296406"/>
              <a:gd name="connsiteY1" fmla="*/ 185190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23889 w 2296406"/>
              <a:gd name="connsiteY1" fmla="*/ 1837277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 name="connsiteX0" fmla="*/ 2279640 w 2296406"/>
              <a:gd name="connsiteY0" fmla="*/ 1747818 h 2354521"/>
              <a:gd name="connsiteX1" fmla="*/ 1827546 w 2296406"/>
              <a:gd name="connsiteY1" fmla="*/ 1826304 h 2354521"/>
              <a:gd name="connsiteX2" fmla="*/ 1955104 w 2296406"/>
              <a:gd name="connsiteY2" fmla="*/ 2095900 h 2354521"/>
              <a:gd name="connsiteX3" fmla="*/ 1682537 w 2296406"/>
              <a:gd name="connsiteY3" fmla="*/ 1962549 h 2354521"/>
              <a:gd name="connsiteX4" fmla="*/ 1528613 w 2296406"/>
              <a:gd name="connsiteY4" fmla="*/ 2354521 h 2354521"/>
              <a:gd name="connsiteX5" fmla="*/ 1380482 w 2296406"/>
              <a:gd name="connsiteY5" fmla="*/ 2120816 h 2354521"/>
              <a:gd name="connsiteX6" fmla="*/ 1495542 w 2296406"/>
              <a:gd name="connsiteY6" fmla="*/ 1788127 h 2354521"/>
              <a:gd name="connsiteX7" fmla="*/ 909489 w 2296406"/>
              <a:gd name="connsiteY7" fmla="*/ 1225390 h 2354521"/>
              <a:gd name="connsiteX8" fmla="*/ 414951 w 2296406"/>
              <a:gd name="connsiteY8" fmla="*/ 2322212 h 2354521"/>
              <a:gd name="connsiteX9" fmla="*/ 293184 w 2296406"/>
              <a:gd name="connsiteY9" fmla="*/ 2052845 h 2354521"/>
              <a:gd name="connsiteX10" fmla="*/ 520411 w 2296406"/>
              <a:gd name="connsiteY10" fmla="*/ 767428 h 2354521"/>
              <a:gd name="connsiteX11" fmla="*/ 11167 w 2296406"/>
              <a:gd name="connsiteY11" fmla="*/ 5505 h 2354521"/>
              <a:gd name="connsiteX12" fmla="*/ 771719 w 2296406"/>
              <a:gd name="connsiteY12" fmla="*/ 578452 h 2354521"/>
              <a:gd name="connsiteX13" fmla="*/ 2041440 w 2296406"/>
              <a:gd name="connsiteY13" fmla="*/ 514597 h 2354521"/>
              <a:gd name="connsiteX14" fmla="*/ 2296406 w 2296406"/>
              <a:gd name="connsiteY14" fmla="*/ 662729 h 2354521"/>
              <a:gd name="connsiteX15" fmla="*/ 1124906 w 2296406"/>
              <a:gd name="connsiteY15" fmla="*/ 1004182 h 2354521"/>
              <a:gd name="connsiteX16" fmla="*/ 1676517 w 2296406"/>
              <a:gd name="connsiteY16" fmla="*/ 1608523 h 2354521"/>
              <a:gd name="connsiteX17" fmla="*/ 2094931 w 2296406"/>
              <a:gd name="connsiteY17" fmla="*/ 1557316 h 2354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96406" h="2354521">
                <a:moveTo>
                  <a:pt x="2279640" y="1747818"/>
                </a:moveTo>
                <a:lnTo>
                  <a:pt x="1827546" y="1826304"/>
                </a:lnTo>
                <a:cubicBezTo>
                  <a:pt x="1873723" y="1907635"/>
                  <a:pt x="1985737" y="2047488"/>
                  <a:pt x="1955104" y="2095900"/>
                </a:cubicBezTo>
                <a:cubicBezTo>
                  <a:pt x="1897166" y="2139232"/>
                  <a:pt x="1773393" y="2006999"/>
                  <a:pt x="1682537" y="1962549"/>
                </a:cubicBezTo>
                <a:lnTo>
                  <a:pt x="1528613" y="2354521"/>
                </a:lnTo>
                <a:lnTo>
                  <a:pt x="1380482" y="2120816"/>
                </a:lnTo>
                <a:lnTo>
                  <a:pt x="1495542" y="1788127"/>
                </a:lnTo>
                <a:lnTo>
                  <a:pt x="909489" y="1225390"/>
                </a:lnTo>
                <a:lnTo>
                  <a:pt x="414951" y="2322212"/>
                </a:lnTo>
                <a:lnTo>
                  <a:pt x="293184" y="2052845"/>
                </a:lnTo>
                <a:lnTo>
                  <a:pt x="520411" y="767428"/>
                </a:lnTo>
                <a:cubicBezTo>
                  <a:pt x="325060" y="542715"/>
                  <a:pt x="-71458" y="102202"/>
                  <a:pt x="11167" y="5505"/>
                </a:cubicBezTo>
                <a:cubicBezTo>
                  <a:pt x="111065" y="-52229"/>
                  <a:pt x="554777" y="358209"/>
                  <a:pt x="771719" y="578452"/>
                </a:cubicBezTo>
                <a:lnTo>
                  <a:pt x="2041440" y="514597"/>
                </a:lnTo>
                <a:lnTo>
                  <a:pt x="2296406" y="662729"/>
                </a:lnTo>
                <a:lnTo>
                  <a:pt x="1124906" y="1004182"/>
                </a:lnTo>
                <a:lnTo>
                  <a:pt x="1676517" y="1608523"/>
                </a:lnTo>
                <a:cubicBezTo>
                  <a:pt x="1795262" y="1589016"/>
                  <a:pt x="2094931" y="1557316"/>
                  <a:pt x="2094931" y="1557316"/>
                </a:cubicBezTo>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2" name="Block Arc 10">
            <a:extLst>
              <a:ext uri="{FF2B5EF4-FFF2-40B4-BE49-F238E27FC236}">
                <a16:creationId xmlns:a16="http://schemas.microsoft.com/office/drawing/2014/main" id="{D5FB96F4-EDEC-4C07-8C6D-E1C7D38EB200}"/>
              </a:ext>
            </a:extLst>
          </p:cNvPr>
          <p:cNvSpPr/>
          <p:nvPr userDrawn="1"/>
        </p:nvSpPr>
        <p:spPr>
          <a:xfrm>
            <a:off x="10959168" y="4745774"/>
            <a:ext cx="614525" cy="416246"/>
          </a:xfrm>
          <a:custGeom>
            <a:avLst/>
            <a:gdLst/>
            <a:ahLst/>
            <a:cxnLst/>
            <a:rect l="l" t="t" r="r" b="b"/>
            <a:pathLst>
              <a:path w="3219104" h="2180445">
                <a:moveTo>
                  <a:pt x="631935" y="660566"/>
                </a:moveTo>
                <a:cubicBezTo>
                  <a:pt x="582229" y="660566"/>
                  <a:pt x="541935" y="700860"/>
                  <a:pt x="541935" y="750566"/>
                </a:cubicBezTo>
                <a:cubicBezTo>
                  <a:pt x="541935" y="800272"/>
                  <a:pt x="582229" y="840566"/>
                  <a:pt x="631935" y="840566"/>
                </a:cubicBezTo>
                <a:cubicBezTo>
                  <a:pt x="681641" y="840566"/>
                  <a:pt x="721935" y="800272"/>
                  <a:pt x="721935" y="750566"/>
                </a:cubicBezTo>
                <a:cubicBezTo>
                  <a:pt x="721935" y="700860"/>
                  <a:pt x="681641" y="660566"/>
                  <a:pt x="631935" y="660566"/>
                </a:cubicBezTo>
                <a:close/>
                <a:moveTo>
                  <a:pt x="2920524" y="132986"/>
                </a:moveTo>
                <a:cubicBezTo>
                  <a:pt x="2884582" y="132986"/>
                  <a:pt x="2855445" y="171564"/>
                  <a:pt x="2855445" y="219152"/>
                </a:cubicBezTo>
                <a:cubicBezTo>
                  <a:pt x="2855445" y="266740"/>
                  <a:pt x="2884582" y="305318"/>
                  <a:pt x="2920524" y="305318"/>
                </a:cubicBezTo>
                <a:cubicBezTo>
                  <a:pt x="2956466" y="305318"/>
                  <a:pt x="2985603" y="266740"/>
                  <a:pt x="2985603" y="219152"/>
                </a:cubicBezTo>
                <a:cubicBezTo>
                  <a:pt x="2985603" y="171564"/>
                  <a:pt x="2956466" y="132986"/>
                  <a:pt x="2920524" y="132986"/>
                </a:cubicBezTo>
                <a:close/>
                <a:moveTo>
                  <a:pt x="1840097" y="123357"/>
                </a:moveTo>
                <a:cubicBezTo>
                  <a:pt x="1690593" y="125267"/>
                  <a:pt x="1541569" y="163386"/>
                  <a:pt x="1407089" y="237534"/>
                </a:cubicBezTo>
                <a:lnTo>
                  <a:pt x="1442443" y="299445"/>
                </a:lnTo>
                <a:cubicBezTo>
                  <a:pt x="1690026" y="162934"/>
                  <a:pt x="1991162" y="159087"/>
                  <a:pt x="2242273" y="289227"/>
                </a:cubicBezTo>
                <a:lnTo>
                  <a:pt x="2275978" y="226435"/>
                </a:lnTo>
                <a:cubicBezTo>
                  <a:pt x="2139582" y="155746"/>
                  <a:pt x="1989600" y="121447"/>
                  <a:pt x="1840097" y="123357"/>
                </a:cubicBezTo>
                <a:close/>
                <a:moveTo>
                  <a:pt x="1808744" y="1233"/>
                </a:moveTo>
                <a:cubicBezTo>
                  <a:pt x="2156106" y="-14520"/>
                  <a:pt x="2554236" y="122009"/>
                  <a:pt x="2727916" y="332053"/>
                </a:cubicBezTo>
                <a:lnTo>
                  <a:pt x="2797407" y="426906"/>
                </a:lnTo>
                <a:cubicBezTo>
                  <a:pt x="2816730" y="407744"/>
                  <a:pt x="2822914" y="396798"/>
                  <a:pt x="2848347" y="374270"/>
                </a:cubicBezTo>
                <a:cubicBezTo>
                  <a:pt x="2789714" y="335227"/>
                  <a:pt x="2770554" y="301522"/>
                  <a:pt x="2770554" y="211287"/>
                </a:cubicBezTo>
                <a:cubicBezTo>
                  <a:pt x="2770554" y="109060"/>
                  <a:pt x="2826850" y="34523"/>
                  <a:pt x="2918697" y="33333"/>
                </a:cubicBezTo>
                <a:cubicBezTo>
                  <a:pt x="3010544" y="32143"/>
                  <a:pt x="3068737" y="122977"/>
                  <a:pt x="3064459" y="218431"/>
                </a:cubicBezTo>
                <a:cubicBezTo>
                  <a:pt x="3062319" y="266188"/>
                  <a:pt x="3063213" y="242475"/>
                  <a:pt x="3054577" y="285936"/>
                </a:cubicBezTo>
                <a:cubicBezTo>
                  <a:pt x="3088600" y="260795"/>
                  <a:pt x="3146396" y="297212"/>
                  <a:pt x="3198377" y="27802"/>
                </a:cubicBezTo>
                <a:cubicBezTo>
                  <a:pt x="3270974" y="270322"/>
                  <a:pt x="3142267" y="378871"/>
                  <a:pt x="2977023" y="405424"/>
                </a:cubicBezTo>
                <a:cubicBezTo>
                  <a:pt x="2937650" y="455263"/>
                  <a:pt x="2906651" y="507366"/>
                  <a:pt x="2854455" y="531728"/>
                </a:cubicBezTo>
                <a:cubicBezTo>
                  <a:pt x="2854593" y="531917"/>
                  <a:pt x="2854687" y="532126"/>
                  <a:pt x="2854781" y="532336"/>
                </a:cubicBezTo>
                <a:lnTo>
                  <a:pt x="2914835" y="719911"/>
                </a:lnTo>
                <a:cubicBezTo>
                  <a:pt x="2982387" y="1030651"/>
                  <a:pt x="2875068" y="1334999"/>
                  <a:pt x="2751965" y="1458417"/>
                </a:cubicBezTo>
                <a:cubicBezTo>
                  <a:pt x="2718119" y="1752479"/>
                  <a:pt x="2636178" y="1904762"/>
                  <a:pt x="2564924" y="2133185"/>
                </a:cubicBezTo>
                <a:cubicBezTo>
                  <a:pt x="2548001" y="2174319"/>
                  <a:pt x="2290597" y="2162941"/>
                  <a:pt x="2284362" y="2130560"/>
                </a:cubicBezTo>
                <a:cubicBezTo>
                  <a:pt x="2253189" y="1989654"/>
                  <a:pt x="2205984" y="1832997"/>
                  <a:pt x="2190842" y="1681589"/>
                </a:cubicBezTo>
                <a:cubicBezTo>
                  <a:pt x="1937891" y="1727975"/>
                  <a:pt x="1628829" y="1727099"/>
                  <a:pt x="1429318" y="1710471"/>
                </a:cubicBezTo>
                <a:cubicBezTo>
                  <a:pt x="1387456" y="1891634"/>
                  <a:pt x="1268107" y="2057044"/>
                  <a:pt x="1143413" y="2180445"/>
                </a:cubicBezTo>
                <a:lnTo>
                  <a:pt x="943012" y="2180445"/>
                </a:lnTo>
                <a:cubicBezTo>
                  <a:pt x="894916" y="2170818"/>
                  <a:pt x="902932" y="1825120"/>
                  <a:pt x="910948" y="1650083"/>
                </a:cubicBezTo>
                <a:cubicBezTo>
                  <a:pt x="600994" y="1508303"/>
                  <a:pt x="-80369" y="1319263"/>
                  <a:pt x="7807" y="838786"/>
                </a:cubicBezTo>
                <a:cubicBezTo>
                  <a:pt x="13151" y="796777"/>
                  <a:pt x="184160" y="802028"/>
                  <a:pt x="275009" y="799402"/>
                </a:cubicBezTo>
                <a:cubicBezTo>
                  <a:pt x="369419" y="659373"/>
                  <a:pt x="418407" y="582356"/>
                  <a:pt x="555570" y="465957"/>
                </a:cubicBezTo>
                <a:cubicBezTo>
                  <a:pt x="547554" y="374062"/>
                  <a:pt x="496786" y="206026"/>
                  <a:pt x="531522" y="190273"/>
                </a:cubicBezTo>
                <a:cubicBezTo>
                  <a:pt x="764877" y="64246"/>
                  <a:pt x="803177" y="250661"/>
                  <a:pt x="924308" y="355683"/>
                </a:cubicBezTo>
                <a:cubicBezTo>
                  <a:pt x="1130053" y="143013"/>
                  <a:pt x="1554903" y="11735"/>
                  <a:pt x="1808744" y="1233"/>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03" name="Freeform 55">
            <a:extLst>
              <a:ext uri="{FF2B5EF4-FFF2-40B4-BE49-F238E27FC236}">
                <a16:creationId xmlns:a16="http://schemas.microsoft.com/office/drawing/2014/main" id="{FC142A53-45C9-40AC-BC0B-20F3E2210879}"/>
              </a:ext>
            </a:extLst>
          </p:cNvPr>
          <p:cNvSpPr/>
          <p:nvPr userDrawn="1"/>
        </p:nvSpPr>
        <p:spPr>
          <a:xfrm>
            <a:off x="4423300" y="2468550"/>
            <a:ext cx="316162" cy="774705"/>
          </a:xfrm>
          <a:custGeom>
            <a:avLst/>
            <a:gdLst/>
            <a:ahLst/>
            <a:cxnLst/>
            <a:rect l="l" t="t" r="r" b="b"/>
            <a:pathLst>
              <a:path w="1060423" h="2598393">
                <a:moveTo>
                  <a:pt x="511607" y="1989888"/>
                </a:moveTo>
                <a:cubicBezTo>
                  <a:pt x="421916" y="2038892"/>
                  <a:pt x="392123" y="2248491"/>
                  <a:pt x="577615" y="2379095"/>
                </a:cubicBezTo>
                <a:cubicBezTo>
                  <a:pt x="531205" y="2257454"/>
                  <a:pt x="562054" y="2197447"/>
                  <a:pt x="592034" y="2136572"/>
                </a:cubicBezTo>
                <a:cubicBezTo>
                  <a:pt x="592534" y="2167519"/>
                  <a:pt x="560915" y="2234057"/>
                  <a:pt x="638675" y="2272816"/>
                </a:cubicBezTo>
                <a:cubicBezTo>
                  <a:pt x="602283" y="2156226"/>
                  <a:pt x="756001" y="2119500"/>
                  <a:pt x="594605" y="1990756"/>
                </a:cubicBezTo>
                <a:cubicBezTo>
                  <a:pt x="828052" y="2024484"/>
                  <a:pt x="759407" y="2143283"/>
                  <a:pt x="814896" y="2262952"/>
                </a:cubicBezTo>
                <a:cubicBezTo>
                  <a:pt x="774295" y="2270013"/>
                  <a:pt x="715464" y="2161619"/>
                  <a:pt x="728685" y="2212952"/>
                </a:cubicBezTo>
                <a:cubicBezTo>
                  <a:pt x="798068" y="2415798"/>
                  <a:pt x="590532" y="2421590"/>
                  <a:pt x="656442" y="2598393"/>
                </a:cubicBezTo>
                <a:cubicBezTo>
                  <a:pt x="451592" y="2586815"/>
                  <a:pt x="511509" y="2396411"/>
                  <a:pt x="415171" y="2350110"/>
                </a:cubicBezTo>
                <a:cubicBezTo>
                  <a:pt x="389023" y="2345435"/>
                  <a:pt x="357666" y="2366802"/>
                  <a:pt x="415723" y="2461957"/>
                </a:cubicBezTo>
                <a:cubicBezTo>
                  <a:pt x="77590" y="2209980"/>
                  <a:pt x="314998" y="2004011"/>
                  <a:pt x="511607" y="1989888"/>
                </a:cubicBezTo>
                <a:close/>
                <a:moveTo>
                  <a:pt x="344786" y="1884983"/>
                </a:moveTo>
                <a:lnTo>
                  <a:pt x="722598" y="1884983"/>
                </a:lnTo>
                <a:cubicBezTo>
                  <a:pt x="716460" y="1906965"/>
                  <a:pt x="711917" y="1928321"/>
                  <a:pt x="707988" y="1948728"/>
                </a:cubicBezTo>
                <a:lnTo>
                  <a:pt x="357819" y="1948059"/>
                </a:lnTo>
                <a:close/>
                <a:moveTo>
                  <a:pt x="530212" y="651224"/>
                </a:moveTo>
                <a:cubicBezTo>
                  <a:pt x="585486" y="651224"/>
                  <a:pt x="630294" y="696033"/>
                  <a:pt x="630294" y="751307"/>
                </a:cubicBezTo>
                <a:cubicBezTo>
                  <a:pt x="630294" y="806581"/>
                  <a:pt x="585486" y="851389"/>
                  <a:pt x="530212" y="851389"/>
                </a:cubicBezTo>
                <a:cubicBezTo>
                  <a:pt x="474938" y="851389"/>
                  <a:pt x="430129" y="806581"/>
                  <a:pt x="430129" y="751307"/>
                </a:cubicBezTo>
                <a:cubicBezTo>
                  <a:pt x="430129" y="696033"/>
                  <a:pt x="474938" y="651224"/>
                  <a:pt x="530212" y="651224"/>
                </a:cubicBezTo>
                <a:close/>
                <a:moveTo>
                  <a:pt x="530212" y="551141"/>
                </a:moveTo>
                <a:cubicBezTo>
                  <a:pt x="419664" y="551141"/>
                  <a:pt x="330046" y="640759"/>
                  <a:pt x="330046" y="751307"/>
                </a:cubicBezTo>
                <a:cubicBezTo>
                  <a:pt x="330046" y="861855"/>
                  <a:pt x="419664" y="951472"/>
                  <a:pt x="530212" y="951472"/>
                </a:cubicBezTo>
                <a:cubicBezTo>
                  <a:pt x="640760" y="951472"/>
                  <a:pt x="730377" y="861855"/>
                  <a:pt x="730377" y="751307"/>
                </a:cubicBezTo>
                <a:cubicBezTo>
                  <a:pt x="730377" y="640759"/>
                  <a:pt x="640760" y="551141"/>
                  <a:pt x="530212" y="551141"/>
                </a:cubicBezTo>
                <a:close/>
                <a:moveTo>
                  <a:pt x="286245" y="353827"/>
                </a:moveTo>
                <a:cubicBezTo>
                  <a:pt x="438132" y="439406"/>
                  <a:pt x="623290" y="440561"/>
                  <a:pt x="776100" y="356932"/>
                </a:cubicBezTo>
                <a:cubicBezTo>
                  <a:pt x="941305" y="720175"/>
                  <a:pt x="898096" y="1115325"/>
                  <a:pt x="825241" y="1447764"/>
                </a:cubicBezTo>
                <a:lnTo>
                  <a:pt x="1060423" y="1673413"/>
                </a:lnTo>
                <a:lnTo>
                  <a:pt x="1021935" y="1978110"/>
                </a:lnTo>
                <a:lnTo>
                  <a:pt x="745125" y="1786699"/>
                </a:lnTo>
                <a:lnTo>
                  <a:pt x="734250" y="1834148"/>
                </a:lnTo>
                <a:lnTo>
                  <a:pt x="332991" y="1834148"/>
                </a:lnTo>
                <a:cubicBezTo>
                  <a:pt x="330005" y="1820736"/>
                  <a:pt x="326662" y="1807037"/>
                  <a:pt x="323192" y="1793020"/>
                </a:cubicBezTo>
                <a:lnTo>
                  <a:pt x="38489" y="1989888"/>
                </a:lnTo>
                <a:lnTo>
                  <a:pt x="0" y="1685191"/>
                </a:lnTo>
                <a:lnTo>
                  <a:pt x="237343" y="1457469"/>
                </a:lnTo>
                <a:lnTo>
                  <a:pt x="238009" y="1459571"/>
                </a:lnTo>
                <a:lnTo>
                  <a:pt x="242012" y="1446515"/>
                </a:lnTo>
                <a:cubicBezTo>
                  <a:pt x="171205" y="1115067"/>
                  <a:pt x="127758" y="714059"/>
                  <a:pt x="286245" y="353827"/>
                </a:cubicBezTo>
                <a:close/>
                <a:moveTo>
                  <a:pt x="527942" y="0"/>
                </a:moveTo>
                <a:cubicBezTo>
                  <a:pt x="622760" y="95693"/>
                  <a:pt x="695048" y="196745"/>
                  <a:pt x="748164" y="301374"/>
                </a:cubicBezTo>
                <a:cubicBezTo>
                  <a:pt x="612692" y="376844"/>
                  <a:pt x="447588" y="375495"/>
                  <a:pt x="312997" y="298024"/>
                </a:cubicBezTo>
                <a:cubicBezTo>
                  <a:pt x="364591" y="193505"/>
                  <a:pt x="435080" y="93397"/>
                  <a:pt x="527942"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4" name="Round Same Side Corner Rectangle 36">
            <a:extLst>
              <a:ext uri="{FF2B5EF4-FFF2-40B4-BE49-F238E27FC236}">
                <a16:creationId xmlns:a16="http://schemas.microsoft.com/office/drawing/2014/main" id="{4666857F-712E-4630-AF16-FACFA6785428}"/>
              </a:ext>
            </a:extLst>
          </p:cNvPr>
          <p:cNvSpPr/>
          <p:nvPr userDrawn="1"/>
        </p:nvSpPr>
        <p:spPr>
          <a:xfrm>
            <a:off x="9209300" y="2626898"/>
            <a:ext cx="579306" cy="458009"/>
          </a:xfrm>
          <a:custGeom>
            <a:avLst/>
            <a:gdLst/>
            <a:ahLst/>
            <a:cxnLst/>
            <a:rect l="l" t="t" r="r" b="b"/>
            <a:pathLst>
              <a:path w="3219104" h="2545072">
                <a:moveTo>
                  <a:pt x="2779672" y="457200"/>
                </a:moveTo>
                <a:lnTo>
                  <a:pt x="2975888" y="457200"/>
                </a:lnTo>
                <a:cubicBezTo>
                  <a:pt x="3110212" y="457200"/>
                  <a:pt x="3219104" y="566092"/>
                  <a:pt x="3219104" y="700416"/>
                </a:cubicBezTo>
                <a:lnTo>
                  <a:pt x="3219104" y="2301856"/>
                </a:lnTo>
                <a:cubicBezTo>
                  <a:pt x="3219104" y="2436180"/>
                  <a:pt x="3110212" y="2545072"/>
                  <a:pt x="2975888" y="2545072"/>
                </a:cubicBezTo>
                <a:lnTo>
                  <a:pt x="2779672" y="2545072"/>
                </a:lnTo>
                <a:close/>
                <a:moveTo>
                  <a:pt x="243216" y="457200"/>
                </a:moveTo>
                <a:lnTo>
                  <a:pt x="439432" y="457200"/>
                </a:lnTo>
                <a:lnTo>
                  <a:pt x="439432" y="2545072"/>
                </a:lnTo>
                <a:lnTo>
                  <a:pt x="243216" y="2545072"/>
                </a:lnTo>
                <a:cubicBezTo>
                  <a:pt x="108892" y="2545072"/>
                  <a:pt x="0" y="2436180"/>
                  <a:pt x="0" y="2301856"/>
                </a:cubicBezTo>
                <a:lnTo>
                  <a:pt x="0" y="700416"/>
                </a:lnTo>
                <a:cubicBezTo>
                  <a:pt x="0" y="566092"/>
                  <a:pt x="108892" y="457200"/>
                  <a:pt x="243216" y="457200"/>
                </a:cubicBezTo>
                <a:close/>
                <a:moveTo>
                  <a:pt x="1428476" y="174246"/>
                </a:moveTo>
                <a:cubicBezTo>
                  <a:pt x="1372210" y="174246"/>
                  <a:pt x="1326598" y="219858"/>
                  <a:pt x="1326598" y="276124"/>
                </a:cubicBezTo>
                <a:lnTo>
                  <a:pt x="1326598" y="457200"/>
                </a:lnTo>
                <a:lnTo>
                  <a:pt x="1892506" y="457200"/>
                </a:lnTo>
                <a:lnTo>
                  <a:pt x="1892506" y="276124"/>
                </a:lnTo>
                <a:cubicBezTo>
                  <a:pt x="1892506" y="219858"/>
                  <a:pt x="1846894" y="174246"/>
                  <a:pt x="1790628" y="174246"/>
                </a:cubicBezTo>
                <a:close/>
                <a:moveTo>
                  <a:pt x="1285704" y="0"/>
                </a:moveTo>
                <a:lnTo>
                  <a:pt x="1933400" y="0"/>
                </a:lnTo>
                <a:cubicBezTo>
                  <a:pt x="2007048" y="0"/>
                  <a:pt x="2066752" y="59704"/>
                  <a:pt x="2066752" y="133352"/>
                </a:cubicBezTo>
                <a:lnTo>
                  <a:pt x="2066752" y="457200"/>
                </a:lnTo>
                <a:lnTo>
                  <a:pt x="2599672" y="457200"/>
                </a:lnTo>
                <a:lnTo>
                  <a:pt x="2599672" y="2545072"/>
                </a:lnTo>
                <a:lnTo>
                  <a:pt x="619432" y="2545072"/>
                </a:lnTo>
                <a:lnTo>
                  <a:pt x="619432" y="457200"/>
                </a:lnTo>
                <a:lnTo>
                  <a:pt x="1152352" y="457200"/>
                </a:lnTo>
                <a:lnTo>
                  <a:pt x="1152352" y="133352"/>
                </a:lnTo>
                <a:cubicBezTo>
                  <a:pt x="1152352" y="59704"/>
                  <a:pt x="1212056" y="0"/>
                  <a:pt x="1285704"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5" name="Oval 21">
            <a:extLst>
              <a:ext uri="{FF2B5EF4-FFF2-40B4-BE49-F238E27FC236}">
                <a16:creationId xmlns:a16="http://schemas.microsoft.com/office/drawing/2014/main" id="{A349ACC0-5B39-4BE6-9C2A-9E79798FF07F}"/>
              </a:ext>
            </a:extLst>
          </p:cNvPr>
          <p:cNvSpPr>
            <a:spLocks noChangeAspect="1"/>
          </p:cNvSpPr>
          <p:nvPr userDrawn="1"/>
        </p:nvSpPr>
        <p:spPr>
          <a:xfrm>
            <a:off x="7052100" y="4713438"/>
            <a:ext cx="476931" cy="480914"/>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06" name="Oval 32">
            <a:extLst>
              <a:ext uri="{FF2B5EF4-FFF2-40B4-BE49-F238E27FC236}">
                <a16:creationId xmlns:a16="http://schemas.microsoft.com/office/drawing/2014/main" id="{4DA77867-6C00-40DC-B665-8D7356E0F92B}"/>
              </a:ext>
            </a:extLst>
          </p:cNvPr>
          <p:cNvSpPr/>
          <p:nvPr userDrawn="1"/>
        </p:nvSpPr>
        <p:spPr>
          <a:xfrm>
            <a:off x="9307908" y="4680733"/>
            <a:ext cx="454128" cy="546324"/>
          </a:xfrm>
          <a:custGeom>
            <a:avLst/>
            <a:gdLst/>
            <a:ahLst/>
            <a:cxnLst/>
            <a:rect l="l" t="t" r="r" b="b"/>
            <a:pathLst>
              <a:path w="2671236" h="3213546">
                <a:moveTo>
                  <a:pt x="1336943" y="151152"/>
                </a:moveTo>
                <a:cubicBezTo>
                  <a:pt x="1223677" y="151152"/>
                  <a:pt x="1131857" y="242973"/>
                  <a:pt x="1131857" y="356239"/>
                </a:cubicBezTo>
                <a:cubicBezTo>
                  <a:pt x="1131857" y="469506"/>
                  <a:pt x="1223677" y="561326"/>
                  <a:pt x="1336943" y="561326"/>
                </a:cubicBezTo>
                <a:cubicBezTo>
                  <a:pt x="1450210" y="561326"/>
                  <a:pt x="1542030" y="469506"/>
                  <a:pt x="1542030" y="356239"/>
                </a:cubicBezTo>
                <a:cubicBezTo>
                  <a:pt x="1542030" y="242973"/>
                  <a:pt x="1450210" y="151152"/>
                  <a:pt x="1336943" y="151152"/>
                </a:cubicBezTo>
                <a:close/>
                <a:moveTo>
                  <a:pt x="1336943" y="0"/>
                </a:moveTo>
                <a:cubicBezTo>
                  <a:pt x="1533689" y="0"/>
                  <a:pt x="1693182" y="159493"/>
                  <a:pt x="1693182" y="356239"/>
                </a:cubicBezTo>
                <a:cubicBezTo>
                  <a:pt x="1693182" y="499348"/>
                  <a:pt x="1608797" y="622748"/>
                  <a:pt x="1486649" y="678491"/>
                </a:cubicBezTo>
                <a:lnTo>
                  <a:pt x="1504985" y="861628"/>
                </a:lnTo>
                <a:lnTo>
                  <a:pt x="2050955" y="861628"/>
                </a:lnTo>
                <a:cubicBezTo>
                  <a:pt x="2073924" y="808095"/>
                  <a:pt x="2127168" y="770742"/>
                  <a:pt x="2189136" y="770742"/>
                </a:cubicBezTo>
                <a:cubicBezTo>
                  <a:pt x="2272476" y="770742"/>
                  <a:pt x="2340037" y="838303"/>
                  <a:pt x="2340037" y="921643"/>
                </a:cubicBezTo>
                <a:cubicBezTo>
                  <a:pt x="2340037" y="1004983"/>
                  <a:pt x="2272476" y="1072544"/>
                  <a:pt x="2189136" y="1072544"/>
                </a:cubicBezTo>
                <a:cubicBezTo>
                  <a:pt x="2127168" y="1072544"/>
                  <a:pt x="2073924" y="1035191"/>
                  <a:pt x="2050955" y="981658"/>
                </a:cubicBezTo>
                <a:lnTo>
                  <a:pt x="1517002" y="981658"/>
                </a:lnTo>
                <a:lnTo>
                  <a:pt x="1678124" y="2590970"/>
                </a:lnTo>
                <a:cubicBezTo>
                  <a:pt x="2063444" y="2451708"/>
                  <a:pt x="2360829" y="2287813"/>
                  <a:pt x="2381761" y="1860600"/>
                </a:cubicBezTo>
                <a:cubicBezTo>
                  <a:pt x="2329006" y="1862811"/>
                  <a:pt x="2276981" y="1871755"/>
                  <a:pt x="2228094" y="1886075"/>
                </a:cubicBezTo>
                <a:cubicBezTo>
                  <a:pt x="2324645" y="1771974"/>
                  <a:pt x="2415523" y="1665436"/>
                  <a:pt x="2449665" y="1504055"/>
                </a:cubicBezTo>
                <a:cubicBezTo>
                  <a:pt x="2485699" y="1663545"/>
                  <a:pt x="2574685" y="1764408"/>
                  <a:pt x="2671236" y="1886075"/>
                </a:cubicBezTo>
                <a:cubicBezTo>
                  <a:pt x="2622475" y="1872164"/>
                  <a:pt x="2568855" y="1862858"/>
                  <a:pt x="2513341" y="1860541"/>
                </a:cubicBezTo>
                <a:cubicBezTo>
                  <a:pt x="2486075" y="2436981"/>
                  <a:pt x="2151724" y="2992040"/>
                  <a:pt x="1522375" y="3040581"/>
                </a:cubicBezTo>
                <a:cubicBezTo>
                  <a:pt x="1427529" y="3119259"/>
                  <a:pt x="1392747" y="3155891"/>
                  <a:pt x="1336943" y="3213546"/>
                </a:cubicBezTo>
                <a:cubicBezTo>
                  <a:pt x="1284048" y="3153728"/>
                  <a:pt x="1252174" y="3120936"/>
                  <a:pt x="1157234" y="3046101"/>
                </a:cubicBezTo>
                <a:cubicBezTo>
                  <a:pt x="592479" y="2980043"/>
                  <a:pt x="187829" y="2438320"/>
                  <a:pt x="160409" y="1860193"/>
                </a:cubicBezTo>
                <a:cubicBezTo>
                  <a:pt x="105366" y="1862056"/>
                  <a:pt x="50978" y="1871143"/>
                  <a:pt x="0" y="1886075"/>
                </a:cubicBezTo>
                <a:cubicBezTo>
                  <a:pt x="96552" y="1771974"/>
                  <a:pt x="187429" y="1665436"/>
                  <a:pt x="221571" y="1504055"/>
                </a:cubicBezTo>
                <a:cubicBezTo>
                  <a:pt x="257605" y="1663545"/>
                  <a:pt x="346591" y="1764408"/>
                  <a:pt x="443143" y="1886075"/>
                </a:cubicBezTo>
                <a:cubicBezTo>
                  <a:pt x="396276" y="1872705"/>
                  <a:pt x="344922" y="1863589"/>
                  <a:pt x="291687" y="1860996"/>
                </a:cubicBezTo>
                <a:cubicBezTo>
                  <a:pt x="313360" y="2289054"/>
                  <a:pt x="617325" y="2454996"/>
                  <a:pt x="1001768" y="2593980"/>
                </a:cubicBezTo>
                <a:lnTo>
                  <a:pt x="1157883" y="981658"/>
                </a:lnTo>
                <a:lnTo>
                  <a:pt x="666108" y="981658"/>
                </a:lnTo>
                <a:cubicBezTo>
                  <a:pt x="643139" y="1035191"/>
                  <a:pt x="589896" y="1072543"/>
                  <a:pt x="527928" y="1072543"/>
                </a:cubicBezTo>
                <a:cubicBezTo>
                  <a:pt x="444588" y="1072543"/>
                  <a:pt x="377027" y="1004982"/>
                  <a:pt x="377027" y="921642"/>
                </a:cubicBezTo>
                <a:cubicBezTo>
                  <a:pt x="377027" y="838302"/>
                  <a:pt x="444588" y="770741"/>
                  <a:pt x="527928" y="770741"/>
                </a:cubicBezTo>
                <a:cubicBezTo>
                  <a:pt x="589896" y="770741"/>
                  <a:pt x="643141" y="808095"/>
                  <a:pt x="666110" y="861628"/>
                </a:cubicBezTo>
                <a:lnTo>
                  <a:pt x="1169505" y="861628"/>
                </a:lnTo>
                <a:lnTo>
                  <a:pt x="1187237" y="678491"/>
                </a:lnTo>
                <a:cubicBezTo>
                  <a:pt x="1065090" y="622748"/>
                  <a:pt x="980704" y="499348"/>
                  <a:pt x="980704" y="356239"/>
                </a:cubicBezTo>
                <a:cubicBezTo>
                  <a:pt x="980704" y="159493"/>
                  <a:pt x="1140198" y="0"/>
                  <a:pt x="1336943"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Tree>
    <p:extLst>
      <p:ext uri="{BB962C8B-B14F-4D97-AF65-F5344CB8AC3E}">
        <p14:creationId xmlns:p14="http://schemas.microsoft.com/office/powerpoint/2010/main" val="3930296565"/>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t Icone [d]">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4C99FCB6-6034-4E63-B736-586D0A81D1DF}"/>
              </a:ext>
            </a:extLst>
          </p:cNvPr>
          <p:cNvSpPr>
            <a:spLocks noGrp="1"/>
          </p:cNvSpPr>
          <p:nvPr>
            <p:ph type="title" hasCustomPrompt="1"/>
          </p:nvPr>
        </p:nvSpPr>
        <p:spPr>
          <a:xfrm>
            <a:off x="276305" y="180000"/>
            <a:ext cx="11652170" cy="707373"/>
          </a:xfrm>
          <a:prstGeom prst="rect">
            <a:avLst/>
          </a:prstGeom>
        </p:spPr>
        <p:txBody>
          <a:bodyPr vert="horz" lIns="91440" tIns="45720" rIns="91440" bIns="45720" rtlCol="0" anchor="t" anchorCtr="0">
            <a:spAutoFit/>
          </a:bodyPr>
          <a:lstStyle>
            <a:lvl1pPr algn="ctr" defTabSz="914400" rtl="0" eaLnBrk="1" latinLnBrk="0" hangingPunct="1">
              <a:lnSpc>
                <a:spcPct val="90000"/>
              </a:lnSpc>
              <a:spcBef>
                <a:spcPct val="0"/>
              </a:spcBef>
              <a:buNone/>
              <a:defRPr sz="4400" kern="1200">
                <a:solidFill>
                  <a:schemeClr val="bg1">
                    <a:lumMod val="50000"/>
                  </a:schemeClr>
                </a:solidFill>
                <a:latin typeface="+mj-lt"/>
                <a:ea typeface="+mj-ea"/>
                <a:cs typeface="+mj-cs"/>
              </a:defRPr>
            </a:lvl1pPr>
          </a:lstStyle>
          <a:p>
            <a:r>
              <a:rPr lang="it-IT"/>
              <a:t>ICONE</a:t>
            </a:r>
          </a:p>
        </p:txBody>
      </p:sp>
      <p:sp>
        <p:nvSpPr>
          <p:cNvPr id="5" name="Rounded Rectangle 2">
            <a:extLst>
              <a:ext uri="{FF2B5EF4-FFF2-40B4-BE49-F238E27FC236}">
                <a16:creationId xmlns:a16="http://schemas.microsoft.com/office/drawing/2014/main" id="{D998CB39-A1E1-4246-B376-F2BC09B6BA33}"/>
              </a:ext>
            </a:extLst>
          </p:cNvPr>
          <p:cNvSpPr/>
          <p:nvPr/>
        </p:nvSpPr>
        <p:spPr>
          <a:xfrm>
            <a:off x="263525" y="927751"/>
            <a:ext cx="3743156" cy="5256000"/>
          </a:xfrm>
          <a:prstGeom prst="roundRect">
            <a:avLst>
              <a:gd name="adj" fmla="val 3968"/>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latin typeface="+mn-lt"/>
            </a:endParaRPr>
          </a:p>
        </p:txBody>
      </p:sp>
      <p:sp>
        <p:nvSpPr>
          <p:cNvPr id="6" name="Rounded Rectangle 3">
            <a:extLst>
              <a:ext uri="{FF2B5EF4-FFF2-40B4-BE49-F238E27FC236}">
                <a16:creationId xmlns:a16="http://schemas.microsoft.com/office/drawing/2014/main" id="{DF44CFB1-2D9D-4268-BE43-6A3C91929E53}"/>
              </a:ext>
            </a:extLst>
          </p:cNvPr>
          <p:cNvSpPr/>
          <p:nvPr/>
        </p:nvSpPr>
        <p:spPr>
          <a:xfrm>
            <a:off x="441448" y="1125751"/>
            <a:ext cx="153868" cy="4860000"/>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latin typeface="+mn-lt"/>
            </a:endParaRPr>
          </a:p>
        </p:txBody>
      </p:sp>
      <p:sp>
        <p:nvSpPr>
          <p:cNvPr id="7" name="Half Frame 4">
            <a:extLst>
              <a:ext uri="{FF2B5EF4-FFF2-40B4-BE49-F238E27FC236}">
                <a16:creationId xmlns:a16="http://schemas.microsoft.com/office/drawing/2014/main" id="{944D1DC8-7EDA-403E-8502-7A62BF57EE8D}"/>
              </a:ext>
            </a:extLst>
          </p:cNvPr>
          <p:cNvSpPr/>
          <p:nvPr/>
        </p:nvSpPr>
        <p:spPr>
          <a:xfrm rot="5400000">
            <a:off x="3136411" y="1145529"/>
            <a:ext cx="685849" cy="685148"/>
          </a:xfrm>
          <a:prstGeom prst="halfFrame">
            <a:avLst>
              <a:gd name="adj1" fmla="val 23728"/>
              <a:gd name="adj2" fmla="val 24642"/>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latin typeface="+mn-lt"/>
            </a:endParaRPr>
          </a:p>
        </p:txBody>
      </p:sp>
      <p:sp>
        <p:nvSpPr>
          <p:cNvPr id="8" name="TextBox 57">
            <a:extLst>
              <a:ext uri="{FF2B5EF4-FFF2-40B4-BE49-F238E27FC236}">
                <a16:creationId xmlns:a16="http://schemas.microsoft.com/office/drawing/2014/main" id="{E1810A91-F017-43C6-A5B7-8A351B85265A}"/>
              </a:ext>
            </a:extLst>
          </p:cNvPr>
          <p:cNvSpPr txBox="1"/>
          <p:nvPr/>
        </p:nvSpPr>
        <p:spPr>
          <a:xfrm>
            <a:off x="621218" y="1655296"/>
            <a:ext cx="2586326" cy="523220"/>
          </a:xfrm>
          <a:prstGeom prst="rect">
            <a:avLst/>
          </a:prstGeom>
          <a:noFill/>
        </p:spPr>
        <p:txBody>
          <a:bodyPr wrap="square" rtlCol="0" anchor="ctr">
            <a:spAutoFit/>
          </a:bodyPr>
          <a:lstStyle/>
          <a:p>
            <a:r>
              <a:rPr lang="en-US" altLang="ko-KR" sz="1400" b="0">
                <a:solidFill>
                  <a:schemeClr val="bg1"/>
                </a:solidFill>
                <a:latin typeface="+mn-lt"/>
                <a:cs typeface="Arial" pitchFamily="34" charset="0"/>
              </a:rPr>
              <a:t>È </a:t>
            </a:r>
            <a:r>
              <a:rPr lang="en-US" altLang="ko-KR" sz="1400" b="0" err="1">
                <a:solidFill>
                  <a:schemeClr val="bg1"/>
                </a:solidFill>
                <a:latin typeface="+mn-lt"/>
                <a:cs typeface="Arial" pitchFamily="34" charset="0"/>
              </a:rPr>
              <a:t>possibile</a:t>
            </a:r>
            <a:r>
              <a:rPr lang="en-US" altLang="ko-KR" sz="1400" b="0">
                <a:solidFill>
                  <a:schemeClr val="bg1"/>
                </a:solidFill>
                <a:latin typeface="+mn-lt"/>
                <a:cs typeface="Arial" pitchFamily="34" charset="0"/>
              </a:rPr>
              <a:t> </a:t>
            </a:r>
            <a:r>
              <a:rPr lang="it-IT" altLang="ko-KR" sz="1400" b="0">
                <a:solidFill>
                  <a:schemeClr val="bg1"/>
                </a:solidFill>
                <a:latin typeface="+mn-lt"/>
                <a:cs typeface="Arial" pitchFamily="34" charset="0"/>
              </a:rPr>
              <a:t>ridimensionare senza perdere la qualità</a:t>
            </a:r>
            <a:r>
              <a:rPr lang="en-US" altLang="ko-KR" sz="1400" b="0">
                <a:solidFill>
                  <a:schemeClr val="bg1"/>
                </a:solidFill>
                <a:latin typeface="+mn-lt"/>
                <a:cs typeface="Arial" pitchFamily="34" charset="0"/>
              </a:rPr>
              <a:t> </a:t>
            </a:r>
            <a:endParaRPr lang="ko-KR" altLang="en-US" sz="1400" b="0">
              <a:solidFill>
                <a:schemeClr val="bg1"/>
              </a:solidFill>
              <a:latin typeface="+mn-lt"/>
              <a:cs typeface="Arial" pitchFamily="34" charset="0"/>
            </a:endParaRPr>
          </a:p>
        </p:txBody>
      </p:sp>
      <p:sp>
        <p:nvSpPr>
          <p:cNvPr id="9" name="TextBox 58">
            <a:extLst>
              <a:ext uri="{FF2B5EF4-FFF2-40B4-BE49-F238E27FC236}">
                <a16:creationId xmlns:a16="http://schemas.microsoft.com/office/drawing/2014/main" id="{DD2C1A10-F16B-4A9C-9349-FF5375832921}"/>
              </a:ext>
            </a:extLst>
          </p:cNvPr>
          <p:cNvSpPr txBox="1"/>
          <p:nvPr/>
        </p:nvSpPr>
        <p:spPr>
          <a:xfrm>
            <a:off x="621219" y="2356903"/>
            <a:ext cx="2232248" cy="738664"/>
          </a:xfrm>
          <a:prstGeom prst="rect">
            <a:avLst/>
          </a:prstGeom>
          <a:noFill/>
        </p:spPr>
        <p:txBody>
          <a:bodyPr wrap="square" rtlCol="0" anchor="ctr">
            <a:spAutoFit/>
          </a:bodyPr>
          <a:lstStyle/>
          <a:p>
            <a:r>
              <a:rPr lang="en-US" altLang="ko-KR" sz="1400" b="0">
                <a:solidFill>
                  <a:schemeClr val="bg1"/>
                </a:solidFill>
                <a:latin typeface="+mn-lt"/>
                <a:cs typeface="Arial" pitchFamily="34" charset="0"/>
              </a:rPr>
              <a:t>È </a:t>
            </a:r>
            <a:r>
              <a:rPr lang="en-US" altLang="ko-KR" sz="1400" b="0" err="1">
                <a:solidFill>
                  <a:schemeClr val="bg1"/>
                </a:solidFill>
                <a:latin typeface="+mn-lt"/>
                <a:cs typeface="Arial" pitchFamily="34" charset="0"/>
              </a:rPr>
              <a:t>possibile</a:t>
            </a:r>
            <a:r>
              <a:rPr lang="it-IT" altLang="ko-KR" sz="1400" b="0">
                <a:solidFill>
                  <a:schemeClr val="bg1"/>
                </a:solidFill>
                <a:latin typeface="+mn-lt"/>
                <a:cs typeface="Arial" pitchFamily="34" charset="0"/>
              </a:rPr>
              <a:t> cambiare il colore di riempimento e il colore della linea</a:t>
            </a:r>
            <a:endParaRPr lang="ko-KR" altLang="en-US" sz="1400" b="0">
              <a:solidFill>
                <a:schemeClr val="bg1"/>
              </a:solidFill>
              <a:latin typeface="+mn-lt"/>
              <a:cs typeface="Arial" pitchFamily="34" charset="0"/>
            </a:endParaRPr>
          </a:p>
        </p:txBody>
      </p:sp>
      <p:sp>
        <p:nvSpPr>
          <p:cNvPr id="10" name="TextBox 60">
            <a:extLst>
              <a:ext uri="{FF2B5EF4-FFF2-40B4-BE49-F238E27FC236}">
                <a16:creationId xmlns:a16="http://schemas.microsoft.com/office/drawing/2014/main" id="{7F711571-11FF-4E23-B989-8643724C25C1}"/>
              </a:ext>
            </a:extLst>
          </p:cNvPr>
          <p:cNvSpPr txBox="1"/>
          <p:nvPr/>
        </p:nvSpPr>
        <p:spPr>
          <a:xfrm>
            <a:off x="630743" y="4191219"/>
            <a:ext cx="3357411" cy="1384995"/>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altLang="ko-KR" sz="2800" b="1">
                <a:solidFill>
                  <a:schemeClr val="bg1"/>
                </a:solidFill>
                <a:latin typeface="+mj-lt"/>
                <a:ea typeface="+mn-ea"/>
                <a:cs typeface="Arial" pitchFamily="34" charset="0"/>
              </a:rPr>
              <a:t>SET DI ICONE COMPLETAMENTE MODIFICABILI</a:t>
            </a:r>
            <a:endParaRPr lang="en-US" altLang="ko-KR" sz="2800" b="1">
              <a:solidFill>
                <a:schemeClr val="bg1"/>
              </a:solidFill>
              <a:latin typeface="+mj-lt"/>
              <a:ea typeface="+mn-ea"/>
              <a:cs typeface="Arial" pitchFamily="34" charset="0"/>
            </a:endParaRPr>
          </a:p>
        </p:txBody>
      </p:sp>
      <p:sp>
        <p:nvSpPr>
          <p:cNvPr id="11" name="CasellaDiTesto 10">
            <a:extLst>
              <a:ext uri="{FF2B5EF4-FFF2-40B4-BE49-F238E27FC236}">
                <a16:creationId xmlns:a16="http://schemas.microsoft.com/office/drawing/2014/main" id="{62C06E7C-3FF5-4AB5-95D0-B865241EB956}"/>
              </a:ext>
            </a:extLst>
          </p:cNvPr>
          <p:cNvSpPr txBox="1"/>
          <p:nvPr/>
        </p:nvSpPr>
        <p:spPr>
          <a:xfrm>
            <a:off x="3355356" y="5413740"/>
            <a:ext cx="532518" cy="707886"/>
          </a:xfrm>
          <a:prstGeom prst="rect">
            <a:avLst/>
          </a:prstGeom>
          <a:noFill/>
        </p:spPr>
        <p:txBody>
          <a:bodyPr wrap="none" rtlCol="0">
            <a:spAutoFit/>
          </a:bodyPr>
          <a:lstStyle/>
          <a:p>
            <a:r>
              <a:rPr lang="it-IT" sz="4000" b="1">
                <a:solidFill>
                  <a:schemeClr val="bg1"/>
                </a:solidFill>
                <a:latin typeface="+mj-lt"/>
              </a:rPr>
              <a:t>d</a:t>
            </a:r>
          </a:p>
        </p:txBody>
      </p:sp>
      <p:sp>
        <p:nvSpPr>
          <p:cNvPr id="67" name="Teardrop 9">
            <a:extLst>
              <a:ext uri="{FF2B5EF4-FFF2-40B4-BE49-F238E27FC236}">
                <a16:creationId xmlns:a16="http://schemas.microsoft.com/office/drawing/2014/main" id="{8F3EFA02-572C-402D-B2A7-858E93964A06}"/>
              </a:ext>
            </a:extLst>
          </p:cNvPr>
          <p:cNvSpPr>
            <a:spLocks noChangeAspect="1"/>
          </p:cNvSpPr>
          <p:nvPr userDrawn="1"/>
        </p:nvSpPr>
        <p:spPr>
          <a:xfrm rot="18900000">
            <a:off x="9628730" y="2463456"/>
            <a:ext cx="512877" cy="428096"/>
          </a:xfrm>
          <a:custGeom>
            <a:avLst/>
            <a:gdLst/>
            <a:ahLst/>
            <a:cxnLst/>
            <a:rect l="l" t="t" r="r" b="b"/>
            <a:pathLst>
              <a:path w="3552042" h="3031575">
                <a:moveTo>
                  <a:pt x="1499560" y="1284945"/>
                </a:moveTo>
                <a:lnTo>
                  <a:pt x="1272419" y="1057805"/>
                </a:lnTo>
                <a:lnTo>
                  <a:pt x="1054631" y="1275593"/>
                </a:lnTo>
                <a:lnTo>
                  <a:pt x="836843" y="1057805"/>
                </a:lnTo>
                <a:lnTo>
                  <a:pt x="609703" y="1284945"/>
                </a:lnTo>
                <a:lnTo>
                  <a:pt x="827491" y="1502733"/>
                </a:lnTo>
                <a:lnTo>
                  <a:pt x="609703" y="1720522"/>
                </a:lnTo>
                <a:lnTo>
                  <a:pt x="836843" y="1947662"/>
                </a:lnTo>
                <a:lnTo>
                  <a:pt x="1054631" y="1729874"/>
                </a:lnTo>
                <a:lnTo>
                  <a:pt x="1272419" y="1947662"/>
                </a:lnTo>
                <a:lnTo>
                  <a:pt x="1499560" y="1720522"/>
                </a:lnTo>
                <a:lnTo>
                  <a:pt x="1281771" y="1502733"/>
                </a:lnTo>
                <a:close/>
                <a:moveTo>
                  <a:pt x="3552042" y="1021270"/>
                </a:moveTo>
                <a:cubicBezTo>
                  <a:pt x="3346428" y="1488389"/>
                  <a:pt x="3240687" y="1885112"/>
                  <a:pt x="3146822" y="2229032"/>
                </a:cubicBezTo>
                <a:cubicBezTo>
                  <a:pt x="3047091" y="2666397"/>
                  <a:pt x="2787512" y="3031575"/>
                  <a:pt x="2344279" y="3031575"/>
                </a:cubicBezTo>
                <a:cubicBezTo>
                  <a:pt x="1991740" y="3031575"/>
                  <a:pt x="1692293" y="2804263"/>
                  <a:pt x="1587926" y="2487045"/>
                </a:cubicBezTo>
                <a:cubicBezTo>
                  <a:pt x="1859795" y="2308350"/>
                  <a:pt x="2033031" y="1980125"/>
                  <a:pt x="2117061" y="1611614"/>
                </a:cubicBezTo>
                <a:cubicBezTo>
                  <a:pt x="2127904" y="1571883"/>
                  <a:pt x="2138872" y="1531598"/>
                  <a:pt x="2150086" y="1490753"/>
                </a:cubicBezTo>
                <a:cubicBezTo>
                  <a:pt x="2212338" y="1465032"/>
                  <a:pt x="2277652" y="1444164"/>
                  <a:pt x="2344279" y="1426490"/>
                </a:cubicBezTo>
                <a:cubicBezTo>
                  <a:pt x="2764465" y="1315024"/>
                  <a:pt x="3073190" y="1226884"/>
                  <a:pt x="3552042" y="1021270"/>
                </a:cubicBezTo>
                <a:close/>
                <a:moveTo>
                  <a:pt x="2557365" y="0"/>
                </a:moveTo>
                <a:cubicBezTo>
                  <a:pt x="2295797" y="594236"/>
                  <a:pt x="2161281" y="1098917"/>
                  <a:pt x="2041873" y="1536428"/>
                </a:cubicBezTo>
                <a:cubicBezTo>
                  <a:pt x="1915003" y="2092812"/>
                  <a:pt x="1584785" y="2557364"/>
                  <a:pt x="1020937" y="2557364"/>
                </a:cubicBezTo>
                <a:cubicBezTo>
                  <a:pt x="457089" y="2557364"/>
                  <a:pt x="0" y="2100276"/>
                  <a:pt x="0" y="1536428"/>
                </a:cubicBezTo>
                <a:cubicBezTo>
                  <a:pt x="0" y="972580"/>
                  <a:pt x="475939" y="660066"/>
                  <a:pt x="1020937" y="515492"/>
                </a:cubicBezTo>
                <a:cubicBezTo>
                  <a:pt x="1555467" y="373694"/>
                  <a:pt x="1948204" y="261568"/>
                  <a:pt x="2557365"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69" name="Donut 22">
            <a:extLst>
              <a:ext uri="{FF2B5EF4-FFF2-40B4-BE49-F238E27FC236}">
                <a16:creationId xmlns:a16="http://schemas.microsoft.com/office/drawing/2014/main" id="{BD72AC63-D535-48BE-BB6A-414EF935BA05}"/>
              </a:ext>
            </a:extLst>
          </p:cNvPr>
          <p:cNvSpPr>
            <a:spLocks noChangeAspect="1"/>
          </p:cNvSpPr>
          <p:nvPr userDrawn="1"/>
        </p:nvSpPr>
        <p:spPr>
          <a:xfrm>
            <a:off x="8851032" y="2572309"/>
            <a:ext cx="529812" cy="271370"/>
          </a:xfrm>
          <a:custGeom>
            <a:avLst/>
            <a:gdLst/>
            <a:ahLst/>
            <a:cxnLst/>
            <a:rect l="l" t="t" r="r" b="b"/>
            <a:pathLst>
              <a:path w="3372524" h="1727404">
                <a:moveTo>
                  <a:pt x="1758003" y="666958"/>
                </a:moveTo>
                <a:cubicBezTo>
                  <a:pt x="1703684" y="666958"/>
                  <a:pt x="1659649" y="710993"/>
                  <a:pt x="1659649" y="765312"/>
                </a:cubicBezTo>
                <a:cubicBezTo>
                  <a:pt x="1659649" y="819631"/>
                  <a:pt x="1703684" y="863666"/>
                  <a:pt x="1758003" y="863666"/>
                </a:cubicBezTo>
                <a:cubicBezTo>
                  <a:pt x="1812322" y="863666"/>
                  <a:pt x="1856357" y="819631"/>
                  <a:pt x="1856357" y="765312"/>
                </a:cubicBezTo>
                <a:cubicBezTo>
                  <a:pt x="1856357" y="710993"/>
                  <a:pt x="1812322" y="666958"/>
                  <a:pt x="1758003" y="666958"/>
                </a:cubicBezTo>
                <a:close/>
                <a:moveTo>
                  <a:pt x="1686261" y="586208"/>
                </a:moveTo>
                <a:cubicBezTo>
                  <a:pt x="1849880" y="586208"/>
                  <a:pt x="1982519" y="718847"/>
                  <a:pt x="1982519" y="882466"/>
                </a:cubicBezTo>
                <a:cubicBezTo>
                  <a:pt x="1982519" y="1046085"/>
                  <a:pt x="1849880" y="1178724"/>
                  <a:pt x="1686261" y="1178724"/>
                </a:cubicBezTo>
                <a:cubicBezTo>
                  <a:pt x="1522642" y="1178724"/>
                  <a:pt x="1390003" y="1046085"/>
                  <a:pt x="1390003" y="882466"/>
                </a:cubicBezTo>
                <a:cubicBezTo>
                  <a:pt x="1390003" y="718847"/>
                  <a:pt x="1522642" y="586208"/>
                  <a:pt x="1686261" y="586208"/>
                </a:cubicBezTo>
                <a:close/>
                <a:moveTo>
                  <a:pt x="1686262" y="448985"/>
                </a:moveTo>
                <a:cubicBezTo>
                  <a:pt x="1446857" y="448985"/>
                  <a:pt x="1252780" y="643062"/>
                  <a:pt x="1252780" y="882467"/>
                </a:cubicBezTo>
                <a:cubicBezTo>
                  <a:pt x="1252780" y="1121872"/>
                  <a:pt x="1446857" y="1315949"/>
                  <a:pt x="1686262" y="1315949"/>
                </a:cubicBezTo>
                <a:cubicBezTo>
                  <a:pt x="1925667" y="1315949"/>
                  <a:pt x="2119744" y="1121872"/>
                  <a:pt x="2119744" y="882467"/>
                </a:cubicBezTo>
                <a:cubicBezTo>
                  <a:pt x="2119744" y="643062"/>
                  <a:pt x="1925667" y="448985"/>
                  <a:pt x="1686262" y="448985"/>
                </a:cubicBezTo>
                <a:close/>
                <a:moveTo>
                  <a:pt x="1893261" y="271274"/>
                </a:moveTo>
                <a:cubicBezTo>
                  <a:pt x="2150128" y="355123"/>
                  <a:pt x="2334334" y="597283"/>
                  <a:pt x="2334334" y="882467"/>
                </a:cubicBezTo>
                <a:cubicBezTo>
                  <a:pt x="2334334" y="1103921"/>
                  <a:pt x="2223259" y="1299432"/>
                  <a:pt x="2053457" y="1415856"/>
                </a:cubicBezTo>
                <a:cubicBezTo>
                  <a:pt x="2494577" y="1286853"/>
                  <a:pt x="2931337" y="1005905"/>
                  <a:pt x="2940842" y="882353"/>
                </a:cubicBezTo>
                <a:lnTo>
                  <a:pt x="2946401" y="882364"/>
                </a:lnTo>
                <a:lnTo>
                  <a:pt x="2943679" y="877137"/>
                </a:lnTo>
                <a:lnTo>
                  <a:pt x="2946401" y="872130"/>
                </a:lnTo>
                <a:lnTo>
                  <a:pt x="2941077" y="872141"/>
                </a:lnTo>
                <a:cubicBezTo>
                  <a:pt x="2875996" y="732702"/>
                  <a:pt x="2369865" y="377972"/>
                  <a:pt x="1893261" y="271274"/>
                </a:cubicBezTo>
                <a:close/>
                <a:moveTo>
                  <a:pt x="1525754" y="256843"/>
                </a:moveTo>
                <a:cubicBezTo>
                  <a:pt x="984953" y="339274"/>
                  <a:pt x="426123" y="752145"/>
                  <a:pt x="426123" y="877021"/>
                </a:cubicBezTo>
                <a:lnTo>
                  <a:pt x="426123" y="877247"/>
                </a:lnTo>
                <a:cubicBezTo>
                  <a:pt x="439083" y="984175"/>
                  <a:pt x="877625" y="1311577"/>
                  <a:pt x="1355183" y="1436828"/>
                </a:cubicBezTo>
                <a:cubicBezTo>
                  <a:pt x="1164798" y="1325758"/>
                  <a:pt x="1038190" y="1118898"/>
                  <a:pt x="1038190" y="882467"/>
                </a:cubicBezTo>
                <a:cubicBezTo>
                  <a:pt x="1038190" y="580157"/>
                  <a:pt x="1245184" y="326193"/>
                  <a:pt x="1525754" y="256843"/>
                </a:cubicBezTo>
                <a:close/>
                <a:moveTo>
                  <a:pt x="1682713" y="0"/>
                </a:moveTo>
                <a:cubicBezTo>
                  <a:pt x="2385858" y="36225"/>
                  <a:pt x="3265322" y="653066"/>
                  <a:pt x="3365400" y="875412"/>
                </a:cubicBezTo>
                <a:lnTo>
                  <a:pt x="3372524" y="875397"/>
                </a:lnTo>
                <a:lnTo>
                  <a:pt x="3368881" y="882344"/>
                </a:lnTo>
                <a:lnTo>
                  <a:pt x="3372524" y="889597"/>
                </a:lnTo>
                <a:lnTo>
                  <a:pt x="3365086" y="889581"/>
                </a:lnTo>
                <a:cubicBezTo>
                  <a:pt x="3348713" y="1110249"/>
                  <a:pt x="2385134" y="1692746"/>
                  <a:pt x="1682713" y="1727404"/>
                </a:cubicBezTo>
                <a:cubicBezTo>
                  <a:pt x="901706" y="1708470"/>
                  <a:pt x="21301" y="1064732"/>
                  <a:pt x="0" y="882497"/>
                </a:cubicBezTo>
                <a:lnTo>
                  <a:pt x="0" y="882184"/>
                </a:lnTo>
                <a:cubicBezTo>
                  <a:pt x="0" y="691908"/>
                  <a:pt x="901706" y="19770"/>
                  <a:pt x="1682713"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79" name="Freeform 108">
            <a:extLst>
              <a:ext uri="{FF2B5EF4-FFF2-40B4-BE49-F238E27FC236}">
                <a16:creationId xmlns:a16="http://schemas.microsoft.com/office/drawing/2014/main" id="{3E97A564-77F8-4357-845E-E47178E544A4}"/>
              </a:ext>
            </a:extLst>
          </p:cNvPr>
          <p:cNvSpPr/>
          <p:nvPr userDrawn="1"/>
        </p:nvSpPr>
        <p:spPr>
          <a:xfrm>
            <a:off x="7191835" y="2416730"/>
            <a:ext cx="501857" cy="554554"/>
          </a:xfrm>
          <a:custGeom>
            <a:avLst/>
            <a:gdLst/>
            <a:ahLst/>
            <a:cxnLst/>
            <a:rect l="l" t="t" r="r" b="b"/>
            <a:pathLst>
              <a:path w="341005" h="376812">
                <a:moveTo>
                  <a:pt x="179590" y="105941"/>
                </a:moveTo>
                <a:cubicBezTo>
                  <a:pt x="189466" y="103284"/>
                  <a:pt x="200229" y="106383"/>
                  <a:pt x="207502" y="113978"/>
                </a:cubicBezTo>
                <a:lnTo>
                  <a:pt x="205155" y="116193"/>
                </a:lnTo>
                <a:cubicBezTo>
                  <a:pt x="198727" y="109493"/>
                  <a:pt x="189244" y="106732"/>
                  <a:pt x="180543" y="109027"/>
                </a:cubicBezTo>
                <a:cubicBezTo>
                  <a:pt x="171284" y="111470"/>
                  <a:pt x="164597" y="119184"/>
                  <a:pt x="163491" y="128699"/>
                </a:cubicBezTo>
                <a:lnTo>
                  <a:pt x="160301" y="128192"/>
                </a:lnTo>
                <a:cubicBezTo>
                  <a:pt x="160626" y="125509"/>
                  <a:pt x="161343" y="122953"/>
                  <a:pt x="162397" y="120583"/>
                </a:cubicBezTo>
                <a:cubicBezTo>
                  <a:pt x="163188" y="118806"/>
                  <a:pt x="164168" y="117134"/>
                  <a:pt x="165317" y="115593"/>
                </a:cubicBezTo>
                <a:close/>
                <a:moveTo>
                  <a:pt x="184774" y="76800"/>
                </a:moveTo>
                <a:cubicBezTo>
                  <a:pt x="189722" y="75892"/>
                  <a:pt x="194950" y="76276"/>
                  <a:pt x="199898" y="78055"/>
                </a:cubicBezTo>
                <a:lnTo>
                  <a:pt x="198784" y="81085"/>
                </a:lnTo>
                <a:cubicBezTo>
                  <a:pt x="190044" y="77951"/>
                  <a:pt x="180324" y="79705"/>
                  <a:pt x="173557" y="85636"/>
                </a:cubicBezTo>
                <a:cubicBezTo>
                  <a:pt x="166357" y="91948"/>
                  <a:pt x="163808" y="101834"/>
                  <a:pt x="167057" y="110845"/>
                </a:cubicBezTo>
                <a:lnTo>
                  <a:pt x="163976" y="111813"/>
                </a:lnTo>
                <a:cubicBezTo>
                  <a:pt x="161264" y="104174"/>
                  <a:pt x="162206" y="95982"/>
                  <a:pt x="166259" y="89343"/>
                </a:cubicBezTo>
                <a:lnTo>
                  <a:pt x="171329" y="83298"/>
                </a:lnTo>
                <a:cubicBezTo>
                  <a:pt x="175158" y="79908"/>
                  <a:pt x="179826" y="77708"/>
                  <a:pt x="184774" y="76800"/>
                </a:cubicBezTo>
                <a:close/>
                <a:moveTo>
                  <a:pt x="179076" y="24908"/>
                </a:moveTo>
                <a:cubicBezTo>
                  <a:pt x="173882" y="25821"/>
                  <a:pt x="169065" y="28595"/>
                  <a:pt x="165693" y="33023"/>
                </a:cubicBezTo>
                <a:lnTo>
                  <a:pt x="165081" y="32645"/>
                </a:lnTo>
                <a:lnTo>
                  <a:pt x="164343" y="33841"/>
                </a:lnTo>
                <a:lnTo>
                  <a:pt x="159156" y="28989"/>
                </a:lnTo>
                <a:cubicBezTo>
                  <a:pt x="147650" y="21890"/>
                  <a:pt x="132568" y="25462"/>
                  <a:pt x="125468" y="36968"/>
                </a:cubicBezTo>
                <a:cubicBezTo>
                  <a:pt x="125028" y="37682"/>
                  <a:pt x="124628" y="38410"/>
                  <a:pt x="124607" y="39302"/>
                </a:cubicBezTo>
                <a:cubicBezTo>
                  <a:pt x="121192" y="53871"/>
                  <a:pt x="126621" y="67918"/>
                  <a:pt x="137512" y="72288"/>
                </a:cubicBezTo>
                <a:lnTo>
                  <a:pt x="136408" y="75373"/>
                </a:lnTo>
                <a:cubicBezTo>
                  <a:pt x="125065" y="70889"/>
                  <a:pt x="118824" y="57470"/>
                  <a:pt x="120792" y="42874"/>
                </a:cubicBezTo>
                <a:cubicBezTo>
                  <a:pt x="110219" y="38045"/>
                  <a:pt x="97555" y="41998"/>
                  <a:pt x="91229" y="52250"/>
                </a:cubicBezTo>
                <a:cubicBezTo>
                  <a:pt x="86215" y="60377"/>
                  <a:pt x="87164" y="68019"/>
                  <a:pt x="90995" y="75559"/>
                </a:cubicBezTo>
                <a:cubicBezTo>
                  <a:pt x="88405" y="77546"/>
                  <a:pt x="86197" y="80074"/>
                  <a:pt x="84391" y="83001"/>
                </a:cubicBezTo>
                <a:cubicBezTo>
                  <a:pt x="75261" y="97799"/>
                  <a:pt x="79855" y="117197"/>
                  <a:pt x="94653" y="126328"/>
                </a:cubicBezTo>
                <a:cubicBezTo>
                  <a:pt x="99603" y="129383"/>
                  <a:pt x="105068" y="130901"/>
                  <a:pt x="110449" y="130283"/>
                </a:cubicBezTo>
                <a:cubicBezTo>
                  <a:pt x="111461" y="121556"/>
                  <a:pt x="114239" y="112980"/>
                  <a:pt x="118788" y="105103"/>
                </a:cubicBezTo>
                <a:lnTo>
                  <a:pt x="122060" y="106993"/>
                </a:lnTo>
                <a:cubicBezTo>
                  <a:pt x="117549" y="114804"/>
                  <a:pt x="114885" y="123345"/>
                  <a:pt x="114602" y="132066"/>
                </a:cubicBezTo>
                <a:cubicBezTo>
                  <a:pt x="118189" y="142541"/>
                  <a:pt x="127538" y="149533"/>
                  <a:pt x="138054" y="150704"/>
                </a:cubicBezTo>
                <a:lnTo>
                  <a:pt x="138622" y="157584"/>
                </a:lnTo>
                <a:cubicBezTo>
                  <a:pt x="141809" y="168599"/>
                  <a:pt x="152592" y="175355"/>
                  <a:pt x="163536" y="173320"/>
                </a:cubicBezTo>
                <a:lnTo>
                  <a:pt x="163736" y="174011"/>
                </a:lnTo>
                <a:lnTo>
                  <a:pt x="165086" y="173621"/>
                </a:lnTo>
                <a:lnTo>
                  <a:pt x="165671" y="180699"/>
                </a:lnTo>
                <a:cubicBezTo>
                  <a:pt x="169429" y="193686"/>
                  <a:pt x="183003" y="201168"/>
                  <a:pt x="195990" y="197411"/>
                </a:cubicBezTo>
                <a:cubicBezTo>
                  <a:pt x="196796" y="197178"/>
                  <a:pt x="197581" y="196907"/>
                  <a:pt x="198196" y="196260"/>
                </a:cubicBezTo>
                <a:cubicBezTo>
                  <a:pt x="209934" y="188156"/>
                  <a:pt x="215400" y="175007"/>
                  <a:pt x="211155" y="164763"/>
                </a:cubicBezTo>
                <a:cubicBezTo>
                  <a:pt x="205121" y="170199"/>
                  <a:pt x="196738" y="172687"/>
                  <a:pt x="188343" y="171472"/>
                </a:cubicBezTo>
                <a:lnTo>
                  <a:pt x="188829" y="168281"/>
                </a:lnTo>
                <a:cubicBezTo>
                  <a:pt x="198020" y="169602"/>
                  <a:pt x="207192" y="165939"/>
                  <a:pt x="212635" y="158774"/>
                </a:cubicBezTo>
                <a:cubicBezTo>
                  <a:pt x="218427" y="151149"/>
                  <a:pt x="218946" y="140953"/>
                  <a:pt x="213960" y="132774"/>
                </a:cubicBezTo>
                <a:lnTo>
                  <a:pt x="216785" y="131210"/>
                </a:lnTo>
                <a:cubicBezTo>
                  <a:pt x="222366" y="140465"/>
                  <a:pt x="221779" y="151983"/>
                  <a:pt x="215286" y="160619"/>
                </a:cubicBezTo>
                <a:lnTo>
                  <a:pt x="213805" y="162105"/>
                </a:lnTo>
                <a:cubicBezTo>
                  <a:pt x="218946" y="172938"/>
                  <a:pt x="214526" y="186813"/>
                  <a:pt x="203421" y="196175"/>
                </a:cubicBezTo>
                <a:cubicBezTo>
                  <a:pt x="208012" y="206854"/>
                  <a:pt x="220050" y="212429"/>
                  <a:pt x="231622" y="209082"/>
                </a:cubicBezTo>
                <a:cubicBezTo>
                  <a:pt x="239377" y="206838"/>
                  <a:pt x="243741" y="201989"/>
                  <a:pt x="246092" y="195539"/>
                </a:cubicBezTo>
                <a:cubicBezTo>
                  <a:pt x="255042" y="199507"/>
                  <a:pt x="265290" y="198199"/>
                  <a:pt x="272958" y="192601"/>
                </a:cubicBezTo>
                <a:lnTo>
                  <a:pt x="276795" y="193971"/>
                </a:lnTo>
                <a:cubicBezTo>
                  <a:pt x="289009" y="194016"/>
                  <a:pt x="298363" y="193248"/>
                  <a:pt x="304258" y="183694"/>
                </a:cubicBezTo>
                <a:cubicBezTo>
                  <a:pt x="309343" y="175453"/>
                  <a:pt x="308953" y="165378"/>
                  <a:pt x="303795" y="157923"/>
                </a:cubicBezTo>
                <a:cubicBezTo>
                  <a:pt x="298315" y="164420"/>
                  <a:pt x="291041" y="168177"/>
                  <a:pt x="283702" y="168174"/>
                </a:cubicBezTo>
                <a:lnTo>
                  <a:pt x="283555" y="164527"/>
                </a:lnTo>
                <a:cubicBezTo>
                  <a:pt x="293404" y="164978"/>
                  <a:pt x="303289" y="157339"/>
                  <a:pt x="308110" y="145450"/>
                </a:cubicBezTo>
                <a:cubicBezTo>
                  <a:pt x="311022" y="136198"/>
                  <a:pt x="308752" y="126109"/>
                  <a:pt x="302169" y="119023"/>
                </a:cubicBezTo>
                <a:cubicBezTo>
                  <a:pt x="296249" y="127191"/>
                  <a:pt x="286098" y="131525"/>
                  <a:pt x="275782" y="130309"/>
                </a:cubicBezTo>
                <a:lnTo>
                  <a:pt x="276183" y="127106"/>
                </a:lnTo>
                <a:cubicBezTo>
                  <a:pt x="285405" y="128184"/>
                  <a:pt x="294478" y="124281"/>
                  <a:pt x="299730" y="116974"/>
                </a:cubicBezTo>
                <a:lnTo>
                  <a:pt x="300207" y="116045"/>
                </a:lnTo>
                <a:cubicBezTo>
                  <a:pt x="300079" y="107222"/>
                  <a:pt x="295342" y="98867"/>
                  <a:pt x="287259" y="93880"/>
                </a:cubicBezTo>
                <a:cubicBezTo>
                  <a:pt x="284295" y="92051"/>
                  <a:pt x="281129" y="90828"/>
                  <a:pt x="277855" y="90561"/>
                </a:cubicBezTo>
                <a:cubicBezTo>
                  <a:pt x="271916" y="104194"/>
                  <a:pt x="259881" y="112708"/>
                  <a:pt x="248172" y="111695"/>
                </a:cubicBezTo>
                <a:cubicBezTo>
                  <a:pt x="248002" y="114741"/>
                  <a:pt x="246936" y="117719"/>
                  <a:pt x="245089" y="120348"/>
                </a:cubicBezTo>
                <a:cubicBezTo>
                  <a:pt x="241307" y="125729"/>
                  <a:pt x="234825" y="128827"/>
                  <a:pt x="228007" y="128511"/>
                </a:cubicBezTo>
                <a:lnTo>
                  <a:pt x="228158" y="125380"/>
                </a:lnTo>
                <a:cubicBezTo>
                  <a:pt x="233848" y="125642"/>
                  <a:pt x="239262" y="123097"/>
                  <a:pt x="242439" y="118667"/>
                </a:cubicBezTo>
                <a:cubicBezTo>
                  <a:pt x="244071" y="116391"/>
                  <a:pt x="244987" y="113796"/>
                  <a:pt x="245116" y="111152"/>
                </a:cubicBezTo>
                <a:lnTo>
                  <a:pt x="243716" y="110904"/>
                </a:lnTo>
                <a:lnTo>
                  <a:pt x="244539" y="108155"/>
                </a:lnTo>
                <a:cubicBezTo>
                  <a:pt x="244792" y="106166"/>
                  <a:pt x="244131" y="104285"/>
                  <a:pt x="243078" y="102544"/>
                </a:cubicBezTo>
                <a:cubicBezTo>
                  <a:pt x="240257" y="97875"/>
                  <a:pt x="235048" y="94922"/>
                  <a:pt x="229344" y="94755"/>
                </a:cubicBezTo>
                <a:lnTo>
                  <a:pt x="229436" y="91621"/>
                </a:lnTo>
                <a:cubicBezTo>
                  <a:pt x="236268" y="91821"/>
                  <a:pt x="242499" y="95409"/>
                  <a:pt x="245850" y="101072"/>
                </a:cubicBezTo>
                <a:cubicBezTo>
                  <a:pt x="247129" y="103235"/>
                  <a:pt x="247915" y="105575"/>
                  <a:pt x="248037" y="107973"/>
                </a:cubicBezTo>
                <a:cubicBezTo>
                  <a:pt x="258268" y="109553"/>
                  <a:pt x="268981" y="102051"/>
                  <a:pt x="274232" y="89778"/>
                </a:cubicBezTo>
                <a:cubicBezTo>
                  <a:pt x="278708" y="77339"/>
                  <a:pt x="274020" y="63056"/>
                  <a:pt x="262316" y="55834"/>
                </a:cubicBezTo>
                <a:cubicBezTo>
                  <a:pt x="257734" y="53007"/>
                  <a:pt x="252666" y="51626"/>
                  <a:pt x="247691" y="52231"/>
                </a:cubicBezTo>
                <a:cubicBezTo>
                  <a:pt x="248705" y="60913"/>
                  <a:pt x="245967" y="69020"/>
                  <a:pt x="239739" y="74185"/>
                </a:cubicBezTo>
                <a:lnTo>
                  <a:pt x="237649" y="71664"/>
                </a:lnTo>
                <a:cubicBezTo>
                  <a:pt x="244579" y="65918"/>
                  <a:pt x="246481" y="55888"/>
                  <a:pt x="243151" y="45920"/>
                </a:cubicBezTo>
                <a:cubicBezTo>
                  <a:pt x="241194" y="40124"/>
                  <a:pt x="237183" y="35004"/>
                  <a:pt x="231542" y="31523"/>
                </a:cubicBezTo>
                <a:cubicBezTo>
                  <a:pt x="221392" y="25261"/>
                  <a:pt x="208864" y="26095"/>
                  <a:pt x="199763" y="32668"/>
                </a:cubicBezTo>
                <a:lnTo>
                  <a:pt x="194721" y="27952"/>
                </a:lnTo>
                <a:cubicBezTo>
                  <a:pt x="189842" y="24941"/>
                  <a:pt x="184271" y="23995"/>
                  <a:pt x="179076" y="24908"/>
                </a:cubicBezTo>
                <a:close/>
                <a:moveTo>
                  <a:pt x="190632" y="62"/>
                </a:moveTo>
                <a:cubicBezTo>
                  <a:pt x="300121" y="2329"/>
                  <a:pt x="391248" y="125645"/>
                  <a:pt x="309641" y="225160"/>
                </a:cubicBezTo>
                <a:cubicBezTo>
                  <a:pt x="282892" y="251229"/>
                  <a:pt x="279266" y="288859"/>
                  <a:pt x="302841" y="374772"/>
                </a:cubicBezTo>
                <a:lnTo>
                  <a:pt x="121266" y="376812"/>
                </a:lnTo>
                <a:lnTo>
                  <a:pt x="109025" y="322355"/>
                </a:lnTo>
                <a:cubicBezTo>
                  <a:pt x="76580" y="333165"/>
                  <a:pt x="40716" y="329924"/>
                  <a:pt x="28778" y="318327"/>
                </a:cubicBezTo>
                <a:cubicBezTo>
                  <a:pt x="22923" y="311868"/>
                  <a:pt x="25422" y="291738"/>
                  <a:pt x="32859" y="276164"/>
                </a:cubicBezTo>
                <a:cubicBezTo>
                  <a:pt x="35235" y="270344"/>
                  <a:pt x="23179" y="268321"/>
                  <a:pt x="20618" y="259843"/>
                </a:cubicBezTo>
                <a:cubicBezTo>
                  <a:pt x="19440" y="251965"/>
                  <a:pt x="27377" y="251682"/>
                  <a:pt x="30757" y="247602"/>
                </a:cubicBezTo>
                <a:lnTo>
                  <a:pt x="18516" y="238938"/>
                </a:lnTo>
                <a:cubicBezTo>
                  <a:pt x="12669" y="232923"/>
                  <a:pt x="25811" y="221592"/>
                  <a:pt x="29458" y="212919"/>
                </a:cubicBezTo>
                <a:cubicBezTo>
                  <a:pt x="16679" y="208924"/>
                  <a:pt x="7006" y="203466"/>
                  <a:pt x="307" y="196983"/>
                </a:cubicBezTo>
                <a:cubicBezTo>
                  <a:pt x="-2572" y="186228"/>
                  <a:pt x="15339" y="171234"/>
                  <a:pt x="31089" y="151672"/>
                </a:cubicBezTo>
                <a:cubicBezTo>
                  <a:pt x="47602" y="132201"/>
                  <a:pt x="33821" y="117353"/>
                  <a:pt x="46470" y="75544"/>
                </a:cubicBezTo>
                <a:cubicBezTo>
                  <a:pt x="66559" y="23813"/>
                  <a:pt x="114124" y="-1423"/>
                  <a:pt x="190632" y="62"/>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0" name="Oval 8">
            <a:extLst>
              <a:ext uri="{FF2B5EF4-FFF2-40B4-BE49-F238E27FC236}">
                <a16:creationId xmlns:a16="http://schemas.microsoft.com/office/drawing/2014/main" id="{87876D39-A472-4F5B-A065-D6655705A017}"/>
              </a:ext>
            </a:extLst>
          </p:cNvPr>
          <p:cNvSpPr/>
          <p:nvPr userDrawn="1"/>
        </p:nvSpPr>
        <p:spPr>
          <a:xfrm>
            <a:off x="8026937" y="2429072"/>
            <a:ext cx="527152" cy="529870"/>
          </a:xfrm>
          <a:custGeom>
            <a:avLst/>
            <a:gdLst/>
            <a:ahLst/>
            <a:cxnLst/>
            <a:rect l="l" t="t" r="r" b="b"/>
            <a:pathLst>
              <a:path w="3068057" h="3083879">
                <a:moveTo>
                  <a:pt x="1943022" y="0"/>
                </a:moveTo>
                <a:cubicBezTo>
                  <a:pt x="2091435" y="0"/>
                  <a:pt x="2214809" y="107202"/>
                  <a:pt x="2232575" y="249298"/>
                </a:cubicBezTo>
                <a:cubicBezTo>
                  <a:pt x="2066806" y="323095"/>
                  <a:pt x="1966497" y="475331"/>
                  <a:pt x="1992863" y="623272"/>
                </a:cubicBezTo>
                <a:lnTo>
                  <a:pt x="2032344" y="614884"/>
                </a:lnTo>
                <a:cubicBezTo>
                  <a:pt x="2007703" y="472429"/>
                  <a:pt x="2119863" y="324636"/>
                  <a:pt x="2294697" y="266187"/>
                </a:cubicBezTo>
                <a:cubicBezTo>
                  <a:pt x="2304190" y="260641"/>
                  <a:pt x="2314409" y="260119"/>
                  <a:pt x="2324748" y="260119"/>
                </a:cubicBezTo>
                <a:cubicBezTo>
                  <a:pt x="2491310" y="260119"/>
                  <a:pt x="2626336" y="395145"/>
                  <a:pt x="2626336" y="561708"/>
                </a:cubicBezTo>
                <a:lnTo>
                  <a:pt x="2609021" y="647481"/>
                </a:lnTo>
                <a:lnTo>
                  <a:pt x="2626336" y="647481"/>
                </a:lnTo>
                <a:lnTo>
                  <a:pt x="2626336" y="656343"/>
                </a:lnTo>
                <a:cubicBezTo>
                  <a:pt x="2762823" y="669742"/>
                  <a:pt x="2867295" y="786613"/>
                  <a:pt x="2867295" y="927882"/>
                </a:cubicBezTo>
                <a:lnTo>
                  <a:pt x="2850464" y="1011252"/>
                </a:lnTo>
                <a:cubicBezTo>
                  <a:pt x="2978255" y="1064152"/>
                  <a:pt x="3068057" y="1190111"/>
                  <a:pt x="3068057" y="1337042"/>
                </a:cubicBezTo>
                <a:cubicBezTo>
                  <a:pt x="3068057" y="1418703"/>
                  <a:pt x="3040320" y="1493884"/>
                  <a:pt x="2992210" y="1551889"/>
                </a:cubicBezTo>
                <a:cubicBezTo>
                  <a:pt x="2909241" y="1651289"/>
                  <a:pt x="2791782" y="1696238"/>
                  <a:pt x="2686704" y="1660749"/>
                </a:cubicBezTo>
                <a:lnTo>
                  <a:pt x="2673794" y="1698968"/>
                </a:lnTo>
                <a:cubicBezTo>
                  <a:pt x="2768232" y="1730865"/>
                  <a:pt x="2870956" y="1707121"/>
                  <a:pt x="2955415" y="1640323"/>
                </a:cubicBezTo>
                <a:cubicBezTo>
                  <a:pt x="2993943" y="1688574"/>
                  <a:pt x="3012247" y="1750635"/>
                  <a:pt x="3012247" y="1816968"/>
                </a:cubicBezTo>
                <a:cubicBezTo>
                  <a:pt x="3012247" y="1986406"/>
                  <a:pt x="2892829" y="2127952"/>
                  <a:pt x="2733451" y="2161496"/>
                </a:cubicBezTo>
                <a:cubicBezTo>
                  <a:pt x="2570803" y="2185843"/>
                  <a:pt x="2422847" y="2122052"/>
                  <a:pt x="2373218" y="2004561"/>
                </a:cubicBezTo>
                <a:cubicBezTo>
                  <a:pt x="2397575" y="1987765"/>
                  <a:pt x="2417022" y="1964396"/>
                  <a:pt x="2431421" y="1936987"/>
                </a:cubicBezTo>
                <a:cubicBezTo>
                  <a:pt x="2469123" y="1865220"/>
                  <a:pt x="2466430" y="1776674"/>
                  <a:pt x="2424327" y="1703750"/>
                </a:cubicBezTo>
                <a:lnTo>
                  <a:pt x="2390880" y="1723060"/>
                </a:lnTo>
                <a:cubicBezTo>
                  <a:pt x="2426033" y="1783948"/>
                  <a:pt x="2428758" y="1857660"/>
                  <a:pt x="2398065" y="1917447"/>
                </a:cubicBezTo>
                <a:cubicBezTo>
                  <a:pt x="2386618" y="1939743"/>
                  <a:pt x="2371177" y="1958844"/>
                  <a:pt x="2348681" y="1969064"/>
                </a:cubicBezTo>
                <a:lnTo>
                  <a:pt x="2314536" y="1978212"/>
                </a:lnTo>
                <a:lnTo>
                  <a:pt x="2320989" y="1994504"/>
                </a:lnTo>
                <a:cubicBezTo>
                  <a:pt x="2292439" y="2010252"/>
                  <a:pt x="2259301" y="2017439"/>
                  <a:pt x="2224883" y="2015050"/>
                </a:cubicBezTo>
                <a:cubicBezTo>
                  <a:pt x="2157880" y="2010397"/>
                  <a:pt x="2096183" y="1970105"/>
                  <a:pt x="2062112" y="1908746"/>
                </a:cubicBezTo>
                <a:lnTo>
                  <a:pt x="2028307" y="1927422"/>
                </a:lnTo>
                <a:cubicBezTo>
                  <a:pt x="2069101" y="2000945"/>
                  <a:pt x="2143517" y="2048870"/>
                  <a:pt x="2224395" y="2053708"/>
                </a:cubicBezTo>
                <a:cubicBezTo>
                  <a:pt x="2263912" y="2056070"/>
                  <a:pt x="2302036" y="2047984"/>
                  <a:pt x="2335071" y="2030056"/>
                </a:cubicBezTo>
                <a:cubicBezTo>
                  <a:pt x="2400196" y="2159379"/>
                  <a:pt x="2567325" y="2230480"/>
                  <a:pt x="2748680" y="2204554"/>
                </a:cubicBezTo>
                <a:cubicBezTo>
                  <a:pt x="2767068" y="2240602"/>
                  <a:pt x="2774723" y="2281713"/>
                  <a:pt x="2774723" y="2324613"/>
                </a:cubicBezTo>
                <a:cubicBezTo>
                  <a:pt x="2774723" y="2444667"/>
                  <a:pt x="2714770" y="2550720"/>
                  <a:pt x="2619461" y="2609132"/>
                </a:cubicBezTo>
                <a:cubicBezTo>
                  <a:pt x="2594093" y="2739763"/>
                  <a:pt x="2496512" y="2844553"/>
                  <a:pt x="2368919" y="2876858"/>
                </a:cubicBezTo>
                <a:cubicBezTo>
                  <a:pt x="2184369" y="2908073"/>
                  <a:pt x="2016372" y="2826285"/>
                  <a:pt x="1978290" y="2684161"/>
                </a:cubicBezTo>
                <a:lnTo>
                  <a:pt x="1939323" y="2694602"/>
                </a:lnTo>
                <a:cubicBezTo>
                  <a:pt x="1970494" y="2810931"/>
                  <a:pt x="2075973" y="2892306"/>
                  <a:pt x="2210223" y="2912307"/>
                </a:cubicBezTo>
                <a:cubicBezTo>
                  <a:pt x="2165434" y="3014618"/>
                  <a:pt x="2062317" y="3083879"/>
                  <a:pt x="1943022" y="3083879"/>
                </a:cubicBezTo>
                <a:cubicBezTo>
                  <a:pt x="1804718" y="3083879"/>
                  <a:pt x="1736151" y="2990782"/>
                  <a:pt x="1657612" y="2862428"/>
                </a:cubicBezTo>
                <a:cubicBezTo>
                  <a:pt x="1632100" y="2775963"/>
                  <a:pt x="1598588" y="2449530"/>
                  <a:pt x="1653064" y="2147091"/>
                </a:cubicBezTo>
                <a:cubicBezTo>
                  <a:pt x="1775302" y="2294672"/>
                  <a:pt x="1947360" y="2360889"/>
                  <a:pt x="2101389" y="2319520"/>
                </a:cubicBezTo>
                <a:lnTo>
                  <a:pt x="2085913" y="2268654"/>
                </a:lnTo>
                <a:cubicBezTo>
                  <a:pt x="1935632" y="2308197"/>
                  <a:pt x="1765039" y="2228547"/>
                  <a:pt x="1652548" y="2065927"/>
                </a:cubicBezTo>
                <a:cubicBezTo>
                  <a:pt x="1594744" y="1988631"/>
                  <a:pt x="1552933" y="1543383"/>
                  <a:pt x="1647107" y="1210118"/>
                </a:cubicBezTo>
                <a:cubicBezTo>
                  <a:pt x="1757451" y="1073526"/>
                  <a:pt x="1924310" y="1023711"/>
                  <a:pt x="2044795" y="1095494"/>
                </a:cubicBezTo>
                <a:lnTo>
                  <a:pt x="2046624" y="1092427"/>
                </a:lnTo>
                <a:cubicBezTo>
                  <a:pt x="2044963" y="1115904"/>
                  <a:pt x="2049817" y="1139574"/>
                  <a:pt x="2059741" y="1162003"/>
                </a:cubicBezTo>
                <a:cubicBezTo>
                  <a:pt x="2085174" y="1219476"/>
                  <a:pt x="2140055" y="1259997"/>
                  <a:pt x="2204060" y="1268556"/>
                </a:cubicBezTo>
                <a:lnTo>
                  <a:pt x="2208020" y="1238949"/>
                </a:lnTo>
                <a:cubicBezTo>
                  <a:pt x="2154665" y="1231814"/>
                  <a:pt x="2108853" y="1198319"/>
                  <a:pt x="2087448" y="1150798"/>
                </a:cubicBezTo>
                <a:cubicBezTo>
                  <a:pt x="2064784" y="1100476"/>
                  <a:pt x="2073123" y="1042569"/>
                  <a:pt x="2109077" y="1000639"/>
                </a:cubicBezTo>
                <a:cubicBezTo>
                  <a:pt x="2142987" y="961090"/>
                  <a:pt x="2196315" y="941798"/>
                  <a:pt x="2249471" y="949847"/>
                </a:cubicBezTo>
                <a:lnTo>
                  <a:pt x="2253988" y="920317"/>
                </a:lnTo>
                <a:cubicBezTo>
                  <a:pt x="2190211" y="910645"/>
                  <a:pt x="2126205" y="934132"/>
                  <a:pt x="2085632" y="982099"/>
                </a:cubicBezTo>
                <a:lnTo>
                  <a:pt x="2052614" y="1055246"/>
                </a:lnTo>
                <a:cubicBezTo>
                  <a:pt x="1928226" y="988072"/>
                  <a:pt x="1765306" y="1028878"/>
                  <a:pt x="1646726" y="1149851"/>
                </a:cubicBezTo>
                <a:cubicBezTo>
                  <a:pt x="1576863" y="1018908"/>
                  <a:pt x="1584053" y="461235"/>
                  <a:pt x="1633436" y="269593"/>
                </a:cubicBezTo>
                <a:cubicBezTo>
                  <a:pt x="1697428" y="119029"/>
                  <a:pt x="1776459" y="0"/>
                  <a:pt x="1943022" y="0"/>
                </a:cubicBezTo>
                <a:close/>
                <a:moveTo>
                  <a:pt x="1125035" y="0"/>
                </a:moveTo>
                <a:cubicBezTo>
                  <a:pt x="1263339" y="0"/>
                  <a:pt x="1331906" y="93097"/>
                  <a:pt x="1410445" y="221451"/>
                </a:cubicBezTo>
                <a:cubicBezTo>
                  <a:pt x="1435957" y="307916"/>
                  <a:pt x="1469469" y="634350"/>
                  <a:pt x="1414993" y="936788"/>
                </a:cubicBezTo>
                <a:cubicBezTo>
                  <a:pt x="1292755" y="789207"/>
                  <a:pt x="1120697" y="722990"/>
                  <a:pt x="966668" y="764359"/>
                </a:cubicBezTo>
                <a:lnTo>
                  <a:pt x="982144" y="815225"/>
                </a:lnTo>
                <a:cubicBezTo>
                  <a:pt x="1132425" y="775682"/>
                  <a:pt x="1303018" y="855332"/>
                  <a:pt x="1415509" y="1017952"/>
                </a:cubicBezTo>
                <a:cubicBezTo>
                  <a:pt x="1473313" y="1095249"/>
                  <a:pt x="1515123" y="1540497"/>
                  <a:pt x="1420950" y="1873762"/>
                </a:cubicBezTo>
                <a:cubicBezTo>
                  <a:pt x="1310606" y="2010353"/>
                  <a:pt x="1143747" y="2060168"/>
                  <a:pt x="1023262" y="1988385"/>
                </a:cubicBezTo>
                <a:lnTo>
                  <a:pt x="1021433" y="1991453"/>
                </a:lnTo>
                <a:cubicBezTo>
                  <a:pt x="1023094" y="1967976"/>
                  <a:pt x="1018240" y="1944306"/>
                  <a:pt x="1008316" y="1921877"/>
                </a:cubicBezTo>
                <a:cubicBezTo>
                  <a:pt x="982883" y="1864403"/>
                  <a:pt x="928002" y="1823883"/>
                  <a:pt x="863997" y="1815323"/>
                </a:cubicBezTo>
                <a:lnTo>
                  <a:pt x="860037" y="1844930"/>
                </a:lnTo>
                <a:cubicBezTo>
                  <a:pt x="913392" y="1852066"/>
                  <a:pt x="959204" y="1885560"/>
                  <a:pt x="980609" y="1933082"/>
                </a:cubicBezTo>
                <a:cubicBezTo>
                  <a:pt x="1003273" y="1983404"/>
                  <a:pt x="994934" y="2041310"/>
                  <a:pt x="958980" y="2083241"/>
                </a:cubicBezTo>
                <a:cubicBezTo>
                  <a:pt x="925070" y="2122789"/>
                  <a:pt x="871742" y="2142082"/>
                  <a:pt x="818586" y="2134033"/>
                </a:cubicBezTo>
                <a:lnTo>
                  <a:pt x="814069" y="2163562"/>
                </a:lnTo>
                <a:cubicBezTo>
                  <a:pt x="877846" y="2173235"/>
                  <a:pt x="941852" y="2149747"/>
                  <a:pt x="982425" y="2101780"/>
                </a:cubicBezTo>
                <a:lnTo>
                  <a:pt x="1015443" y="2028633"/>
                </a:lnTo>
                <a:cubicBezTo>
                  <a:pt x="1139831" y="2095808"/>
                  <a:pt x="1302751" y="2055001"/>
                  <a:pt x="1421331" y="1934029"/>
                </a:cubicBezTo>
                <a:cubicBezTo>
                  <a:pt x="1491194" y="2064971"/>
                  <a:pt x="1484003" y="2622644"/>
                  <a:pt x="1434621" y="2814287"/>
                </a:cubicBezTo>
                <a:cubicBezTo>
                  <a:pt x="1370629" y="2964850"/>
                  <a:pt x="1291598" y="3083879"/>
                  <a:pt x="1125035" y="3083879"/>
                </a:cubicBezTo>
                <a:cubicBezTo>
                  <a:pt x="976622" y="3083879"/>
                  <a:pt x="853248" y="2976677"/>
                  <a:pt x="835482" y="2834581"/>
                </a:cubicBezTo>
                <a:cubicBezTo>
                  <a:pt x="1001251" y="2760784"/>
                  <a:pt x="1101560" y="2608549"/>
                  <a:pt x="1075194" y="2460607"/>
                </a:cubicBezTo>
                <a:lnTo>
                  <a:pt x="1035713" y="2468996"/>
                </a:lnTo>
                <a:cubicBezTo>
                  <a:pt x="1060354" y="2611450"/>
                  <a:pt x="948194" y="2759243"/>
                  <a:pt x="773360" y="2817692"/>
                </a:cubicBezTo>
                <a:cubicBezTo>
                  <a:pt x="763867" y="2823239"/>
                  <a:pt x="753648" y="2823760"/>
                  <a:pt x="743309" y="2823760"/>
                </a:cubicBezTo>
                <a:cubicBezTo>
                  <a:pt x="576747" y="2823760"/>
                  <a:pt x="441721" y="2688734"/>
                  <a:pt x="441721" y="2522172"/>
                </a:cubicBezTo>
                <a:lnTo>
                  <a:pt x="459036" y="2436399"/>
                </a:lnTo>
                <a:lnTo>
                  <a:pt x="441721" y="2436399"/>
                </a:lnTo>
                <a:lnTo>
                  <a:pt x="441721" y="2427537"/>
                </a:lnTo>
                <a:cubicBezTo>
                  <a:pt x="305234" y="2414137"/>
                  <a:pt x="200762" y="2297266"/>
                  <a:pt x="200762" y="2155997"/>
                </a:cubicBezTo>
                <a:lnTo>
                  <a:pt x="217593" y="2072628"/>
                </a:lnTo>
                <a:cubicBezTo>
                  <a:pt x="89802" y="2019727"/>
                  <a:pt x="0" y="1893768"/>
                  <a:pt x="0" y="1746838"/>
                </a:cubicBezTo>
                <a:cubicBezTo>
                  <a:pt x="0" y="1665177"/>
                  <a:pt x="27737" y="1589996"/>
                  <a:pt x="75847" y="1531990"/>
                </a:cubicBezTo>
                <a:cubicBezTo>
                  <a:pt x="158816" y="1432590"/>
                  <a:pt x="276275" y="1387641"/>
                  <a:pt x="381353" y="1423131"/>
                </a:cubicBezTo>
                <a:lnTo>
                  <a:pt x="394263" y="1384911"/>
                </a:lnTo>
                <a:cubicBezTo>
                  <a:pt x="299825" y="1353014"/>
                  <a:pt x="197101" y="1376758"/>
                  <a:pt x="112642" y="1443556"/>
                </a:cubicBezTo>
                <a:cubicBezTo>
                  <a:pt x="74114" y="1395305"/>
                  <a:pt x="55810" y="1333244"/>
                  <a:pt x="55810" y="1266911"/>
                </a:cubicBezTo>
                <a:cubicBezTo>
                  <a:pt x="55810" y="1097473"/>
                  <a:pt x="175228" y="955927"/>
                  <a:pt x="334606" y="922383"/>
                </a:cubicBezTo>
                <a:cubicBezTo>
                  <a:pt x="497254" y="898036"/>
                  <a:pt x="645210" y="961827"/>
                  <a:pt x="694839" y="1079319"/>
                </a:cubicBezTo>
                <a:cubicBezTo>
                  <a:pt x="670482" y="1096114"/>
                  <a:pt x="651035" y="1119484"/>
                  <a:pt x="636636" y="1146893"/>
                </a:cubicBezTo>
                <a:cubicBezTo>
                  <a:pt x="598934" y="1218660"/>
                  <a:pt x="601627" y="1307205"/>
                  <a:pt x="643730" y="1380130"/>
                </a:cubicBezTo>
                <a:lnTo>
                  <a:pt x="677177" y="1360819"/>
                </a:lnTo>
                <a:cubicBezTo>
                  <a:pt x="642024" y="1299932"/>
                  <a:pt x="639299" y="1226219"/>
                  <a:pt x="669992" y="1166433"/>
                </a:cubicBezTo>
                <a:cubicBezTo>
                  <a:pt x="681439" y="1144136"/>
                  <a:pt x="696880" y="1125036"/>
                  <a:pt x="719376" y="1114815"/>
                </a:cubicBezTo>
                <a:lnTo>
                  <a:pt x="753521" y="1105667"/>
                </a:lnTo>
                <a:lnTo>
                  <a:pt x="747068" y="1089375"/>
                </a:lnTo>
                <a:cubicBezTo>
                  <a:pt x="775618" y="1073627"/>
                  <a:pt x="808756" y="1066440"/>
                  <a:pt x="843174" y="1068829"/>
                </a:cubicBezTo>
                <a:cubicBezTo>
                  <a:pt x="910177" y="1073482"/>
                  <a:pt x="971874" y="1113774"/>
                  <a:pt x="1005945" y="1175134"/>
                </a:cubicBezTo>
                <a:lnTo>
                  <a:pt x="1039750" y="1156458"/>
                </a:lnTo>
                <a:cubicBezTo>
                  <a:pt x="998956" y="1082934"/>
                  <a:pt x="924540" y="1035010"/>
                  <a:pt x="843662" y="1030172"/>
                </a:cubicBezTo>
                <a:cubicBezTo>
                  <a:pt x="804145" y="1027809"/>
                  <a:pt x="766021" y="1035895"/>
                  <a:pt x="732986" y="1053824"/>
                </a:cubicBezTo>
                <a:cubicBezTo>
                  <a:pt x="667861" y="924500"/>
                  <a:pt x="500732" y="853399"/>
                  <a:pt x="319377" y="879325"/>
                </a:cubicBezTo>
                <a:cubicBezTo>
                  <a:pt x="300989" y="843277"/>
                  <a:pt x="293334" y="802167"/>
                  <a:pt x="293334" y="759266"/>
                </a:cubicBezTo>
                <a:cubicBezTo>
                  <a:pt x="293334" y="639212"/>
                  <a:pt x="353287" y="533159"/>
                  <a:pt x="448596" y="474747"/>
                </a:cubicBezTo>
                <a:cubicBezTo>
                  <a:pt x="473964" y="344116"/>
                  <a:pt x="571545" y="239326"/>
                  <a:pt x="699138" y="207021"/>
                </a:cubicBezTo>
                <a:cubicBezTo>
                  <a:pt x="883688" y="175806"/>
                  <a:pt x="1051685" y="257594"/>
                  <a:pt x="1089767" y="399718"/>
                </a:cubicBezTo>
                <a:lnTo>
                  <a:pt x="1128734" y="389277"/>
                </a:lnTo>
                <a:cubicBezTo>
                  <a:pt x="1097563" y="272948"/>
                  <a:pt x="992084" y="191573"/>
                  <a:pt x="857834" y="171572"/>
                </a:cubicBezTo>
                <a:cubicBezTo>
                  <a:pt x="902623" y="69261"/>
                  <a:pt x="1005740" y="0"/>
                  <a:pt x="1125035"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81" name="Group 110">
            <a:extLst>
              <a:ext uri="{FF2B5EF4-FFF2-40B4-BE49-F238E27FC236}">
                <a16:creationId xmlns:a16="http://schemas.microsoft.com/office/drawing/2014/main" id="{51803928-13A3-4D6B-BB5C-38875510B7EF}"/>
              </a:ext>
            </a:extLst>
          </p:cNvPr>
          <p:cNvGrpSpPr/>
          <p:nvPr userDrawn="1"/>
        </p:nvGrpSpPr>
        <p:grpSpPr>
          <a:xfrm>
            <a:off x="6353199" y="2416730"/>
            <a:ext cx="501857" cy="554554"/>
            <a:chOff x="4835382" y="73243"/>
            <a:chExt cx="2920830" cy="3227535"/>
          </a:xfrm>
          <a:solidFill>
            <a:schemeClr val="bg1">
              <a:lumMod val="50000"/>
            </a:schemeClr>
          </a:solidFill>
        </p:grpSpPr>
        <p:sp>
          <p:nvSpPr>
            <p:cNvPr id="82" name="Freeform 111">
              <a:extLst>
                <a:ext uri="{FF2B5EF4-FFF2-40B4-BE49-F238E27FC236}">
                  <a16:creationId xmlns:a16="http://schemas.microsoft.com/office/drawing/2014/main" id="{94947049-4381-4CAB-A09D-8032312B4462}"/>
                </a:ext>
              </a:extLst>
            </p:cNvPr>
            <p:cNvSpPr/>
            <p:nvPr/>
          </p:nvSpPr>
          <p:spPr>
            <a:xfrm>
              <a:off x="4835382" y="73243"/>
              <a:ext cx="2920830" cy="3227535"/>
            </a:xfrm>
            <a:custGeom>
              <a:avLst/>
              <a:gdLst>
                <a:gd name="connsiteX0" fmla="*/ 3030279 w 4784651"/>
                <a:gd name="connsiteY0" fmla="*/ 0 h 5890437"/>
                <a:gd name="connsiteX1" fmla="*/ 765544 w 4784651"/>
                <a:gd name="connsiteY1" fmla="*/ 1935126 h 5890437"/>
                <a:gd name="connsiteX2" fmla="*/ 0 w 4784651"/>
                <a:gd name="connsiteY2" fmla="*/ 3051544 h 5890437"/>
                <a:gd name="connsiteX3" fmla="*/ 510363 w 4784651"/>
                <a:gd name="connsiteY3" fmla="*/ 3327991 h 5890437"/>
                <a:gd name="connsiteX4" fmla="*/ 297711 w 4784651"/>
                <a:gd name="connsiteY4" fmla="*/ 3657600 h 5890437"/>
                <a:gd name="connsiteX5" fmla="*/ 489097 w 4784651"/>
                <a:gd name="connsiteY5" fmla="*/ 3870251 h 5890437"/>
                <a:gd name="connsiteX6" fmla="*/ 372139 w 4784651"/>
                <a:gd name="connsiteY6" fmla="*/ 4061637 h 5890437"/>
                <a:gd name="connsiteX7" fmla="*/ 563525 w 4784651"/>
                <a:gd name="connsiteY7" fmla="*/ 4316819 h 5890437"/>
                <a:gd name="connsiteX8" fmla="*/ 499730 w 4784651"/>
                <a:gd name="connsiteY8" fmla="*/ 4976037 h 5890437"/>
                <a:gd name="connsiteX9" fmla="*/ 1754372 w 4784651"/>
                <a:gd name="connsiteY9" fmla="*/ 5199321 h 5890437"/>
                <a:gd name="connsiteX10" fmla="*/ 1945758 w 4784651"/>
                <a:gd name="connsiteY10" fmla="*/ 5890437 h 5890437"/>
                <a:gd name="connsiteX11" fmla="*/ 4784651 w 4784651"/>
                <a:gd name="connsiteY11" fmla="*/ 5858540 h 5890437"/>
                <a:gd name="connsiteX12" fmla="*/ 4561367 w 4784651"/>
                <a:gd name="connsiteY12" fmla="*/ 4189228 h 5890437"/>
                <a:gd name="connsiteX13" fmla="*/ 3030279 w 4784651"/>
                <a:gd name="connsiteY13" fmla="*/ 0 h 5890437"/>
                <a:gd name="connsiteX0" fmla="*/ 3030279 w 4784651"/>
                <a:gd name="connsiteY0" fmla="*/ 114 h 5890551"/>
                <a:gd name="connsiteX1" fmla="*/ 765544 w 4784651"/>
                <a:gd name="connsiteY1" fmla="*/ 1935240 h 5890551"/>
                <a:gd name="connsiteX2" fmla="*/ 0 w 4784651"/>
                <a:gd name="connsiteY2" fmla="*/ 3051658 h 5890551"/>
                <a:gd name="connsiteX3" fmla="*/ 510363 w 4784651"/>
                <a:gd name="connsiteY3" fmla="*/ 3328105 h 5890551"/>
                <a:gd name="connsiteX4" fmla="*/ 297711 w 4784651"/>
                <a:gd name="connsiteY4" fmla="*/ 3657714 h 5890551"/>
                <a:gd name="connsiteX5" fmla="*/ 489097 w 4784651"/>
                <a:gd name="connsiteY5" fmla="*/ 3870365 h 5890551"/>
                <a:gd name="connsiteX6" fmla="*/ 372139 w 4784651"/>
                <a:gd name="connsiteY6" fmla="*/ 4061751 h 5890551"/>
                <a:gd name="connsiteX7" fmla="*/ 563525 w 4784651"/>
                <a:gd name="connsiteY7" fmla="*/ 4316933 h 5890551"/>
                <a:gd name="connsiteX8" fmla="*/ 499730 w 4784651"/>
                <a:gd name="connsiteY8" fmla="*/ 4976151 h 5890551"/>
                <a:gd name="connsiteX9" fmla="*/ 1754372 w 4784651"/>
                <a:gd name="connsiteY9" fmla="*/ 5199435 h 5890551"/>
                <a:gd name="connsiteX10" fmla="*/ 1945758 w 4784651"/>
                <a:gd name="connsiteY10" fmla="*/ 5890551 h 5890551"/>
                <a:gd name="connsiteX11" fmla="*/ 4784651 w 4784651"/>
                <a:gd name="connsiteY11" fmla="*/ 5858654 h 5890551"/>
                <a:gd name="connsiteX12" fmla="*/ 4561367 w 4784651"/>
                <a:gd name="connsiteY12" fmla="*/ 4189342 h 5890551"/>
                <a:gd name="connsiteX13" fmla="*/ 3030279 w 4784651"/>
                <a:gd name="connsiteY13" fmla="*/ 114 h 5890551"/>
                <a:gd name="connsiteX0" fmla="*/ 3030279 w 4784651"/>
                <a:gd name="connsiteY0" fmla="*/ 398 h 5890835"/>
                <a:gd name="connsiteX1" fmla="*/ 765544 w 4784651"/>
                <a:gd name="connsiteY1" fmla="*/ 1935524 h 5890835"/>
                <a:gd name="connsiteX2" fmla="*/ 0 w 4784651"/>
                <a:gd name="connsiteY2" fmla="*/ 3051942 h 5890835"/>
                <a:gd name="connsiteX3" fmla="*/ 510363 w 4784651"/>
                <a:gd name="connsiteY3" fmla="*/ 3328389 h 5890835"/>
                <a:gd name="connsiteX4" fmla="*/ 297711 w 4784651"/>
                <a:gd name="connsiteY4" fmla="*/ 3657998 h 5890835"/>
                <a:gd name="connsiteX5" fmla="*/ 489097 w 4784651"/>
                <a:gd name="connsiteY5" fmla="*/ 3870649 h 5890835"/>
                <a:gd name="connsiteX6" fmla="*/ 372139 w 4784651"/>
                <a:gd name="connsiteY6" fmla="*/ 4062035 h 5890835"/>
                <a:gd name="connsiteX7" fmla="*/ 563525 w 4784651"/>
                <a:gd name="connsiteY7" fmla="*/ 4317217 h 5890835"/>
                <a:gd name="connsiteX8" fmla="*/ 499730 w 4784651"/>
                <a:gd name="connsiteY8" fmla="*/ 4976435 h 5890835"/>
                <a:gd name="connsiteX9" fmla="*/ 1754372 w 4784651"/>
                <a:gd name="connsiteY9" fmla="*/ 5199719 h 5890835"/>
                <a:gd name="connsiteX10" fmla="*/ 1945758 w 4784651"/>
                <a:gd name="connsiteY10" fmla="*/ 5890835 h 5890835"/>
                <a:gd name="connsiteX11" fmla="*/ 4784651 w 4784651"/>
                <a:gd name="connsiteY11" fmla="*/ 5858938 h 5890835"/>
                <a:gd name="connsiteX12" fmla="*/ 4561367 w 4784651"/>
                <a:gd name="connsiteY12" fmla="*/ 4189626 h 5890835"/>
                <a:gd name="connsiteX13" fmla="*/ 3030279 w 4784651"/>
                <a:gd name="connsiteY13" fmla="*/ 398 h 5890835"/>
                <a:gd name="connsiteX0" fmla="*/ 3030279 w 5042277"/>
                <a:gd name="connsiteY0" fmla="*/ 663 h 5891100"/>
                <a:gd name="connsiteX1" fmla="*/ 765544 w 5042277"/>
                <a:gd name="connsiteY1" fmla="*/ 1935789 h 5891100"/>
                <a:gd name="connsiteX2" fmla="*/ 0 w 5042277"/>
                <a:gd name="connsiteY2" fmla="*/ 3052207 h 5891100"/>
                <a:gd name="connsiteX3" fmla="*/ 510363 w 5042277"/>
                <a:gd name="connsiteY3" fmla="*/ 3328654 h 5891100"/>
                <a:gd name="connsiteX4" fmla="*/ 297711 w 5042277"/>
                <a:gd name="connsiteY4" fmla="*/ 3658263 h 5891100"/>
                <a:gd name="connsiteX5" fmla="*/ 489097 w 5042277"/>
                <a:gd name="connsiteY5" fmla="*/ 3870914 h 5891100"/>
                <a:gd name="connsiteX6" fmla="*/ 372139 w 5042277"/>
                <a:gd name="connsiteY6" fmla="*/ 4062300 h 5891100"/>
                <a:gd name="connsiteX7" fmla="*/ 563525 w 5042277"/>
                <a:gd name="connsiteY7" fmla="*/ 4317482 h 5891100"/>
                <a:gd name="connsiteX8" fmla="*/ 499730 w 5042277"/>
                <a:gd name="connsiteY8" fmla="*/ 4976700 h 5891100"/>
                <a:gd name="connsiteX9" fmla="*/ 1754372 w 5042277"/>
                <a:gd name="connsiteY9" fmla="*/ 5199984 h 5891100"/>
                <a:gd name="connsiteX10" fmla="*/ 1945758 w 5042277"/>
                <a:gd name="connsiteY10" fmla="*/ 5891100 h 5891100"/>
                <a:gd name="connsiteX11" fmla="*/ 4784651 w 5042277"/>
                <a:gd name="connsiteY11" fmla="*/ 5859203 h 5891100"/>
                <a:gd name="connsiteX12" fmla="*/ 4561367 w 5042277"/>
                <a:gd name="connsiteY12" fmla="*/ 4189891 h 5891100"/>
                <a:gd name="connsiteX13" fmla="*/ 3030279 w 5042277"/>
                <a:gd name="connsiteY13" fmla="*/ 663 h 5891100"/>
                <a:gd name="connsiteX0" fmla="*/ 3030279 w 5316637"/>
                <a:gd name="connsiteY0" fmla="*/ 1079 h 5891516"/>
                <a:gd name="connsiteX1" fmla="*/ 765544 w 5316637"/>
                <a:gd name="connsiteY1" fmla="*/ 1936205 h 5891516"/>
                <a:gd name="connsiteX2" fmla="*/ 0 w 5316637"/>
                <a:gd name="connsiteY2" fmla="*/ 3052623 h 5891516"/>
                <a:gd name="connsiteX3" fmla="*/ 510363 w 5316637"/>
                <a:gd name="connsiteY3" fmla="*/ 3329070 h 5891516"/>
                <a:gd name="connsiteX4" fmla="*/ 297711 w 5316637"/>
                <a:gd name="connsiteY4" fmla="*/ 3658679 h 5891516"/>
                <a:gd name="connsiteX5" fmla="*/ 489097 w 5316637"/>
                <a:gd name="connsiteY5" fmla="*/ 3871330 h 5891516"/>
                <a:gd name="connsiteX6" fmla="*/ 372139 w 5316637"/>
                <a:gd name="connsiteY6" fmla="*/ 4062716 h 5891516"/>
                <a:gd name="connsiteX7" fmla="*/ 563525 w 5316637"/>
                <a:gd name="connsiteY7" fmla="*/ 4317898 h 5891516"/>
                <a:gd name="connsiteX8" fmla="*/ 499730 w 5316637"/>
                <a:gd name="connsiteY8" fmla="*/ 4977116 h 5891516"/>
                <a:gd name="connsiteX9" fmla="*/ 1754372 w 5316637"/>
                <a:gd name="connsiteY9" fmla="*/ 5200400 h 5891516"/>
                <a:gd name="connsiteX10" fmla="*/ 1945758 w 5316637"/>
                <a:gd name="connsiteY10" fmla="*/ 5891516 h 5891516"/>
                <a:gd name="connsiteX11" fmla="*/ 4784651 w 5316637"/>
                <a:gd name="connsiteY11" fmla="*/ 5859619 h 5891516"/>
                <a:gd name="connsiteX12" fmla="*/ 4890977 w 5316637"/>
                <a:gd name="connsiteY12" fmla="*/ 3520456 h 5891516"/>
                <a:gd name="connsiteX13" fmla="*/ 3030279 w 5316637"/>
                <a:gd name="connsiteY13" fmla="*/ 1079 h 5891516"/>
                <a:gd name="connsiteX0" fmla="*/ 3030279 w 5338934"/>
                <a:gd name="connsiteY0" fmla="*/ 561 h 5890998"/>
                <a:gd name="connsiteX1" fmla="*/ 765544 w 5338934"/>
                <a:gd name="connsiteY1" fmla="*/ 1935687 h 5890998"/>
                <a:gd name="connsiteX2" fmla="*/ 0 w 5338934"/>
                <a:gd name="connsiteY2" fmla="*/ 3052105 h 5890998"/>
                <a:gd name="connsiteX3" fmla="*/ 510363 w 5338934"/>
                <a:gd name="connsiteY3" fmla="*/ 3328552 h 5890998"/>
                <a:gd name="connsiteX4" fmla="*/ 297711 w 5338934"/>
                <a:gd name="connsiteY4" fmla="*/ 3658161 h 5890998"/>
                <a:gd name="connsiteX5" fmla="*/ 489097 w 5338934"/>
                <a:gd name="connsiteY5" fmla="*/ 3870812 h 5890998"/>
                <a:gd name="connsiteX6" fmla="*/ 372139 w 5338934"/>
                <a:gd name="connsiteY6" fmla="*/ 4062198 h 5890998"/>
                <a:gd name="connsiteX7" fmla="*/ 563525 w 5338934"/>
                <a:gd name="connsiteY7" fmla="*/ 4317380 h 5890998"/>
                <a:gd name="connsiteX8" fmla="*/ 499730 w 5338934"/>
                <a:gd name="connsiteY8" fmla="*/ 4976598 h 5890998"/>
                <a:gd name="connsiteX9" fmla="*/ 1754372 w 5338934"/>
                <a:gd name="connsiteY9" fmla="*/ 5199882 h 5890998"/>
                <a:gd name="connsiteX10" fmla="*/ 1945758 w 5338934"/>
                <a:gd name="connsiteY10" fmla="*/ 5890998 h 5890998"/>
                <a:gd name="connsiteX11" fmla="*/ 4784651 w 5338934"/>
                <a:gd name="connsiteY11" fmla="*/ 5859101 h 5890998"/>
                <a:gd name="connsiteX12" fmla="*/ 4890977 w 5338934"/>
                <a:gd name="connsiteY12" fmla="*/ 3519938 h 5890998"/>
                <a:gd name="connsiteX13" fmla="*/ 3030279 w 5338934"/>
                <a:gd name="connsiteY13" fmla="*/ 561 h 5890998"/>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15 h 5890552"/>
                <a:gd name="connsiteX1" fmla="*/ 765544 w 5381346"/>
                <a:gd name="connsiteY1" fmla="*/ 1935241 h 5890552"/>
                <a:gd name="connsiteX2" fmla="*/ 0 w 5381346"/>
                <a:gd name="connsiteY2" fmla="*/ 3051659 h 5890552"/>
                <a:gd name="connsiteX3" fmla="*/ 510363 w 5381346"/>
                <a:gd name="connsiteY3" fmla="*/ 3328106 h 5890552"/>
                <a:gd name="connsiteX4" fmla="*/ 297711 w 5381346"/>
                <a:gd name="connsiteY4" fmla="*/ 3657715 h 5890552"/>
                <a:gd name="connsiteX5" fmla="*/ 489097 w 5381346"/>
                <a:gd name="connsiteY5" fmla="*/ 3870366 h 5890552"/>
                <a:gd name="connsiteX6" fmla="*/ 372139 w 5381346"/>
                <a:gd name="connsiteY6" fmla="*/ 4061752 h 5890552"/>
                <a:gd name="connsiteX7" fmla="*/ 563525 w 5381346"/>
                <a:gd name="connsiteY7" fmla="*/ 4316934 h 5890552"/>
                <a:gd name="connsiteX8" fmla="*/ 499730 w 5381346"/>
                <a:gd name="connsiteY8" fmla="*/ 4976152 h 5890552"/>
                <a:gd name="connsiteX9" fmla="*/ 1754372 w 5381346"/>
                <a:gd name="connsiteY9" fmla="*/ 5199436 h 5890552"/>
                <a:gd name="connsiteX10" fmla="*/ 1945758 w 5381346"/>
                <a:gd name="connsiteY10" fmla="*/ 5890552 h 5890552"/>
                <a:gd name="connsiteX11" fmla="*/ 4784651 w 5381346"/>
                <a:gd name="connsiteY11" fmla="*/ 5858655 h 5890552"/>
                <a:gd name="connsiteX12" fmla="*/ 4890977 w 5381346"/>
                <a:gd name="connsiteY12" fmla="*/ 3519492 h 5890552"/>
                <a:gd name="connsiteX13" fmla="*/ 3030279 w 5381346"/>
                <a:gd name="connsiteY13" fmla="*/ 115 h 5890552"/>
                <a:gd name="connsiteX0" fmla="*/ 3030279 w 5381346"/>
                <a:gd name="connsiteY0" fmla="*/ 175 h 5890612"/>
                <a:gd name="connsiteX1" fmla="*/ 765544 w 5381346"/>
                <a:gd name="connsiteY1" fmla="*/ 1935301 h 5890612"/>
                <a:gd name="connsiteX2" fmla="*/ 0 w 5381346"/>
                <a:gd name="connsiteY2" fmla="*/ 3051719 h 5890612"/>
                <a:gd name="connsiteX3" fmla="*/ 510363 w 5381346"/>
                <a:gd name="connsiteY3" fmla="*/ 3328166 h 5890612"/>
                <a:gd name="connsiteX4" fmla="*/ 297711 w 5381346"/>
                <a:gd name="connsiteY4" fmla="*/ 3657775 h 5890612"/>
                <a:gd name="connsiteX5" fmla="*/ 489097 w 5381346"/>
                <a:gd name="connsiteY5" fmla="*/ 3870426 h 5890612"/>
                <a:gd name="connsiteX6" fmla="*/ 372139 w 5381346"/>
                <a:gd name="connsiteY6" fmla="*/ 4061812 h 5890612"/>
                <a:gd name="connsiteX7" fmla="*/ 563525 w 5381346"/>
                <a:gd name="connsiteY7" fmla="*/ 4316994 h 5890612"/>
                <a:gd name="connsiteX8" fmla="*/ 499730 w 5381346"/>
                <a:gd name="connsiteY8" fmla="*/ 4976212 h 5890612"/>
                <a:gd name="connsiteX9" fmla="*/ 1754372 w 5381346"/>
                <a:gd name="connsiteY9" fmla="*/ 5199496 h 5890612"/>
                <a:gd name="connsiteX10" fmla="*/ 1945758 w 5381346"/>
                <a:gd name="connsiteY10" fmla="*/ 5890612 h 5890612"/>
                <a:gd name="connsiteX11" fmla="*/ 4784651 w 5381346"/>
                <a:gd name="connsiteY11" fmla="*/ 5858715 h 5890612"/>
                <a:gd name="connsiteX12" fmla="*/ 4890977 w 5381346"/>
                <a:gd name="connsiteY12" fmla="*/ 3519552 h 5890612"/>
                <a:gd name="connsiteX13" fmla="*/ 3030279 w 5381346"/>
                <a:gd name="connsiteY13" fmla="*/ 175 h 5890612"/>
                <a:gd name="connsiteX0" fmla="*/ 3030279 w 5381346"/>
                <a:gd name="connsiteY0" fmla="*/ 1733 h 5892170"/>
                <a:gd name="connsiteX1" fmla="*/ 0 w 5381346"/>
                <a:gd name="connsiteY1" fmla="*/ 3053277 h 5892170"/>
                <a:gd name="connsiteX2" fmla="*/ 510363 w 5381346"/>
                <a:gd name="connsiteY2" fmla="*/ 3329724 h 5892170"/>
                <a:gd name="connsiteX3" fmla="*/ 297711 w 5381346"/>
                <a:gd name="connsiteY3" fmla="*/ 3659333 h 5892170"/>
                <a:gd name="connsiteX4" fmla="*/ 489097 w 5381346"/>
                <a:gd name="connsiteY4" fmla="*/ 3871984 h 5892170"/>
                <a:gd name="connsiteX5" fmla="*/ 372139 w 5381346"/>
                <a:gd name="connsiteY5" fmla="*/ 4063370 h 5892170"/>
                <a:gd name="connsiteX6" fmla="*/ 563525 w 5381346"/>
                <a:gd name="connsiteY6" fmla="*/ 4318552 h 5892170"/>
                <a:gd name="connsiteX7" fmla="*/ 499730 w 5381346"/>
                <a:gd name="connsiteY7" fmla="*/ 4977770 h 5892170"/>
                <a:gd name="connsiteX8" fmla="*/ 1754372 w 5381346"/>
                <a:gd name="connsiteY8" fmla="*/ 5201054 h 5892170"/>
                <a:gd name="connsiteX9" fmla="*/ 1945758 w 5381346"/>
                <a:gd name="connsiteY9" fmla="*/ 5892170 h 5892170"/>
                <a:gd name="connsiteX10" fmla="*/ 4784651 w 5381346"/>
                <a:gd name="connsiteY10" fmla="*/ 5860273 h 5892170"/>
                <a:gd name="connsiteX11" fmla="*/ 4890977 w 5381346"/>
                <a:gd name="connsiteY11" fmla="*/ 3521110 h 5892170"/>
                <a:gd name="connsiteX12" fmla="*/ 3030279 w 5381346"/>
                <a:gd name="connsiteY12" fmla="*/ 1733 h 5892170"/>
                <a:gd name="connsiteX0" fmla="*/ 3030279 w 5381346"/>
                <a:gd name="connsiteY0" fmla="*/ 4 h 5890441"/>
                <a:gd name="connsiteX1" fmla="*/ 0 w 5381346"/>
                <a:gd name="connsiteY1" fmla="*/ 3051548 h 5890441"/>
                <a:gd name="connsiteX2" fmla="*/ 510363 w 5381346"/>
                <a:gd name="connsiteY2" fmla="*/ 3327995 h 5890441"/>
                <a:gd name="connsiteX3" fmla="*/ 297711 w 5381346"/>
                <a:gd name="connsiteY3" fmla="*/ 3657604 h 5890441"/>
                <a:gd name="connsiteX4" fmla="*/ 489097 w 5381346"/>
                <a:gd name="connsiteY4" fmla="*/ 3870255 h 5890441"/>
                <a:gd name="connsiteX5" fmla="*/ 372139 w 5381346"/>
                <a:gd name="connsiteY5" fmla="*/ 4061641 h 5890441"/>
                <a:gd name="connsiteX6" fmla="*/ 563525 w 5381346"/>
                <a:gd name="connsiteY6" fmla="*/ 4316823 h 5890441"/>
                <a:gd name="connsiteX7" fmla="*/ 499730 w 5381346"/>
                <a:gd name="connsiteY7" fmla="*/ 4976041 h 5890441"/>
                <a:gd name="connsiteX8" fmla="*/ 1754372 w 5381346"/>
                <a:gd name="connsiteY8" fmla="*/ 5199325 h 5890441"/>
                <a:gd name="connsiteX9" fmla="*/ 1945758 w 5381346"/>
                <a:gd name="connsiteY9" fmla="*/ 5890441 h 5890441"/>
                <a:gd name="connsiteX10" fmla="*/ 4784651 w 5381346"/>
                <a:gd name="connsiteY10" fmla="*/ 5858544 h 5890441"/>
                <a:gd name="connsiteX11" fmla="*/ 4890977 w 5381346"/>
                <a:gd name="connsiteY11" fmla="*/ 3519381 h 5890441"/>
                <a:gd name="connsiteX12" fmla="*/ 3030279 w 5381346"/>
                <a:gd name="connsiteY12" fmla="*/ 4 h 5890441"/>
                <a:gd name="connsiteX0" fmla="*/ 3040277 w 5391344"/>
                <a:gd name="connsiteY0" fmla="*/ 4 h 5890441"/>
                <a:gd name="connsiteX1" fmla="*/ 9998 w 5391344"/>
                <a:gd name="connsiteY1" fmla="*/ 3051548 h 5890441"/>
                <a:gd name="connsiteX2" fmla="*/ 520361 w 5391344"/>
                <a:gd name="connsiteY2" fmla="*/ 3327995 h 5890441"/>
                <a:gd name="connsiteX3" fmla="*/ 307709 w 5391344"/>
                <a:gd name="connsiteY3" fmla="*/ 3657604 h 5890441"/>
                <a:gd name="connsiteX4" fmla="*/ 499095 w 5391344"/>
                <a:gd name="connsiteY4" fmla="*/ 3870255 h 5890441"/>
                <a:gd name="connsiteX5" fmla="*/ 382137 w 5391344"/>
                <a:gd name="connsiteY5" fmla="*/ 4061641 h 5890441"/>
                <a:gd name="connsiteX6" fmla="*/ 573523 w 5391344"/>
                <a:gd name="connsiteY6" fmla="*/ 4316823 h 5890441"/>
                <a:gd name="connsiteX7" fmla="*/ 509728 w 5391344"/>
                <a:gd name="connsiteY7" fmla="*/ 4976041 h 5890441"/>
                <a:gd name="connsiteX8" fmla="*/ 1764370 w 5391344"/>
                <a:gd name="connsiteY8" fmla="*/ 5199325 h 5890441"/>
                <a:gd name="connsiteX9" fmla="*/ 1955756 w 5391344"/>
                <a:gd name="connsiteY9" fmla="*/ 5890441 h 5890441"/>
                <a:gd name="connsiteX10" fmla="*/ 4794649 w 5391344"/>
                <a:gd name="connsiteY10" fmla="*/ 5858544 h 5890441"/>
                <a:gd name="connsiteX11" fmla="*/ 4900975 w 5391344"/>
                <a:gd name="connsiteY11" fmla="*/ 3519381 h 5890441"/>
                <a:gd name="connsiteX12" fmla="*/ 3040277 w 5391344"/>
                <a:gd name="connsiteY12" fmla="*/ 4 h 5890441"/>
                <a:gd name="connsiteX0" fmla="*/ 3040277 w 5391344"/>
                <a:gd name="connsiteY0" fmla="*/ 4 h 5890441"/>
                <a:gd name="connsiteX1" fmla="*/ 9998 w 5391344"/>
                <a:gd name="connsiteY1" fmla="*/ 3051548 h 5890441"/>
                <a:gd name="connsiteX2" fmla="*/ 520361 w 5391344"/>
                <a:gd name="connsiteY2" fmla="*/ 3327995 h 5890441"/>
                <a:gd name="connsiteX3" fmla="*/ 307709 w 5391344"/>
                <a:gd name="connsiteY3" fmla="*/ 3657604 h 5890441"/>
                <a:gd name="connsiteX4" fmla="*/ 499095 w 5391344"/>
                <a:gd name="connsiteY4" fmla="*/ 3870255 h 5890441"/>
                <a:gd name="connsiteX5" fmla="*/ 382137 w 5391344"/>
                <a:gd name="connsiteY5" fmla="*/ 4061641 h 5890441"/>
                <a:gd name="connsiteX6" fmla="*/ 573523 w 5391344"/>
                <a:gd name="connsiteY6" fmla="*/ 4316823 h 5890441"/>
                <a:gd name="connsiteX7" fmla="*/ 509728 w 5391344"/>
                <a:gd name="connsiteY7" fmla="*/ 4976041 h 5890441"/>
                <a:gd name="connsiteX8" fmla="*/ 1764370 w 5391344"/>
                <a:gd name="connsiteY8" fmla="*/ 5199325 h 5890441"/>
                <a:gd name="connsiteX9" fmla="*/ 1955756 w 5391344"/>
                <a:gd name="connsiteY9" fmla="*/ 5890441 h 5890441"/>
                <a:gd name="connsiteX10" fmla="*/ 4794649 w 5391344"/>
                <a:gd name="connsiteY10" fmla="*/ 5858544 h 5890441"/>
                <a:gd name="connsiteX11" fmla="*/ 4900975 w 5391344"/>
                <a:gd name="connsiteY11" fmla="*/ 3519381 h 5890441"/>
                <a:gd name="connsiteX12" fmla="*/ 3040277 w 5391344"/>
                <a:gd name="connsiteY12" fmla="*/ 4 h 5890441"/>
                <a:gd name="connsiteX0" fmla="*/ 3030279 w 5381346"/>
                <a:gd name="connsiteY0" fmla="*/ 92120 h 5982557"/>
                <a:gd name="connsiteX1" fmla="*/ 914399 w 5381346"/>
                <a:gd name="connsiteY1" fmla="*/ 1187274 h 5982557"/>
                <a:gd name="connsiteX2" fmla="*/ 0 w 5381346"/>
                <a:gd name="connsiteY2" fmla="*/ 3143664 h 5982557"/>
                <a:gd name="connsiteX3" fmla="*/ 510363 w 5381346"/>
                <a:gd name="connsiteY3" fmla="*/ 3420111 h 5982557"/>
                <a:gd name="connsiteX4" fmla="*/ 297711 w 5381346"/>
                <a:gd name="connsiteY4" fmla="*/ 3749720 h 5982557"/>
                <a:gd name="connsiteX5" fmla="*/ 489097 w 5381346"/>
                <a:gd name="connsiteY5" fmla="*/ 3962371 h 5982557"/>
                <a:gd name="connsiteX6" fmla="*/ 372139 w 5381346"/>
                <a:gd name="connsiteY6" fmla="*/ 4153757 h 5982557"/>
                <a:gd name="connsiteX7" fmla="*/ 563525 w 5381346"/>
                <a:gd name="connsiteY7" fmla="*/ 4408939 h 5982557"/>
                <a:gd name="connsiteX8" fmla="*/ 499730 w 5381346"/>
                <a:gd name="connsiteY8" fmla="*/ 5068157 h 5982557"/>
                <a:gd name="connsiteX9" fmla="*/ 1754372 w 5381346"/>
                <a:gd name="connsiteY9" fmla="*/ 5291441 h 5982557"/>
                <a:gd name="connsiteX10" fmla="*/ 1945758 w 5381346"/>
                <a:gd name="connsiteY10" fmla="*/ 5982557 h 5982557"/>
                <a:gd name="connsiteX11" fmla="*/ 4784651 w 5381346"/>
                <a:gd name="connsiteY11" fmla="*/ 5950660 h 5982557"/>
                <a:gd name="connsiteX12" fmla="*/ 4890977 w 5381346"/>
                <a:gd name="connsiteY12" fmla="*/ 3611497 h 5982557"/>
                <a:gd name="connsiteX13" fmla="*/ 3030279 w 5381346"/>
                <a:gd name="connsiteY13" fmla="*/ 92120 h 5982557"/>
                <a:gd name="connsiteX0" fmla="*/ 3030279 w 5381346"/>
                <a:gd name="connsiteY0" fmla="*/ 94250 h 5984687"/>
                <a:gd name="connsiteX1" fmla="*/ 914399 w 5381346"/>
                <a:gd name="connsiteY1" fmla="*/ 1189404 h 5984687"/>
                <a:gd name="connsiteX2" fmla="*/ 0 w 5381346"/>
                <a:gd name="connsiteY2" fmla="*/ 3145794 h 5984687"/>
                <a:gd name="connsiteX3" fmla="*/ 510363 w 5381346"/>
                <a:gd name="connsiteY3" fmla="*/ 3422241 h 5984687"/>
                <a:gd name="connsiteX4" fmla="*/ 297711 w 5381346"/>
                <a:gd name="connsiteY4" fmla="*/ 3751850 h 5984687"/>
                <a:gd name="connsiteX5" fmla="*/ 489097 w 5381346"/>
                <a:gd name="connsiteY5" fmla="*/ 3964501 h 5984687"/>
                <a:gd name="connsiteX6" fmla="*/ 372139 w 5381346"/>
                <a:gd name="connsiteY6" fmla="*/ 4155887 h 5984687"/>
                <a:gd name="connsiteX7" fmla="*/ 563525 w 5381346"/>
                <a:gd name="connsiteY7" fmla="*/ 4411069 h 5984687"/>
                <a:gd name="connsiteX8" fmla="*/ 499730 w 5381346"/>
                <a:gd name="connsiteY8" fmla="*/ 5070287 h 5984687"/>
                <a:gd name="connsiteX9" fmla="*/ 1754372 w 5381346"/>
                <a:gd name="connsiteY9" fmla="*/ 5293571 h 5984687"/>
                <a:gd name="connsiteX10" fmla="*/ 1945758 w 5381346"/>
                <a:gd name="connsiteY10" fmla="*/ 5984687 h 5984687"/>
                <a:gd name="connsiteX11" fmla="*/ 4784651 w 5381346"/>
                <a:gd name="connsiteY11" fmla="*/ 5952790 h 5984687"/>
                <a:gd name="connsiteX12" fmla="*/ 4890977 w 5381346"/>
                <a:gd name="connsiteY12" fmla="*/ 3613627 h 5984687"/>
                <a:gd name="connsiteX13" fmla="*/ 3030279 w 5381346"/>
                <a:gd name="connsiteY13" fmla="*/ 94250 h 5984687"/>
                <a:gd name="connsiteX0" fmla="*/ 3030279 w 5381346"/>
                <a:gd name="connsiteY0" fmla="*/ 0 h 5890437"/>
                <a:gd name="connsiteX1" fmla="*/ 914399 w 5381346"/>
                <a:gd name="connsiteY1" fmla="*/ 1095154 h 5890437"/>
                <a:gd name="connsiteX2" fmla="*/ 0 w 5381346"/>
                <a:gd name="connsiteY2" fmla="*/ 3051544 h 5890437"/>
                <a:gd name="connsiteX3" fmla="*/ 510363 w 5381346"/>
                <a:gd name="connsiteY3" fmla="*/ 3327991 h 5890437"/>
                <a:gd name="connsiteX4" fmla="*/ 297711 w 5381346"/>
                <a:gd name="connsiteY4" fmla="*/ 3657600 h 5890437"/>
                <a:gd name="connsiteX5" fmla="*/ 489097 w 5381346"/>
                <a:gd name="connsiteY5" fmla="*/ 3870251 h 5890437"/>
                <a:gd name="connsiteX6" fmla="*/ 372139 w 5381346"/>
                <a:gd name="connsiteY6" fmla="*/ 4061637 h 5890437"/>
                <a:gd name="connsiteX7" fmla="*/ 563525 w 5381346"/>
                <a:gd name="connsiteY7" fmla="*/ 4316819 h 5890437"/>
                <a:gd name="connsiteX8" fmla="*/ 499730 w 5381346"/>
                <a:gd name="connsiteY8" fmla="*/ 4976037 h 5890437"/>
                <a:gd name="connsiteX9" fmla="*/ 1754372 w 5381346"/>
                <a:gd name="connsiteY9" fmla="*/ 5199321 h 5890437"/>
                <a:gd name="connsiteX10" fmla="*/ 1945758 w 5381346"/>
                <a:gd name="connsiteY10" fmla="*/ 5890437 h 5890437"/>
                <a:gd name="connsiteX11" fmla="*/ 4784651 w 5381346"/>
                <a:gd name="connsiteY11" fmla="*/ 5858540 h 5890437"/>
                <a:gd name="connsiteX12" fmla="*/ 4890977 w 5381346"/>
                <a:gd name="connsiteY12" fmla="*/ 3519377 h 5890437"/>
                <a:gd name="connsiteX13" fmla="*/ 3030279 w 5381346"/>
                <a:gd name="connsiteY13" fmla="*/ 0 h 5890437"/>
                <a:gd name="connsiteX0" fmla="*/ 3030279 w 5381346"/>
                <a:gd name="connsiteY0" fmla="*/ 0 h 5890437"/>
                <a:gd name="connsiteX1" fmla="*/ 914399 w 5381346"/>
                <a:gd name="connsiteY1" fmla="*/ 1095154 h 5890437"/>
                <a:gd name="connsiteX2" fmla="*/ 0 w 5381346"/>
                <a:gd name="connsiteY2" fmla="*/ 3051544 h 5890437"/>
                <a:gd name="connsiteX3" fmla="*/ 510363 w 5381346"/>
                <a:gd name="connsiteY3" fmla="*/ 3327991 h 5890437"/>
                <a:gd name="connsiteX4" fmla="*/ 297711 w 5381346"/>
                <a:gd name="connsiteY4" fmla="*/ 3657600 h 5890437"/>
                <a:gd name="connsiteX5" fmla="*/ 489097 w 5381346"/>
                <a:gd name="connsiteY5" fmla="*/ 3870251 h 5890437"/>
                <a:gd name="connsiteX6" fmla="*/ 372139 w 5381346"/>
                <a:gd name="connsiteY6" fmla="*/ 4061637 h 5890437"/>
                <a:gd name="connsiteX7" fmla="*/ 563525 w 5381346"/>
                <a:gd name="connsiteY7" fmla="*/ 4316819 h 5890437"/>
                <a:gd name="connsiteX8" fmla="*/ 499730 w 5381346"/>
                <a:gd name="connsiteY8" fmla="*/ 4976037 h 5890437"/>
                <a:gd name="connsiteX9" fmla="*/ 1754372 w 5381346"/>
                <a:gd name="connsiteY9" fmla="*/ 5199321 h 5890437"/>
                <a:gd name="connsiteX10" fmla="*/ 1945758 w 5381346"/>
                <a:gd name="connsiteY10" fmla="*/ 5890437 h 5890437"/>
                <a:gd name="connsiteX11" fmla="*/ 4784651 w 5381346"/>
                <a:gd name="connsiteY11" fmla="*/ 5858540 h 5890437"/>
                <a:gd name="connsiteX12" fmla="*/ 4890977 w 5381346"/>
                <a:gd name="connsiteY12" fmla="*/ 3519377 h 5890437"/>
                <a:gd name="connsiteX13" fmla="*/ 3030279 w 5381346"/>
                <a:gd name="connsiteY13"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914846 w 5381793"/>
                <a:gd name="connsiteY1" fmla="*/ 1095154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72315 w 5381793"/>
                <a:gd name="connsiteY1" fmla="*/ 1063257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90128 w 5381793"/>
                <a:gd name="connsiteY1" fmla="*/ 1098883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26 w 5381793"/>
                <a:gd name="connsiteY0" fmla="*/ 0 h 5890437"/>
                <a:gd name="connsiteX1" fmla="*/ 890128 w 5381793"/>
                <a:gd name="connsiteY1" fmla="*/ 1098883 h 5890437"/>
                <a:gd name="connsiteX2" fmla="*/ 649032 w 5381793"/>
                <a:gd name="connsiteY2" fmla="*/ 2137144 h 5890437"/>
                <a:gd name="connsiteX3" fmla="*/ 447 w 5381793"/>
                <a:gd name="connsiteY3" fmla="*/ 3051544 h 5890437"/>
                <a:gd name="connsiteX4" fmla="*/ 510810 w 5381793"/>
                <a:gd name="connsiteY4" fmla="*/ 3327991 h 5890437"/>
                <a:gd name="connsiteX5" fmla="*/ 298158 w 5381793"/>
                <a:gd name="connsiteY5" fmla="*/ 3657600 h 5890437"/>
                <a:gd name="connsiteX6" fmla="*/ 489544 w 5381793"/>
                <a:gd name="connsiteY6" fmla="*/ 3870251 h 5890437"/>
                <a:gd name="connsiteX7" fmla="*/ 372586 w 5381793"/>
                <a:gd name="connsiteY7" fmla="*/ 4061637 h 5890437"/>
                <a:gd name="connsiteX8" fmla="*/ 563972 w 5381793"/>
                <a:gd name="connsiteY8" fmla="*/ 4316819 h 5890437"/>
                <a:gd name="connsiteX9" fmla="*/ 500177 w 5381793"/>
                <a:gd name="connsiteY9" fmla="*/ 4976037 h 5890437"/>
                <a:gd name="connsiteX10" fmla="*/ 1754819 w 5381793"/>
                <a:gd name="connsiteY10" fmla="*/ 5199321 h 5890437"/>
                <a:gd name="connsiteX11" fmla="*/ 1946205 w 5381793"/>
                <a:gd name="connsiteY11" fmla="*/ 5890437 h 5890437"/>
                <a:gd name="connsiteX12" fmla="*/ 4785098 w 5381793"/>
                <a:gd name="connsiteY12" fmla="*/ 5858540 h 5890437"/>
                <a:gd name="connsiteX13" fmla="*/ 4891424 w 5381793"/>
                <a:gd name="connsiteY13" fmla="*/ 3519377 h 5890437"/>
                <a:gd name="connsiteX14" fmla="*/ 3030726 w 5381793"/>
                <a:gd name="connsiteY14" fmla="*/ 0 h 5890437"/>
                <a:gd name="connsiteX0" fmla="*/ 3030764 w 5381831"/>
                <a:gd name="connsiteY0" fmla="*/ 0 h 5890437"/>
                <a:gd name="connsiteX1" fmla="*/ 890166 w 5381831"/>
                <a:gd name="connsiteY1" fmla="*/ 1098883 h 5890437"/>
                <a:gd name="connsiteX2" fmla="*/ 607506 w 5381831"/>
                <a:gd name="connsiteY2" fmla="*/ 2172770 h 5890437"/>
                <a:gd name="connsiteX3" fmla="*/ 485 w 5381831"/>
                <a:gd name="connsiteY3" fmla="*/ 3051544 h 5890437"/>
                <a:gd name="connsiteX4" fmla="*/ 510848 w 5381831"/>
                <a:gd name="connsiteY4" fmla="*/ 3327991 h 5890437"/>
                <a:gd name="connsiteX5" fmla="*/ 298196 w 5381831"/>
                <a:gd name="connsiteY5" fmla="*/ 3657600 h 5890437"/>
                <a:gd name="connsiteX6" fmla="*/ 489582 w 5381831"/>
                <a:gd name="connsiteY6" fmla="*/ 3870251 h 5890437"/>
                <a:gd name="connsiteX7" fmla="*/ 372624 w 5381831"/>
                <a:gd name="connsiteY7" fmla="*/ 4061637 h 5890437"/>
                <a:gd name="connsiteX8" fmla="*/ 564010 w 5381831"/>
                <a:gd name="connsiteY8" fmla="*/ 4316819 h 5890437"/>
                <a:gd name="connsiteX9" fmla="*/ 500215 w 5381831"/>
                <a:gd name="connsiteY9" fmla="*/ 4976037 h 5890437"/>
                <a:gd name="connsiteX10" fmla="*/ 1754857 w 5381831"/>
                <a:gd name="connsiteY10" fmla="*/ 5199321 h 5890437"/>
                <a:gd name="connsiteX11" fmla="*/ 1946243 w 5381831"/>
                <a:gd name="connsiteY11" fmla="*/ 5890437 h 5890437"/>
                <a:gd name="connsiteX12" fmla="*/ 4785136 w 5381831"/>
                <a:gd name="connsiteY12" fmla="*/ 5858540 h 5890437"/>
                <a:gd name="connsiteX13" fmla="*/ 4891462 w 5381831"/>
                <a:gd name="connsiteY13" fmla="*/ 3519377 h 5890437"/>
                <a:gd name="connsiteX14" fmla="*/ 3030764 w 5381831"/>
                <a:gd name="connsiteY14" fmla="*/ 0 h 5890437"/>
                <a:gd name="connsiteX0" fmla="*/ 3030764 w 5381831"/>
                <a:gd name="connsiteY0" fmla="*/ 0 h 5890437"/>
                <a:gd name="connsiteX1" fmla="*/ 890166 w 5381831"/>
                <a:gd name="connsiteY1" fmla="*/ 1098883 h 5890437"/>
                <a:gd name="connsiteX2" fmla="*/ 607506 w 5381831"/>
                <a:gd name="connsiteY2" fmla="*/ 2172770 h 5890437"/>
                <a:gd name="connsiteX3" fmla="*/ 485 w 5381831"/>
                <a:gd name="connsiteY3" fmla="*/ 3051544 h 5890437"/>
                <a:gd name="connsiteX4" fmla="*/ 510848 w 5381831"/>
                <a:gd name="connsiteY4" fmla="*/ 3327991 h 5890437"/>
                <a:gd name="connsiteX5" fmla="*/ 298196 w 5381831"/>
                <a:gd name="connsiteY5" fmla="*/ 3657600 h 5890437"/>
                <a:gd name="connsiteX6" fmla="*/ 489582 w 5381831"/>
                <a:gd name="connsiteY6" fmla="*/ 3870251 h 5890437"/>
                <a:gd name="connsiteX7" fmla="*/ 372624 w 5381831"/>
                <a:gd name="connsiteY7" fmla="*/ 4061637 h 5890437"/>
                <a:gd name="connsiteX8" fmla="*/ 564010 w 5381831"/>
                <a:gd name="connsiteY8" fmla="*/ 4316819 h 5890437"/>
                <a:gd name="connsiteX9" fmla="*/ 500215 w 5381831"/>
                <a:gd name="connsiteY9" fmla="*/ 4976037 h 5890437"/>
                <a:gd name="connsiteX10" fmla="*/ 1754857 w 5381831"/>
                <a:gd name="connsiteY10" fmla="*/ 5199321 h 5890437"/>
                <a:gd name="connsiteX11" fmla="*/ 1946243 w 5381831"/>
                <a:gd name="connsiteY11" fmla="*/ 5890437 h 5890437"/>
                <a:gd name="connsiteX12" fmla="*/ 4785136 w 5381831"/>
                <a:gd name="connsiteY12" fmla="*/ 5858540 h 5890437"/>
                <a:gd name="connsiteX13" fmla="*/ 4891462 w 5381831"/>
                <a:gd name="connsiteY13" fmla="*/ 3519377 h 5890437"/>
                <a:gd name="connsiteX14" fmla="*/ 3030764 w 5381831"/>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298271 w 5381906"/>
                <a:gd name="connsiteY5" fmla="*/ 365760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489657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199321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839 w 5381906"/>
                <a:gd name="connsiteY0" fmla="*/ 0 h 5890437"/>
                <a:gd name="connsiteX1" fmla="*/ 890241 w 5381906"/>
                <a:gd name="connsiteY1" fmla="*/ 1098883 h 5890437"/>
                <a:gd name="connsiteX2" fmla="*/ 607581 w 5381906"/>
                <a:gd name="connsiteY2" fmla="*/ 2172770 h 5890437"/>
                <a:gd name="connsiteX3" fmla="*/ 560 w 5381906"/>
                <a:gd name="connsiteY3" fmla="*/ 3051544 h 5890437"/>
                <a:gd name="connsiteX4" fmla="*/ 510923 w 5381906"/>
                <a:gd name="connsiteY4" fmla="*/ 3327991 h 5890437"/>
                <a:gd name="connsiteX5" fmla="*/ 339835 w 5381906"/>
                <a:gd name="connsiteY5" fmla="*/ 3734790 h 5890437"/>
                <a:gd name="connsiteX6" fmla="*/ 531221 w 5381906"/>
                <a:gd name="connsiteY6" fmla="*/ 3870251 h 5890437"/>
                <a:gd name="connsiteX7" fmla="*/ 372699 w 5381906"/>
                <a:gd name="connsiteY7" fmla="*/ 4061637 h 5890437"/>
                <a:gd name="connsiteX8" fmla="*/ 564085 w 5381906"/>
                <a:gd name="connsiteY8" fmla="*/ 4316819 h 5890437"/>
                <a:gd name="connsiteX9" fmla="*/ 500290 w 5381906"/>
                <a:gd name="connsiteY9" fmla="*/ 4976037 h 5890437"/>
                <a:gd name="connsiteX10" fmla="*/ 1754932 w 5381906"/>
                <a:gd name="connsiteY10" fmla="*/ 5039004 h 5890437"/>
                <a:gd name="connsiteX11" fmla="*/ 1946318 w 5381906"/>
                <a:gd name="connsiteY11" fmla="*/ 5890437 h 5890437"/>
                <a:gd name="connsiteX12" fmla="*/ 4785211 w 5381906"/>
                <a:gd name="connsiteY12" fmla="*/ 5858540 h 5890437"/>
                <a:gd name="connsiteX13" fmla="*/ 4891537 w 5381906"/>
                <a:gd name="connsiteY13" fmla="*/ 3519377 h 5890437"/>
                <a:gd name="connsiteX14" fmla="*/ 3030839 w 5381906"/>
                <a:gd name="connsiteY14" fmla="*/ 0 h 5890437"/>
                <a:gd name="connsiteX0" fmla="*/ 3030765 w 5381832"/>
                <a:gd name="connsiteY0" fmla="*/ 0 h 5890437"/>
                <a:gd name="connsiteX1" fmla="*/ 890167 w 5381832"/>
                <a:gd name="connsiteY1" fmla="*/ 1098883 h 5890437"/>
                <a:gd name="connsiteX2" fmla="*/ 672821 w 5381832"/>
                <a:gd name="connsiteY2" fmla="*/ 2220272 h 5890437"/>
                <a:gd name="connsiteX3" fmla="*/ 486 w 5381832"/>
                <a:gd name="connsiteY3" fmla="*/ 3051544 h 5890437"/>
                <a:gd name="connsiteX4" fmla="*/ 510849 w 5381832"/>
                <a:gd name="connsiteY4" fmla="*/ 3327991 h 5890437"/>
                <a:gd name="connsiteX5" fmla="*/ 339761 w 5381832"/>
                <a:gd name="connsiteY5" fmla="*/ 3734790 h 5890437"/>
                <a:gd name="connsiteX6" fmla="*/ 531147 w 5381832"/>
                <a:gd name="connsiteY6" fmla="*/ 3870251 h 5890437"/>
                <a:gd name="connsiteX7" fmla="*/ 372625 w 5381832"/>
                <a:gd name="connsiteY7" fmla="*/ 4061637 h 5890437"/>
                <a:gd name="connsiteX8" fmla="*/ 564011 w 5381832"/>
                <a:gd name="connsiteY8" fmla="*/ 4316819 h 5890437"/>
                <a:gd name="connsiteX9" fmla="*/ 500216 w 5381832"/>
                <a:gd name="connsiteY9" fmla="*/ 4976037 h 5890437"/>
                <a:gd name="connsiteX10" fmla="*/ 1754858 w 5381832"/>
                <a:gd name="connsiteY10" fmla="*/ 5039004 h 5890437"/>
                <a:gd name="connsiteX11" fmla="*/ 1946244 w 5381832"/>
                <a:gd name="connsiteY11" fmla="*/ 5890437 h 5890437"/>
                <a:gd name="connsiteX12" fmla="*/ 4785137 w 5381832"/>
                <a:gd name="connsiteY12" fmla="*/ 5858540 h 5890437"/>
                <a:gd name="connsiteX13" fmla="*/ 4891463 w 5381832"/>
                <a:gd name="connsiteY13" fmla="*/ 3519377 h 5890437"/>
                <a:gd name="connsiteX14" fmla="*/ 3030765 w 5381832"/>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90264 w 5381929"/>
                <a:gd name="connsiteY1" fmla="*/ 1098883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72451 w 5381929"/>
                <a:gd name="connsiteY1" fmla="*/ 1057320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872451 w 5381929"/>
                <a:gd name="connsiteY1" fmla="*/ 1057320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81633 w 5381929"/>
                <a:gd name="connsiteY1" fmla="*/ 920842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81633 w 5381929"/>
                <a:gd name="connsiteY1" fmla="*/ 920842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0 h 5890437"/>
                <a:gd name="connsiteX1" fmla="*/ 927042 w 5381929"/>
                <a:gd name="connsiteY1" fmla="*/ 866251 h 5890437"/>
                <a:gd name="connsiteX2" fmla="*/ 672918 w 5381929"/>
                <a:gd name="connsiteY2" fmla="*/ 2220272 h 5890437"/>
                <a:gd name="connsiteX3" fmla="*/ 583 w 5381929"/>
                <a:gd name="connsiteY3" fmla="*/ 3051544 h 5890437"/>
                <a:gd name="connsiteX4" fmla="*/ 510946 w 5381929"/>
                <a:gd name="connsiteY4" fmla="*/ 3327991 h 5890437"/>
                <a:gd name="connsiteX5" fmla="*/ 339858 w 5381929"/>
                <a:gd name="connsiteY5" fmla="*/ 3734790 h 5890437"/>
                <a:gd name="connsiteX6" fmla="*/ 531244 w 5381929"/>
                <a:gd name="connsiteY6" fmla="*/ 3870251 h 5890437"/>
                <a:gd name="connsiteX7" fmla="*/ 372722 w 5381929"/>
                <a:gd name="connsiteY7" fmla="*/ 4061637 h 5890437"/>
                <a:gd name="connsiteX8" fmla="*/ 564108 w 5381929"/>
                <a:gd name="connsiteY8" fmla="*/ 4316819 h 5890437"/>
                <a:gd name="connsiteX9" fmla="*/ 500313 w 5381929"/>
                <a:gd name="connsiteY9" fmla="*/ 4976037 h 5890437"/>
                <a:gd name="connsiteX10" fmla="*/ 1754955 w 5381929"/>
                <a:gd name="connsiteY10" fmla="*/ 5039004 h 5890437"/>
                <a:gd name="connsiteX11" fmla="*/ 1946341 w 5381929"/>
                <a:gd name="connsiteY11" fmla="*/ 5890437 h 5890437"/>
                <a:gd name="connsiteX12" fmla="*/ 4785234 w 5381929"/>
                <a:gd name="connsiteY12" fmla="*/ 5858540 h 5890437"/>
                <a:gd name="connsiteX13" fmla="*/ 4891560 w 5381929"/>
                <a:gd name="connsiteY13" fmla="*/ 3519377 h 5890437"/>
                <a:gd name="connsiteX14" fmla="*/ 3030862 w 5381929"/>
                <a:gd name="connsiteY14" fmla="*/ 0 h 5890437"/>
                <a:gd name="connsiteX0" fmla="*/ 3030862 w 5381929"/>
                <a:gd name="connsiteY0" fmla="*/ 1751 h 5892188"/>
                <a:gd name="connsiteX1" fmla="*/ 927042 w 5381929"/>
                <a:gd name="connsiteY1" fmla="*/ 868002 h 5892188"/>
                <a:gd name="connsiteX2" fmla="*/ 672918 w 5381929"/>
                <a:gd name="connsiteY2" fmla="*/ 2222023 h 5892188"/>
                <a:gd name="connsiteX3" fmla="*/ 583 w 5381929"/>
                <a:gd name="connsiteY3" fmla="*/ 3053295 h 5892188"/>
                <a:gd name="connsiteX4" fmla="*/ 510946 w 5381929"/>
                <a:gd name="connsiteY4" fmla="*/ 3329742 h 5892188"/>
                <a:gd name="connsiteX5" fmla="*/ 339858 w 5381929"/>
                <a:gd name="connsiteY5" fmla="*/ 3736541 h 5892188"/>
                <a:gd name="connsiteX6" fmla="*/ 531244 w 5381929"/>
                <a:gd name="connsiteY6" fmla="*/ 3872002 h 5892188"/>
                <a:gd name="connsiteX7" fmla="*/ 372722 w 5381929"/>
                <a:gd name="connsiteY7" fmla="*/ 4063388 h 5892188"/>
                <a:gd name="connsiteX8" fmla="*/ 564108 w 5381929"/>
                <a:gd name="connsiteY8" fmla="*/ 4318570 h 5892188"/>
                <a:gd name="connsiteX9" fmla="*/ 500313 w 5381929"/>
                <a:gd name="connsiteY9" fmla="*/ 4977788 h 5892188"/>
                <a:gd name="connsiteX10" fmla="*/ 1754955 w 5381929"/>
                <a:gd name="connsiteY10" fmla="*/ 5040755 h 5892188"/>
                <a:gd name="connsiteX11" fmla="*/ 1946341 w 5381929"/>
                <a:gd name="connsiteY11" fmla="*/ 5892188 h 5892188"/>
                <a:gd name="connsiteX12" fmla="*/ 4785234 w 5381929"/>
                <a:gd name="connsiteY12" fmla="*/ 5860291 h 5892188"/>
                <a:gd name="connsiteX13" fmla="*/ 4891560 w 5381929"/>
                <a:gd name="connsiteY13" fmla="*/ 3521128 h 5892188"/>
                <a:gd name="connsiteX14" fmla="*/ 3030862 w 5381929"/>
                <a:gd name="connsiteY14" fmla="*/ 1751 h 5892188"/>
                <a:gd name="connsiteX0" fmla="*/ 3031042 w 5382109"/>
                <a:gd name="connsiteY0" fmla="*/ 1751 h 5892188"/>
                <a:gd name="connsiteX1" fmla="*/ 927222 w 5382109"/>
                <a:gd name="connsiteY1" fmla="*/ 868002 h 5892188"/>
                <a:gd name="connsiteX2" fmla="*/ 577563 w 5382109"/>
                <a:gd name="connsiteY2" fmla="*/ 2303910 h 5892188"/>
                <a:gd name="connsiteX3" fmla="*/ 763 w 5382109"/>
                <a:gd name="connsiteY3" fmla="*/ 3053295 h 5892188"/>
                <a:gd name="connsiteX4" fmla="*/ 511126 w 5382109"/>
                <a:gd name="connsiteY4" fmla="*/ 3329742 h 5892188"/>
                <a:gd name="connsiteX5" fmla="*/ 340038 w 5382109"/>
                <a:gd name="connsiteY5" fmla="*/ 3736541 h 5892188"/>
                <a:gd name="connsiteX6" fmla="*/ 531424 w 5382109"/>
                <a:gd name="connsiteY6" fmla="*/ 3872002 h 5892188"/>
                <a:gd name="connsiteX7" fmla="*/ 372902 w 5382109"/>
                <a:gd name="connsiteY7" fmla="*/ 4063388 h 5892188"/>
                <a:gd name="connsiteX8" fmla="*/ 564288 w 5382109"/>
                <a:gd name="connsiteY8" fmla="*/ 4318570 h 5892188"/>
                <a:gd name="connsiteX9" fmla="*/ 500493 w 5382109"/>
                <a:gd name="connsiteY9" fmla="*/ 4977788 h 5892188"/>
                <a:gd name="connsiteX10" fmla="*/ 1755135 w 5382109"/>
                <a:gd name="connsiteY10" fmla="*/ 5040755 h 5892188"/>
                <a:gd name="connsiteX11" fmla="*/ 1946521 w 5382109"/>
                <a:gd name="connsiteY11" fmla="*/ 5892188 h 5892188"/>
                <a:gd name="connsiteX12" fmla="*/ 4785414 w 5382109"/>
                <a:gd name="connsiteY12" fmla="*/ 5860291 h 5892188"/>
                <a:gd name="connsiteX13" fmla="*/ 4891740 w 5382109"/>
                <a:gd name="connsiteY13" fmla="*/ 3521128 h 5892188"/>
                <a:gd name="connsiteX14" fmla="*/ 3031042 w 5382109"/>
                <a:gd name="connsiteY14" fmla="*/ 1751 h 5892188"/>
                <a:gd name="connsiteX0" fmla="*/ 3031042 w 5382109"/>
                <a:gd name="connsiteY0" fmla="*/ 2101 h 5892538"/>
                <a:gd name="connsiteX1" fmla="*/ 913575 w 5382109"/>
                <a:gd name="connsiteY1" fmla="*/ 827408 h 5892538"/>
                <a:gd name="connsiteX2" fmla="*/ 577563 w 5382109"/>
                <a:gd name="connsiteY2" fmla="*/ 2304260 h 5892538"/>
                <a:gd name="connsiteX3" fmla="*/ 763 w 5382109"/>
                <a:gd name="connsiteY3" fmla="*/ 3053645 h 5892538"/>
                <a:gd name="connsiteX4" fmla="*/ 511126 w 5382109"/>
                <a:gd name="connsiteY4" fmla="*/ 3330092 h 5892538"/>
                <a:gd name="connsiteX5" fmla="*/ 340038 w 5382109"/>
                <a:gd name="connsiteY5" fmla="*/ 3736891 h 5892538"/>
                <a:gd name="connsiteX6" fmla="*/ 531424 w 5382109"/>
                <a:gd name="connsiteY6" fmla="*/ 3872352 h 5892538"/>
                <a:gd name="connsiteX7" fmla="*/ 372902 w 5382109"/>
                <a:gd name="connsiteY7" fmla="*/ 4063738 h 5892538"/>
                <a:gd name="connsiteX8" fmla="*/ 564288 w 5382109"/>
                <a:gd name="connsiteY8" fmla="*/ 4318920 h 5892538"/>
                <a:gd name="connsiteX9" fmla="*/ 500493 w 5382109"/>
                <a:gd name="connsiteY9" fmla="*/ 4978138 h 5892538"/>
                <a:gd name="connsiteX10" fmla="*/ 1755135 w 5382109"/>
                <a:gd name="connsiteY10" fmla="*/ 5041105 h 5892538"/>
                <a:gd name="connsiteX11" fmla="*/ 1946521 w 5382109"/>
                <a:gd name="connsiteY11" fmla="*/ 5892538 h 5892538"/>
                <a:gd name="connsiteX12" fmla="*/ 4785414 w 5382109"/>
                <a:gd name="connsiteY12" fmla="*/ 5860641 h 5892538"/>
                <a:gd name="connsiteX13" fmla="*/ 4891740 w 5382109"/>
                <a:gd name="connsiteY13" fmla="*/ 3521478 h 5892538"/>
                <a:gd name="connsiteX14" fmla="*/ 3031042 w 5382109"/>
                <a:gd name="connsiteY14" fmla="*/ 2101 h 5892538"/>
                <a:gd name="connsiteX0" fmla="*/ 3031042 w 5382109"/>
                <a:gd name="connsiteY0" fmla="*/ 941 h 5891378"/>
                <a:gd name="connsiteX1" fmla="*/ 886280 w 5382109"/>
                <a:gd name="connsiteY1" fmla="*/ 1071908 h 5891378"/>
                <a:gd name="connsiteX2" fmla="*/ 577563 w 5382109"/>
                <a:gd name="connsiteY2" fmla="*/ 2303100 h 5891378"/>
                <a:gd name="connsiteX3" fmla="*/ 763 w 5382109"/>
                <a:gd name="connsiteY3" fmla="*/ 3052485 h 5891378"/>
                <a:gd name="connsiteX4" fmla="*/ 511126 w 5382109"/>
                <a:gd name="connsiteY4" fmla="*/ 3328932 h 5891378"/>
                <a:gd name="connsiteX5" fmla="*/ 340038 w 5382109"/>
                <a:gd name="connsiteY5" fmla="*/ 3735731 h 5891378"/>
                <a:gd name="connsiteX6" fmla="*/ 531424 w 5382109"/>
                <a:gd name="connsiteY6" fmla="*/ 3871192 h 5891378"/>
                <a:gd name="connsiteX7" fmla="*/ 372902 w 5382109"/>
                <a:gd name="connsiteY7" fmla="*/ 4062578 h 5891378"/>
                <a:gd name="connsiteX8" fmla="*/ 564288 w 5382109"/>
                <a:gd name="connsiteY8" fmla="*/ 4317760 h 5891378"/>
                <a:gd name="connsiteX9" fmla="*/ 500493 w 5382109"/>
                <a:gd name="connsiteY9" fmla="*/ 4976978 h 5891378"/>
                <a:gd name="connsiteX10" fmla="*/ 1755135 w 5382109"/>
                <a:gd name="connsiteY10" fmla="*/ 5039945 h 5891378"/>
                <a:gd name="connsiteX11" fmla="*/ 1946521 w 5382109"/>
                <a:gd name="connsiteY11" fmla="*/ 5891378 h 5891378"/>
                <a:gd name="connsiteX12" fmla="*/ 4785414 w 5382109"/>
                <a:gd name="connsiteY12" fmla="*/ 5859481 h 5891378"/>
                <a:gd name="connsiteX13" fmla="*/ 4891740 w 5382109"/>
                <a:gd name="connsiteY13" fmla="*/ 3520318 h 5891378"/>
                <a:gd name="connsiteX14" fmla="*/ 3031042 w 5382109"/>
                <a:gd name="connsiteY14" fmla="*/ 941 h 5891378"/>
                <a:gd name="connsiteX0" fmla="*/ 3031042 w 5382109"/>
                <a:gd name="connsiteY0" fmla="*/ 753 h 5891190"/>
                <a:gd name="connsiteX1" fmla="*/ 886280 w 5382109"/>
                <a:gd name="connsiteY1" fmla="*/ 1071720 h 5891190"/>
                <a:gd name="connsiteX2" fmla="*/ 577563 w 5382109"/>
                <a:gd name="connsiteY2" fmla="*/ 2302912 h 5891190"/>
                <a:gd name="connsiteX3" fmla="*/ 763 w 5382109"/>
                <a:gd name="connsiteY3" fmla="*/ 3052297 h 5891190"/>
                <a:gd name="connsiteX4" fmla="*/ 511126 w 5382109"/>
                <a:gd name="connsiteY4" fmla="*/ 3328744 h 5891190"/>
                <a:gd name="connsiteX5" fmla="*/ 340038 w 5382109"/>
                <a:gd name="connsiteY5" fmla="*/ 3735543 h 5891190"/>
                <a:gd name="connsiteX6" fmla="*/ 531424 w 5382109"/>
                <a:gd name="connsiteY6" fmla="*/ 3871004 h 5891190"/>
                <a:gd name="connsiteX7" fmla="*/ 372902 w 5382109"/>
                <a:gd name="connsiteY7" fmla="*/ 4062390 h 5891190"/>
                <a:gd name="connsiteX8" fmla="*/ 564288 w 5382109"/>
                <a:gd name="connsiteY8" fmla="*/ 4317572 h 5891190"/>
                <a:gd name="connsiteX9" fmla="*/ 500493 w 5382109"/>
                <a:gd name="connsiteY9" fmla="*/ 4976790 h 5891190"/>
                <a:gd name="connsiteX10" fmla="*/ 1755135 w 5382109"/>
                <a:gd name="connsiteY10" fmla="*/ 5039757 h 5891190"/>
                <a:gd name="connsiteX11" fmla="*/ 1946521 w 5382109"/>
                <a:gd name="connsiteY11" fmla="*/ 5891190 h 5891190"/>
                <a:gd name="connsiteX12" fmla="*/ 4785414 w 5382109"/>
                <a:gd name="connsiteY12" fmla="*/ 5859293 h 5891190"/>
                <a:gd name="connsiteX13" fmla="*/ 4891740 w 5382109"/>
                <a:gd name="connsiteY13" fmla="*/ 3520130 h 5891190"/>
                <a:gd name="connsiteX14" fmla="*/ 3031042 w 5382109"/>
                <a:gd name="connsiteY14" fmla="*/ 753 h 5891190"/>
                <a:gd name="connsiteX0" fmla="*/ 3031042 w 5382109"/>
                <a:gd name="connsiteY0" fmla="*/ 753 h 5891190"/>
                <a:gd name="connsiteX1" fmla="*/ 886280 w 5382109"/>
                <a:gd name="connsiteY1" fmla="*/ 1071720 h 5891190"/>
                <a:gd name="connsiteX2" fmla="*/ 577563 w 5382109"/>
                <a:gd name="connsiteY2" fmla="*/ 2302912 h 5891190"/>
                <a:gd name="connsiteX3" fmla="*/ 763 w 5382109"/>
                <a:gd name="connsiteY3" fmla="*/ 3052297 h 5891190"/>
                <a:gd name="connsiteX4" fmla="*/ 511126 w 5382109"/>
                <a:gd name="connsiteY4" fmla="*/ 3328744 h 5891190"/>
                <a:gd name="connsiteX5" fmla="*/ 340038 w 5382109"/>
                <a:gd name="connsiteY5" fmla="*/ 3735543 h 5891190"/>
                <a:gd name="connsiteX6" fmla="*/ 531424 w 5382109"/>
                <a:gd name="connsiteY6" fmla="*/ 3871004 h 5891190"/>
                <a:gd name="connsiteX7" fmla="*/ 372902 w 5382109"/>
                <a:gd name="connsiteY7" fmla="*/ 4062390 h 5891190"/>
                <a:gd name="connsiteX8" fmla="*/ 564288 w 5382109"/>
                <a:gd name="connsiteY8" fmla="*/ 4317572 h 5891190"/>
                <a:gd name="connsiteX9" fmla="*/ 500493 w 5382109"/>
                <a:gd name="connsiteY9" fmla="*/ 4976790 h 5891190"/>
                <a:gd name="connsiteX10" fmla="*/ 1755135 w 5382109"/>
                <a:gd name="connsiteY10" fmla="*/ 5039757 h 5891190"/>
                <a:gd name="connsiteX11" fmla="*/ 1946521 w 5382109"/>
                <a:gd name="connsiteY11" fmla="*/ 5891190 h 5891190"/>
                <a:gd name="connsiteX12" fmla="*/ 4785414 w 5382109"/>
                <a:gd name="connsiteY12" fmla="*/ 5859293 h 5891190"/>
                <a:gd name="connsiteX13" fmla="*/ 4891740 w 5382109"/>
                <a:gd name="connsiteY13" fmla="*/ 3520130 h 5891190"/>
                <a:gd name="connsiteX14" fmla="*/ 3031042 w 5382109"/>
                <a:gd name="connsiteY14" fmla="*/ 753 h 5891190"/>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792 h 5891229"/>
                <a:gd name="connsiteX1" fmla="*/ 777098 w 5382109"/>
                <a:gd name="connsiteY1" fmla="*/ 1044464 h 5891229"/>
                <a:gd name="connsiteX2" fmla="*/ 577563 w 5382109"/>
                <a:gd name="connsiteY2" fmla="*/ 2302951 h 5891229"/>
                <a:gd name="connsiteX3" fmla="*/ 763 w 5382109"/>
                <a:gd name="connsiteY3" fmla="*/ 3052336 h 5891229"/>
                <a:gd name="connsiteX4" fmla="*/ 511126 w 5382109"/>
                <a:gd name="connsiteY4" fmla="*/ 3328783 h 5891229"/>
                <a:gd name="connsiteX5" fmla="*/ 340038 w 5382109"/>
                <a:gd name="connsiteY5" fmla="*/ 3735582 h 5891229"/>
                <a:gd name="connsiteX6" fmla="*/ 531424 w 5382109"/>
                <a:gd name="connsiteY6" fmla="*/ 3871043 h 5891229"/>
                <a:gd name="connsiteX7" fmla="*/ 372902 w 5382109"/>
                <a:gd name="connsiteY7" fmla="*/ 4062429 h 5891229"/>
                <a:gd name="connsiteX8" fmla="*/ 564288 w 5382109"/>
                <a:gd name="connsiteY8" fmla="*/ 4317611 h 5891229"/>
                <a:gd name="connsiteX9" fmla="*/ 500493 w 5382109"/>
                <a:gd name="connsiteY9" fmla="*/ 4976829 h 5891229"/>
                <a:gd name="connsiteX10" fmla="*/ 1755135 w 5382109"/>
                <a:gd name="connsiteY10" fmla="*/ 5039796 h 5891229"/>
                <a:gd name="connsiteX11" fmla="*/ 1946521 w 5382109"/>
                <a:gd name="connsiteY11" fmla="*/ 5891229 h 5891229"/>
                <a:gd name="connsiteX12" fmla="*/ 4785414 w 5382109"/>
                <a:gd name="connsiteY12" fmla="*/ 5859332 h 5891229"/>
                <a:gd name="connsiteX13" fmla="*/ 4891740 w 5382109"/>
                <a:gd name="connsiteY13" fmla="*/ 3520169 h 5891229"/>
                <a:gd name="connsiteX14" fmla="*/ 3031042 w 5382109"/>
                <a:gd name="connsiteY14" fmla="*/ 792 h 5891229"/>
                <a:gd name="connsiteX0" fmla="*/ 3031042 w 5382109"/>
                <a:gd name="connsiteY0" fmla="*/ 627 h 5891064"/>
                <a:gd name="connsiteX1" fmla="*/ 777098 w 5382109"/>
                <a:gd name="connsiteY1" fmla="*/ 1180776 h 5891064"/>
                <a:gd name="connsiteX2" fmla="*/ 577563 w 5382109"/>
                <a:gd name="connsiteY2" fmla="*/ 2302786 h 5891064"/>
                <a:gd name="connsiteX3" fmla="*/ 763 w 5382109"/>
                <a:gd name="connsiteY3" fmla="*/ 3052171 h 5891064"/>
                <a:gd name="connsiteX4" fmla="*/ 511126 w 5382109"/>
                <a:gd name="connsiteY4" fmla="*/ 3328618 h 5891064"/>
                <a:gd name="connsiteX5" fmla="*/ 340038 w 5382109"/>
                <a:gd name="connsiteY5" fmla="*/ 3735417 h 5891064"/>
                <a:gd name="connsiteX6" fmla="*/ 531424 w 5382109"/>
                <a:gd name="connsiteY6" fmla="*/ 3870878 h 5891064"/>
                <a:gd name="connsiteX7" fmla="*/ 372902 w 5382109"/>
                <a:gd name="connsiteY7" fmla="*/ 4062264 h 5891064"/>
                <a:gd name="connsiteX8" fmla="*/ 564288 w 5382109"/>
                <a:gd name="connsiteY8" fmla="*/ 4317446 h 5891064"/>
                <a:gd name="connsiteX9" fmla="*/ 500493 w 5382109"/>
                <a:gd name="connsiteY9" fmla="*/ 4976664 h 5891064"/>
                <a:gd name="connsiteX10" fmla="*/ 1755135 w 5382109"/>
                <a:gd name="connsiteY10" fmla="*/ 5039631 h 5891064"/>
                <a:gd name="connsiteX11" fmla="*/ 1946521 w 5382109"/>
                <a:gd name="connsiteY11" fmla="*/ 5891064 h 5891064"/>
                <a:gd name="connsiteX12" fmla="*/ 4785414 w 5382109"/>
                <a:gd name="connsiteY12" fmla="*/ 5859167 h 5891064"/>
                <a:gd name="connsiteX13" fmla="*/ 4891740 w 5382109"/>
                <a:gd name="connsiteY13" fmla="*/ 3520004 h 5891064"/>
                <a:gd name="connsiteX14" fmla="*/ 3031042 w 5382109"/>
                <a:gd name="connsiteY14" fmla="*/ 627 h 5891064"/>
                <a:gd name="connsiteX0" fmla="*/ 3031042 w 5382109"/>
                <a:gd name="connsiteY0" fmla="*/ 968 h 5891405"/>
                <a:gd name="connsiteX1" fmla="*/ 777098 w 5382109"/>
                <a:gd name="connsiteY1" fmla="*/ 1181117 h 5891405"/>
                <a:gd name="connsiteX2" fmla="*/ 577563 w 5382109"/>
                <a:gd name="connsiteY2" fmla="*/ 2303127 h 5891405"/>
                <a:gd name="connsiteX3" fmla="*/ 763 w 5382109"/>
                <a:gd name="connsiteY3" fmla="*/ 3052512 h 5891405"/>
                <a:gd name="connsiteX4" fmla="*/ 511126 w 5382109"/>
                <a:gd name="connsiteY4" fmla="*/ 3328959 h 5891405"/>
                <a:gd name="connsiteX5" fmla="*/ 340038 w 5382109"/>
                <a:gd name="connsiteY5" fmla="*/ 3735758 h 5891405"/>
                <a:gd name="connsiteX6" fmla="*/ 531424 w 5382109"/>
                <a:gd name="connsiteY6" fmla="*/ 3871219 h 5891405"/>
                <a:gd name="connsiteX7" fmla="*/ 372902 w 5382109"/>
                <a:gd name="connsiteY7" fmla="*/ 4062605 h 5891405"/>
                <a:gd name="connsiteX8" fmla="*/ 564288 w 5382109"/>
                <a:gd name="connsiteY8" fmla="*/ 4317787 h 5891405"/>
                <a:gd name="connsiteX9" fmla="*/ 500493 w 5382109"/>
                <a:gd name="connsiteY9" fmla="*/ 4977005 h 5891405"/>
                <a:gd name="connsiteX10" fmla="*/ 1755135 w 5382109"/>
                <a:gd name="connsiteY10" fmla="*/ 5039972 h 5891405"/>
                <a:gd name="connsiteX11" fmla="*/ 1946521 w 5382109"/>
                <a:gd name="connsiteY11" fmla="*/ 5891405 h 5891405"/>
                <a:gd name="connsiteX12" fmla="*/ 4785414 w 5382109"/>
                <a:gd name="connsiteY12" fmla="*/ 5859508 h 5891405"/>
                <a:gd name="connsiteX13" fmla="*/ 4891740 w 5382109"/>
                <a:gd name="connsiteY13" fmla="*/ 3520345 h 5891405"/>
                <a:gd name="connsiteX14" fmla="*/ 3031042 w 5382109"/>
                <a:gd name="connsiteY14" fmla="*/ 968 h 5891405"/>
                <a:gd name="connsiteX0" fmla="*/ 3031042 w 5382109"/>
                <a:gd name="connsiteY0" fmla="*/ 968 h 5891405"/>
                <a:gd name="connsiteX1" fmla="*/ 777098 w 5382109"/>
                <a:gd name="connsiteY1" fmla="*/ 1181117 h 5891405"/>
                <a:gd name="connsiteX2" fmla="*/ 577563 w 5382109"/>
                <a:gd name="connsiteY2" fmla="*/ 2303127 h 5891405"/>
                <a:gd name="connsiteX3" fmla="*/ 763 w 5382109"/>
                <a:gd name="connsiteY3" fmla="*/ 3052512 h 5891405"/>
                <a:gd name="connsiteX4" fmla="*/ 511126 w 5382109"/>
                <a:gd name="connsiteY4" fmla="*/ 3328959 h 5891405"/>
                <a:gd name="connsiteX5" fmla="*/ 340038 w 5382109"/>
                <a:gd name="connsiteY5" fmla="*/ 3735758 h 5891405"/>
                <a:gd name="connsiteX6" fmla="*/ 531424 w 5382109"/>
                <a:gd name="connsiteY6" fmla="*/ 3871219 h 5891405"/>
                <a:gd name="connsiteX7" fmla="*/ 372902 w 5382109"/>
                <a:gd name="connsiteY7" fmla="*/ 4062605 h 5891405"/>
                <a:gd name="connsiteX8" fmla="*/ 564288 w 5382109"/>
                <a:gd name="connsiteY8" fmla="*/ 4317787 h 5891405"/>
                <a:gd name="connsiteX9" fmla="*/ 500493 w 5382109"/>
                <a:gd name="connsiteY9" fmla="*/ 4977005 h 5891405"/>
                <a:gd name="connsiteX10" fmla="*/ 1755135 w 5382109"/>
                <a:gd name="connsiteY10" fmla="*/ 5039972 h 5891405"/>
                <a:gd name="connsiteX11" fmla="*/ 1946521 w 5382109"/>
                <a:gd name="connsiteY11" fmla="*/ 5891405 h 5891405"/>
                <a:gd name="connsiteX12" fmla="*/ 4785414 w 5382109"/>
                <a:gd name="connsiteY12" fmla="*/ 5859508 h 5891405"/>
                <a:gd name="connsiteX13" fmla="*/ 4891740 w 5382109"/>
                <a:gd name="connsiteY13" fmla="*/ 3520345 h 5891405"/>
                <a:gd name="connsiteX14" fmla="*/ 3031042 w 5382109"/>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1204 w 5382271"/>
                <a:gd name="connsiteY0" fmla="*/ 968 h 5891405"/>
                <a:gd name="connsiteX1" fmla="*/ 777260 w 5382271"/>
                <a:gd name="connsiteY1" fmla="*/ 1181117 h 5891405"/>
                <a:gd name="connsiteX2" fmla="*/ 523134 w 5382271"/>
                <a:gd name="connsiteY2" fmla="*/ 2303127 h 5891405"/>
                <a:gd name="connsiteX3" fmla="*/ 925 w 5382271"/>
                <a:gd name="connsiteY3" fmla="*/ 3052512 h 5891405"/>
                <a:gd name="connsiteX4" fmla="*/ 511288 w 5382271"/>
                <a:gd name="connsiteY4" fmla="*/ 3328959 h 5891405"/>
                <a:gd name="connsiteX5" fmla="*/ 340200 w 5382271"/>
                <a:gd name="connsiteY5" fmla="*/ 3735758 h 5891405"/>
                <a:gd name="connsiteX6" fmla="*/ 531586 w 5382271"/>
                <a:gd name="connsiteY6" fmla="*/ 3871219 h 5891405"/>
                <a:gd name="connsiteX7" fmla="*/ 373064 w 5382271"/>
                <a:gd name="connsiteY7" fmla="*/ 4062605 h 5891405"/>
                <a:gd name="connsiteX8" fmla="*/ 564450 w 5382271"/>
                <a:gd name="connsiteY8" fmla="*/ 4317787 h 5891405"/>
                <a:gd name="connsiteX9" fmla="*/ 500655 w 5382271"/>
                <a:gd name="connsiteY9" fmla="*/ 4977005 h 5891405"/>
                <a:gd name="connsiteX10" fmla="*/ 1755297 w 5382271"/>
                <a:gd name="connsiteY10" fmla="*/ 5039972 h 5891405"/>
                <a:gd name="connsiteX11" fmla="*/ 1946683 w 5382271"/>
                <a:gd name="connsiteY11" fmla="*/ 5891405 h 5891405"/>
                <a:gd name="connsiteX12" fmla="*/ 4785576 w 5382271"/>
                <a:gd name="connsiteY12" fmla="*/ 5859508 h 5891405"/>
                <a:gd name="connsiteX13" fmla="*/ 4891902 w 5382271"/>
                <a:gd name="connsiteY13" fmla="*/ 3520345 h 5891405"/>
                <a:gd name="connsiteX14" fmla="*/ 3031204 w 5382271"/>
                <a:gd name="connsiteY14" fmla="*/ 968 h 5891405"/>
                <a:gd name="connsiteX0" fmla="*/ 3038119 w 5389186"/>
                <a:gd name="connsiteY0" fmla="*/ 968 h 5891405"/>
                <a:gd name="connsiteX1" fmla="*/ 784175 w 5389186"/>
                <a:gd name="connsiteY1" fmla="*/ 1181117 h 5891405"/>
                <a:gd name="connsiteX2" fmla="*/ 530049 w 5389186"/>
                <a:gd name="connsiteY2" fmla="*/ 2303127 h 5891405"/>
                <a:gd name="connsiteX3" fmla="*/ 7840 w 5389186"/>
                <a:gd name="connsiteY3" fmla="*/ 3052512 h 5891405"/>
                <a:gd name="connsiteX4" fmla="*/ 518203 w 5389186"/>
                <a:gd name="connsiteY4" fmla="*/ 3328959 h 5891405"/>
                <a:gd name="connsiteX5" fmla="*/ 347115 w 5389186"/>
                <a:gd name="connsiteY5" fmla="*/ 3735758 h 5891405"/>
                <a:gd name="connsiteX6" fmla="*/ 538501 w 5389186"/>
                <a:gd name="connsiteY6" fmla="*/ 3871219 h 5891405"/>
                <a:gd name="connsiteX7" fmla="*/ 379979 w 5389186"/>
                <a:gd name="connsiteY7" fmla="*/ 4062605 h 5891405"/>
                <a:gd name="connsiteX8" fmla="*/ 571365 w 5389186"/>
                <a:gd name="connsiteY8" fmla="*/ 4317787 h 5891405"/>
                <a:gd name="connsiteX9" fmla="*/ 507570 w 5389186"/>
                <a:gd name="connsiteY9" fmla="*/ 4977005 h 5891405"/>
                <a:gd name="connsiteX10" fmla="*/ 1762212 w 5389186"/>
                <a:gd name="connsiteY10" fmla="*/ 5039972 h 5891405"/>
                <a:gd name="connsiteX11" fmla="*/ 1953598 w 5389186"/>
                <a:gd name="connsiteY11" fmla="*/ 5891405 h 5891405"/>
                <a:gd name="connsiteX12" fmla="*/ 4792491 w 5389186"/>
                <a:gd name="connsiteY12" fmla="*/ 5859508 h 5891405"/>
                <a:gd name="connsiteX13" fmla="*/ 4898817 w 5389186"/>
                <a:gd name="connsiteY13" fmla="*/ 3520345 h 5891405"/>
                <a:gd name="connsiteX14" fmla="*/ 3038119 w 5389186"/>
                <a:gd name="connsiteY14" fmla="*/ 968 h 5891405"/>
                <a:gd name="connsiteX0" fmla="*/ 3037057 w 5388124"/>
                <a:gd name="connsiteY0" fmla="*/ 968 h 5891405"/>
                <a:gd name="connsiteX1" fmla="*/ 783113 w 5388124"/>
                <a:gd name="connsiteY1" fmla="*/ 1181117 h 5891405"/>
                <a:gd name="connsiteX2" fmla="*/ 528987 w 5388124"/>
                <a:gd name="connsiteY2" fmla="*/ 2303127 h 5891405"/>
                <a:gd name="connsiteX3" fmla="*/ 6778 w 5388124"/>
                <a:gd name="connsiteY3" fmla="*/ 3052512 h 5891405"/>
                <a:gd name="connsiteX4" fmla="*/ 517141 w 5388124"/>
                <a:gd name="connsiteY4" fmla="*/ 3328959 h 5891405"/>
                <a:gd name="connsiteX5" fmla="*/ 346053 w 5388124"/>
                <a:gd name="connsiteY5" fmla="*/ 3735758 h 5891405"/>
                <a:gd name="connsiteX6" fmla="*/ 537439 w 5388124"/>
                <a:gd name="connsiteY6" fmla="*/ 3871219 h 5891405"/>
                <a:gd name="connsiteX7" fmla="*/ 378917 w 5388124"/>
                <a:gd name="connsiteY7" fmla="*/ 4062605 h 5891405"/>
                <a:gd name="connsiteX8" fmla="*/ 570303 w 5388124"/>
                <a:gd name="connsiteY8" fmla="*/ 4317787 h 5891405"/>
                <a:gd name="connsiteX9" fmla="*/ 506508 w 5388124"/>
                <a:gd name="connsiteY9" fmla="*/ 4977005 h 5891405"/>
                <a:gd name="connsiteX10" fmla="*/ 1761150 w 5388124"/>
                <a:gd name="connsiteY10" fmla="*/ 5039972 h 5891405"/>
                <a:gd name="connsiteX11" fmla="*/ 1952536 w 5388124"/>
                <a:gd name="connsiteY11" fmla="*/ 5891405 h 5891405"/>
                <a:gd name="connsiteX12" fmla="*/ 4791429 w 5388124"/>
                <a:gd name="connsiteY12" fmla="*/ 5859508 h 5891405"/>
                <a:gd name="connsiteX13" fmla="*/ 4897755 w 5388124"/>
                <a:gd name="connsiteY13" fmla="*/ 3520345 h 5891405"/>
                <a:gd name="connsiteX14" fmla="*/ 3037057 w 5388124"/>
                <a:gd name="connsiteY14" fmla="*/ 968 h 5891405"/>
                <a:gd name="connsiteX0" fmla="*/ 3034541 w 5385608"/>
                <a:gd name="connsiteY0" fmla="*/ 968 h 5891405"/>
                <a:gd name="connsiteX1" fmla="*/ 780597 w 5385608"/>
                <a:gd name="connsiteY1" fmla="*/ 1181117 h 5891405"/>
                <a:gd name="connsiteX2" fmla="*/ 526471 w 5385608"/>
                <a:gd name="connsiteY2" fmla="*/ 2303127 h 5891405"/>
                <a:gd name="connsiteX3" fmla="*/ 4262 w 5385608"/>
                <a:gd name="connsiteY3" fmla="*/ 3052512 h 5891405"/>
                <a:gd name="connsiteX4" fmla="*/ 514625 w 5385608"/>
                <a:gd name="connsiteY4" fmla="*/ 3328959 h 5891405"/>
                <a:gd name="connsiteX5" fmla="*/ 343537 w 5385608"/>
                <a:gd name="connsiteY5" fmla="*/ 3735758 h 5891405"/>
                <a:gd name="connsiteX6" fmla="*/ 534923 w 5385608"/>
                <a:gd name="connsiteY6" fmla="*/ 3871219 h 5891405"/>
                <a:gd name="connsiteX7" fmla="*/ 376401 w 5385608"/>
                <a:gd name="connsiteY7" fmla="*/ 4062605 h 5891405"/>
                <a:gd name="connsiteX8" fmla="*/ 567787 w 5385608"/>
                <a:gd name="connsiteY8" fmla="*/ 4317787 h 5891405"/>
                <a:gd name="connsiteX9" fmla="*/ 503992 w 5385608"/>
                <a:gd name="connsiteY9" fmla="*/ 4977005 h 5891405"/>
                <a:gd name="connsiteX10" fmla="*/ 1758634 w 5385608"/>
                <a:gd name="connsiteY10" fmla="*/ 5039972 h 5891405"/>
                <a:gd name="connsiteX11" fmla="*/ 1950020 w 5385608"/>
                <a:gd name="connsiteY11" fmla="*/ 5891405 h 5891405"/>
                <a:gd name="connsiteX12" fmla="*/ 4788913 w 5385608"/>
                <a:gd name="connsiteY12" fmla="*/ 5859508 h 5891405"/>
                <a:gd name="connsiteX13" fmla="*/ 4895239 w 5385608"/>
                <a:gd name="connsiteY13" fmla="*/ 3520345 h 5891405"/>
                <a:gd name="connsiteX14" fmla="*/ 3034541 w 5385608"/>
                <a:gd name="connsiteY14" fmla="*/ 968 h 5891405"/>
                <a:gd name="connsiteX0" fmla="*/ 3034541 w 5385608"/>
                <a:gd name="connsiteY0" fmla="*/ 968 h 5891405"/>
                <a:gd name="connsiteX1" fmla="*/ 780597 w 5385608"/>
                <a:gd name="connsiteY1" fmla="*/ 1181117 h 5891405"/>
                <a:gd name="connsiteX2" fmla="*/ 526471 w 5385608"/>
                <a:gd name="connsiteY2" fmla="*/ 2303127 h 5891405"/>
                <a:gd name="connsiteX3" fmla="*/ 4262 w 5385608"/>
                <a:gd name="connsiteY3" fmla="*/ 3052512 h 5891405"/>
                <a:gd name="connsiteX4" fmla="*/ 514625 w 5385608"/>
                <a:gd name="connsiteY4" fmla="*/ 3328959 h 5891405"/>
                <a:gd name="connsiteX5" fmla="*/ 343537 w 5385608"/>
                <a:gd name="connsiteY5" fmla="*/ 3735758 h 5891405"/>
                <a:gd name="connsiteX6" fmla="*/ 534923 w 5385608"/>
                <a:gd name="connsiteY6" fmla="*/ 3871219 h 5891405"/>
                <a:gd name="connsiteX7" fmla="*/ 376401 w 5385608"/>
                <a:gd name="connsiteY7" fmla="*/ 4062605 h 5891405"/>
                <a:gd name="connsiteX8" fmla="*/ 567787 w 5385608"/>
                <a:gd name="connsiteY8" fmla="*/ 4317787 h 5891405"/>
                <a:gd name="connsiteX9" fmla="*/ 503992 w 5385608"/>
                <a:gd name="connsiteY9" fmla="*/ 4977005 h 5891405"/>
                <a:gd name="connsiteX10" fmla="*/ 1758634 w 5385608"/>
                <a:gd name="connsiteY10" fmla="*/ 5039972 h 5891405"/>
                <a:gd name="connsiteX11" fmla="*/ 1950020 w 5385608"/>
                <a:gd name="connsiteY11" fmla="*/ 5891405 h 5891405"/>
                <a:gd name="connsiteX12" fmla="*/ 4788913 w 5385608"/>
                <a:gd name="connsiteY12" fmla="*/ 5859508 h 5891405"/>
                <a:gd name="connsiteX13" fmla="*/ 4895239 w 5385608"/>
                <a:gd name="connsiteY13" fmla="*/ 3520345 h 5891405"/>
                <a:gd name="connsiteX14" fmla="*/ 3034541 w 5385608"/>
                <a:gd name="connsiteY14" fmla="*/ 968 h 5891405"/>
                <a:gd name="connsiteX0" fmla="*/ 2980702 w 5331769"/>
                <a:gd name="connsiteY0" fmla="*/ 968 h 5891405"/>
                <a:gd name="connsiteX1" fmla="*/ 726758 w 5331769"/>
                <a:gd name="connsiteY1" fmla="*/ 1181117 h 5891405"/>
                <a:gd name="connsiteX2" fmla="*/ 472632 w 5331769"/>
                <a:gd name="connsiteY2" fmla="*/ 2303127 h 5891405"/>
                <a:gd name="connsiteX3" fmla="*/ 5014 w 5331769"/>
                <a:gd name="connsiteY3" fmla="*/ 3079808 h 5891405"/>
                <a:gd name="connsiteX4" fmla="*/ 460786 w 5331769"/>
                <a:gd name="connsiteY4" fmla="*/ 3328959 h 5891405"/>
                <a:gd name="connsiteX5" fmla="*/ 289698 w 5331769"/>
                <a:gd name="connsiteY5" fmla="*/ 3735758 h 5891405"/>
                <a:gd name="connsiteX6" fmla="*/ 481084 w 5331769"/>
                <a:gd name="connsiteY6" fmla="*/ 3871219 h 5891405"/>
                <a:gd name="connsiteX7" fmla="*/ 322562 w 5331769"/>
                <a:gd name="connsiteY7" fmla="*/ 4062605 h 5891405"/>
                <a:gd name="connsiteX8" fmla="*/ 513948 w 5331769"/>
                <a:gd name="connsiteY8" fmla="*/ 4317787 h 5891405"/>
                <a:gd name="connsiteX9" fmla="*/ 450153 w 5331769"/>
                <a:gd name="connsiteY9" fmla="*/ 4977005 h 5891405"/>
                <a:gd name="connsiteX10" fmla="*/ 1704795 w 5331769"/>
                <a:gd name="connsiteY10" fmla="*/ 5039972 h 5891405"/>
                <a:gd name="connsiteX11" fmla="*/ 1896181 w 5331769"/>
                <a:gd name="connsiteY11" fmla="*/ 5891405 h 5891405"/>
                <a:gd name="connsiteX12" fmla="*/ 4735074 w 5331769"/>
                <a:gd name="connsiteY12" fmla="*/ 5859508 h 5891405"/>
                <a:gd name="connsiteX13" fmla="*/ 4841400 w 5331769"/>
                <a:gd name="connsiteY13" fmla="*/ 3520345 h 5891405"/>
                <a:gd name="connsiteX14" fmla="*/ 2980702 w 5331769"/>
                <a:gd name="connsiteY14" fmla="*/ 968 h 5891405"/>
                <a:gd name="connsiteX0" fmla="*/ 2980491 w 5331558"/>
                <a:gd name="connsiteY0" fmla="*/ 968 h 5891405"/>
                <a:gd name="connsiteX1" fmla="*/ 726547 w 5331558"/>
                <a:gd name="connsiteY1" fmla="*/ 1181117 h 5891405"/>
                <a:gd name="connsiteX2" fmla="*/ 486068 w 5331558"/>
                <a:gd name="connsiteY2" fmla="*/ 2371366 h 5891405"/>
                <a:gd name="connsiteX3" fmla="*/ 4803 w 5331558"/>
                <a:gd name="connsiteY3" fmla="*/ 3079808 h 5891405"/>
                <a:gd name="connsiteX4" fmla="*/ 460575 w 5331558"/>
                <a:gd name="connsiteY4" fmla="*/ 3328959 h 5891405"/>
                <a:gd name="connsiteX5" fmla="*/ 289487 w 5331558"/>
                <a:gd name="connsiteY5" fmla="*/ 3735758 h 5891405"/>
                <a:gd name="connsiteX6" fmla="*/ 480873 w 5331558"/>
                <a:gd name="connsiteY6" fmla="*/ 3871219 h 5891405"/>
                <a:gd name="connsiteX7" fmla="*/ 322351 w 5331558"/>
                <a:gd name="connsiteY7" fmla="*/ 4062605 h 5891405"/>
                <a:gd name="connsiteX8" fmla="*/ 513737 w 5331558"/>
                <a:gd name="connsiteY8" fmla="*/ 4317787 h 5891405"/>
                <a:gd name="connsiteX9" fmla="*/ 449942 w 5331558"/>
                <a:gd name="connsiteY9" fmla="*/ 4977005 h 5891405"/>
                <a:gd name="connsiteX10" fmla="*/ 1704584 w 5331558"/>
                <a:gd name="connsiteY10" fmla="*/ 5039972 h 5891405"/>
                <a:gd name="connsiteX11" fmla="*/ 1895970 w 5331558"/>
                <a:gd name="connsiteY11" fmla="*/ 5891405 h 5891405"/>
                <a:gd name="connsiteX12" fmla="*/ 4734863 w 5331558"/>
                <a:gd name="connsiteY12" fmla="*/ 5859508 h 5891405"/>
                <a:gd name="connsiteX13" fmla="*/ 4841189 w 5331558"/>
                <a:gd name="connsiteY13" fmla="*/ 3520345 h 5891405"/>
                <a:gd name="connsiteX14" fmla="*/ 2980491 w 5331558"/>
                <a:gd name="connsiteY14" fmla="*/ 968 h 5891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331558" h="5891405">
                  <a:moveTo>
                    <a:pt x="2980491" y="968"/>
                  </a:moveTo>
                  <a:cubicBezTo>
                    <a:pt x="1784302" y="-22254"/>
                    <a:pt x="1040642" y="372305"/>
                    <a:pt x="726547" y="1181117"/>
                  </a:cubicBezTo>
                  <a:cubicBezTo>
                    <a:pt x="528785" y="1834793"/>
                    <a:pt x="744238" y="2066938"/>
                    <a:pt x="486068" y="2371366"/>
                  </a:cubicBezTo>
                  <a:cubicBezTo>
                    <a:pt x="239818" y="2677225"/>
                    <a:pt x="-40213" y="2911644"/>
                    <a:pt x="4803" y="3079808"/>
                  </a:cubicBezTo>
                  <a:cubicBezTo>
                    <a:pt x="109541" y="3181162"/>
                    <a:pt x="260766" y="3266498"/>
                    <a:pt x="460575" y="3328959"/>
                  </a:cubicBezTo>
                  <a:cubicBezTo>
                    <a:pt x="403546" y="3464559"/>
                    <a:pt x="198074" y="3641722"/>
                    <a:pt x="289487" y="3735758"/>
                  </a:cubicBezTo>
                  <a:lnTo>
                    <a:pt x="480873" y="3871219"/>
                  </a:lnTo>
                  <a:cubicBezTo>
                    <a:pt x="428032" y="3935014"/>
                    <a:pt x="303940" y="3939433"/>
                    <a:pt x="322351" y="4062605"/>
                  </a:cubicBezTo>
                  <a:cubicBezTo>
                    <a:pt x="362395" y="4195168"/>
                    <a:pt x="550882" y="4226788"/>
                    <a:pt x="513737" y="4317787"/>
                  </a:cubicBezTo>
                  <a:cubicBezTo>
                    <a:pt x="397470" y="4561276"/>
                    <a:pt x="358392" y="4876020"/>
                    <a:pt x="449942" y="4977005"/>
                  </a:cubicBezTo>
                  <a:cubicBezTo>
                    <a:pt x="636587" y="5158310"/>
                    <a:pt x="1197305" y="5208988"/>
                    <a:pt x="1704584" y="5039972"/>
                  </a:cubicBezTo>
                  <a:lnTo>
                    <a:pt x="1895970" y="5891405"/>
                  </a:lnTo>
                  <a:lnTo>
                    <a:pt x="4734863" y="5859508"/>
                  </a:lnTo>
                  <a:cubicBezTo>
                    <a:pt x="4366268" y="4516262"/>
                    <a:pt x="4422975" y="3927926"/>
                    <a:pt x="4841189" y="3520345"/>
                  </a:cubicBezTo>
                  <a:cubicBezTo>
                    <a:pt x="6117095" y="1964448"/>
                    <a:pt x="4692333" y="36409"/>
                    <a:pt x="2980491" y="9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3" name="Oval 37">
              <a:extLst>
                <a:ext uri="{FF2B5EF4-FFF2-40B4-BE49-F238E27FC236}">
                  <a16:creationId xmlns:a16="http://schemas.microsoft.com/office/drawing/2014/main" id="{777ADC0E-5E07-4489-8D6F-2EC850284065}"/>
                </a:ext>
              </a:extLst>
            </p:cNvPr>
            <p:cNvSpPr/>
            <p:nvPr/>
          </p:nvSpPr>
          <p:spPr>
            <a:xfrm rot="18100542">
              <a:off x="5907878" y="-58593"/>
              <a:ext cx="1436045" cy="2141152"/>
            </a:xfrm>
            <a:custGeom>
              <a:avLst/>
              <a:gdLst/>
              <a:ahLst/>
              <a:cxnLst/>
              <a:rect l="l" t="t" r="r" b="b"/>
              <a:pathLst>
                <a:path w="1170491" h="1745209">
                  <a:moveTo>
                    <a:pt x="429221" y="671495"/>
                  </a:moveTo>
                  <a:cubicBezTo>
                    <a:pt x="415869" y="670322"/>
                    <a:pt x="402356" y="670624"/>
                    <a:pt x="388917" y="672439"/>
                  </a:cubicBezTo>
                  <a:cubicBezTo>
                    <a:pt x="370997" y="674859"/>
                    <a:pt x="353207" y="679968"/>
                    <a:pt x="336101" y="687858"/>
                  </a:cubicBezTo>
                  <a:lnTo>
                    <a:pt x="344770" y="708640"/>
                  </a:lnTo>
                  <a:cubicBezTo>
                    <a:pt x="405276" y="680369"/>
                    <a:pt x="475531" y="691805"/>
                    <a:pt x="523918" y="737799"/>
                  </a:cubicBezTo>
                  <a:cubicBezTo>
                    <a:pt x="569388" y="781022"/>
                    <a:pt x="587723" y="847396"/>
                    <a:pt x="571504" y="910067"/>
                  </a:cubicBezTo>
                  <a:lnTo>
                    <a:pt x="593243" y="915886"/>
                  </a:lnTo>
                  <a:cubicBezTo>
                    <a:pt x="611678" y="844923"/>
                    <a:pt x="590662" y="769719"/>
                    <a:pt x="538740" y="720849"/>
                  </a:cubicBezTo>
                  <a:cubicBezTo>
                    <a:pt x="507886" y="691808"/>
                    <a:pt x="469277" y="675014"/>
                    <a:pt x="429221" y="671495"/>
                  </a:cubicBezTo>
                  <a:close/>
                  <a:moveTo>
                    <a:pt x="588421" y="580980"/>
                  </a:moveTo>
                  <a:cubicBezTo>
                    <a:pt x="534186" y="581239"/>
                    <a:pt x="482134" y="605639"/>
                    <a:pt x="446738" y="649695"/>
                  </a:cubicBezTo>
                  <a:lnTo>
                    <a:pt x="463760" y="664437"/>
                  </a:lnTo>
                  <a:cubicBezTo>
                    <a:pt x="505329" y="612166"/>
                    <a:pt x="573320" y="591099"/>
                    <a:pt x="637132" y="610714"/>
                  </a:cubicBezTo>
                  <a:cubicBezTo>
                    <a:pt x="697098" y="629147"/>
                    <a:pt x="743088" y="680397"/>
                    <a:pt x="756495" y="743730"/>
                  </a:cubicBezTo>
                  <a:lnTo>
                    <a:pt x="778549" y="739251"/>
                  </a:lnTo>
                  <a:cubicBezTo>
                    <a:pt x="763432" y="667508"/>
                    <a:pt x="711108" y="609548"/>
                    <a:pt x="642848" y="588934"/>
                  </a:cubicBezTo>
                  <a:cubicBezTo>
                    <a:pt x="624821" y="583490"/>
                    <a:pt x="606500" y="580894"/>
                    <a:pt x="588421" y="580980"/>
                  </a:cubicBezTo>
                  <a:close/>
                  <a:moveTo>
                    <a:pt x="533817" y="0"/>
                  </a:moveTo>
                  <a:cubicBezTo>
                    <a:pt x="617807" y="1"/>
                    <a:pt x="687626" y="60667"/>
                    <a:pt x="697680" y="141081"/>
                  </a:cubicBezTo>
                  <a:cubicBezTo>
                    <a:pt x="603869" y="182843"/>
                    <a:pt x="547102" y="268997"/>
                    <a:pt x="562024" y="352718"/>
                  </a:cubicBezTo>
                  <a:lnTo>
                    <a:pt x="584367" y="347971"/>
                  </a:lnTo>
                  <a:cubicBezTo>
                    <a:pt x="570422" y="267354"/>
                    <a:pt x="633895" y="183716"/>
                    <a:pt x="732836" y="150639"/>
                  </a:cubicBezTo>
                  <a:cubicBezTo>
                    <a:pt x="738208" y="147500"/>
                    <a:pt x="743991" y="147205"/>
                    <a:pt x="749842" y="147205"/>
                  </a:cubicBezTo>
                  <a:cubicBezTo>
                    <a:pt x="844103" y="147205"/>
                    <a:pt x="920515" y="223618"/>
                    <a:pt x="920515" y="317877"/>
                  </a:cubicBezTo>
                  <a:lnTo>
                    <a:pt x="910716" y="366417"/>
                  </a:lnTo>
                  <a:lnTo>
                    <a:pt x="920515" y="366418"/>
                  </a:lnTo>
                  <a:lnTo>
                    <a:pt x="920515" y="371433"/>
                  </a:lnTo>
                  <a:cubicBezTo>
                    <a:pt x="997755" y="379016"/>
                    <a:pt x="1056877" y="445155"/>
                    <a:pt x="1056877" y="525101"/>
                  </a:cubicBezTo>
                  <a:lnTo>
                    <a:pt x="1047351" y="572282"/>
                  </a:lnTo>
                  <a:cubicBezTo>
                    <a:pt x="1119671" y="602218"/>
                    <a:pt x="1170491" y="673500"/>
                    <a:pt x="1170491" y="756650"/>
                  </a:cubicBezTo>
                  <a:cubicBezTo>
                    <a:pt x="1170490" y="802863"/>
                    <a:pt x="1154794" y="845409"/>
                    <a:pt x="1127569" y="878235"/>
                  </a:cubicBezTo>
                  <a:cubicBezTo>
                    <a:pt x="1080615" y="934488"/>
                    <a:pt x="1014142" y="959925"/>
                    <a:pt x="954678" y="939840"/>
                  </a:cubicBezTo>
                  <a:lnTo>
                    <a:pt x="947373" y="961469"/>
                  </a:lnTo>
                  <a:cubicBezTo>
                    <a:pt x="1000817" y="979520"/>
                    <a:pt x="1058949" y="966083"/>
                    <a:pt x="1106746" y="928282"/>
                  </a:cubicBezTo>
                  <a:cubicBezTo>
                    <a:pt x="1128548" y="955588"/>
                    <a:pt x="1138907" y="990708"/>
                    <a:pt x="1138907" y="1028247"/>
                  </a:cubicBezTo>
                  <a:cubicBezTo>
                    <a:pt x="1138907" y="1124134"/>
                    <a:pt x="1071328" y="1204237"/>
                    <a:pt x="981133" y="1223220"/>
                  </a:cubicBezTo>
                  <a:cubicBezTo>
                    <a:pt x="889088" y="1236998"/>
                    <a:pt x="805358" y="1200898"/>
                    <a:pt x="777272" y="1134408"/>
                  </a:cubicBezTo>
                  <a:cubicBezTo>
                    <a:pt x="791057" y="1124903"/>
                    <a:pt x="802061" y="1111678"/>
                    <a:pt x="810210" y="1096167"/>
                  </a:cubicBezTo>
                  <a:cubicBezTo>
                    <a:pt x="831546" y="1055553"/>
                    <a:pt x="830022" y="1005443"/>
                    <a:pt x="806195" y="964175"/>
                  </a:cubicBezTo>
                  <a:lnTo>
                    <a:pt x="787267" y="975103"/>
                  </a:lnTo>
                  <a:cubicBezTo>
                    <a:pt x="807161" y="1009560"/>
                    <a:pt x="808703" y="1051275"/>
                    <a:pt x="791333" y="1085110"/>
                  </a:cubicBezTo>
                  <a:cubicBezTo>
                    <a:pt x="784855" y="1097727"/>
                    <a:pt x="776117" y="1108536"/>
                    <a:pt x="763385" y="1114320"/>
                  </a:cubicBezTo>
                  <a:lnTo>
                    <a:pt x="744063" y="1119497"/>
                  </a:lnTo>
                  <a:lnTo>
                    <a:pt x="747716" y="1128718"/>
                  </a:lnTo>
                  <a:cubicBezTo>
                    <a:pt x="731558" y="1137628"/>
                    <a:pt x="712804" y="1141697"/>
                    <a:pt x="693327" y="1140344"/>
                  </a:cubicBezTo>
                  <a:cubicBezTo>
                    <a:pt x="655409" y="1137711"/>
                    <a:pt x="620494" y="1114908"/>
                    <a:pt x="601213" y="1080185"/>
                  </a:cubicBezTo>
                  <a:lnTo>
                    <a:pt x="582082" y="1090754"/>
                  </a:lnTo>
                  <a:cubicBezTo>
                    <a:pt x="605167" y="1132362"/>
                    <a:pt x="647281" y="1159482"/>
                    <a:pt x="693051" y="1162221"/>
                  </a:cubicBezTo>
                  <a:cubicBezTo>
                    <a:pt x="715413" y="1163558"/>
                    <a:pt x="736989" y="1158982"/>
                    <a:pt x="755684" y="1148835"/>
                  </a:cubicBezTo>
                  <a:cubicBezTo>
                    <a:pt x="792539" y="1222022"/>
                    <a:pt x="887119" y="1262260"/>
                    <a:pt x="989751" y="1247587"/>
                  </a:cubicBezTo>
                  <a:cubicBezTo>
                    <a:pt x="1000157" y="1267987"/>
                    <a:pt x="1004489" y="1291252"/>
                    <a:pt x="1004488" y="1315531"/>
                  </a:cubicBezTo>
                  <a:cubicBezTo>
                    <a:pt x="1004488" y="1381750"/>
                    <a:pt x="972258" y="1440443"/>
                    <a:pt x="920375" y="1473506"/>
                  </a:cubicBezTo>
                  <a:lnTo>
                    <a:pt x="913116" y="1474079"/>
                  </a:lnTo>
                  <a:cubicBezTo>
                    <a:pt x="850536" y="1469665"/>
                    <a:pt x="794159" y="1430126"/>
                    <a:pt x="766796" y="1371458"/>
                  </a:cubicBezTo>
                  <a:lnTo>
                    <a:pt x="746323" y="1380801"/>
                  </a:lnTo>
                  <a:cubicBezTo>
                    <a:pt x="776874" y="1446464"/>
                    <a:pt x="839753" y="1490827"/>
                    <a:pt x="909888" y="1496052"/>
                  </a:cubicBezTo>
                  <a:cubicBezTo>
                    <a:pt x="891948" y="1561049"/>
                    <a:pt x="840393" y="1611456"/>
                    <a:pt x="774838" y="1628054"/>
                  </a:cubicBezTo>
                  <a:cubicBezTo>
                    <a:pt x="686646" y="1642970"/>
                    <a:pt x="605133" y="1612285"/>
                    <a:pt x="571751" y="1552195"/>
                  </a:cubicBezTo>
                  <a:lnTo>
                    <a:pt x="550649" y="1566422"/>
                  </a:lnTo>
                  <a:cubicBezTo>
                    <a:pt x="577499" y="1609979"/>
                    <a:pt x="626419" y="1639383"/>
                    <a:pt x="685031" y="1648114"/>
                  </a:cubicBezTo>
                  <a:cubicBezTo>
                    <a:pt x="659684" y="1706013"/>
                    <a:pt x="601329" y="1745210"/>
                    <a:pt x="533818" y="1745209"/>
                  </a:cubicBezTo>
                  <a:cubicBezTo>
                    <a:pt x="455549" y="1745210"/>
                    <a:pt x="416747" y="1692524"/>
                    <a:pt x="372301" y="1619888"/>
                  </a:cubicBezTo>
                  <a:lnTo>
                    <a:pt x="366380" y="1592106"/>
                  </a:lnTo>
                  <a:cubicBezTo>
                    <a:pt x="305091" y="1567105"/>
                    <a:pt x="259811" y="1511085"/>
                    <a:pt x="250590" y="1443452"/>
                  </a:cubicBezTo>
                  <a:cubicBezTo>
                    <a:pt x="203712" y="1453117"/>
                    <a:pt x="158965" y="1444975"/>
                    <a:pt x="117260" y="1407178"/>
                  </a:cubicBezTo>
                  <a:cubicBezTo>
                    <a:pt x="55030" y="1350772"/>
                    <a:pt x="44039" y="1258933"/>
                    <a:pt x="90593" y="1192598"/>
                  </a:cubicBezTo>
                  <a:cubicBezTo>
                    <a:pt x="186799" y="1224213"/>
                    <a:pt x="285304" y="1199642"/>
                    <a:pt x="330760" y="1129474"/>
                  </a:cubicBezTo>
                  <a:lnTo>
                    <a:pt x="344999" y="1132822"/>
                  </a:lnTo>
                  <a:cubicBezTo>
                    <a:pt x="420009" y="1139731"/>
                    <a:pt x="490500" y="1101048"/>
                    <a:pt x="524987" y="1034051"/>
                  </a:cubicBezTo>
                  <a:lnTo>
                    <a:pt x="505360" y="1023014"/>
                  </a:lnTo>
                  <a:cubicBezTo>
                    <a:pt x="475089" y="1082544"/>
                    <a:pt x="412689" y="1116790"/>
                    <a:pt x="346243" y="1110339"/>
                  </a:cubicBezTo>
                  <a:cubicBezTo>
                    <a:pt x="283801" y="1104277"/>
                    <a:pt x="228486" y="1063265"/>
                    <a:pt x="202679" y="1003895"/>
                  </a:cubicBezTo>
                  <a:lnTo>
                    <a:pt x="181967" y="1012696"/>
                  </a:lnTo>
                  <a:cubicBezTo>
                    <a:pt x="205492" y="1066954"/>
                    <a:pt x="250941" y="1107583"/>
                    <a:pt x="305288" y="1123484"/>
                  </a:cubicBezTo>
                  <a:cubicBezTo>
                    <a:pt x="260051" y="1186174"/>
                    <a:pt x="162021" y="1201884"/>
                    <a:pt x="70961" y="1161909"/>
                  </a:cubicBezTo>
                  <a:cubicBezTo>
                    <a:pt x="64874" y="1160625"/>
                    <a:pt x="60391" y="1156961"/>
                    <a:pt x="56055" y="1153032"/>
                  </a:cubicBezTo>
                  <a:cubicBezTo>
                    <a:pt x="-13786" y="1089729"/>
                    <a:pt x="-19088" y="981796"/>
                    <a:pt x="44214" y="911953"/>
                  </a:cubicBezTo>
                  <a:lnTo>
                    <a:pt x="84073" y="882569"/>
                  </a:lnTo>
                  <a:lnTo>
                    <a:pt x="76811" y="875989"/>
                  </a:lnTo>
                  <a:lnTo>
                    <a:pt x="80179" y="872273"/>
                  </a:lnTo>
                  <a:cubicBezTo>
                    <a:pt x="28040" y="814783"/>
                    <a:pt x="28651" y="726072"/>
                    <a:pt x="82340" y="666836"/>
                  </a:cubicBezTo>
                  <a:lnTo>
                    <a:pt x="121082" y="638275"/>
                  </a:lnTo>
                  <a:cubicBezTo>
                    <a:pt x="89526" y="571593"/>
                    <a:pt x="96788" y="490523"/>
                    <a:pt x="145805" y="430894"/>
                  </a:cubicBezTo>
                  <a:cubicBezTo>
                    <a:pt x="198586" y="400645"/>
                    <a:pt x="259015" y="385179"/>
                    <a:pt x="321878" y="383347"/>
                  </a:cubicBezTo>
                  <a:lnTo>
                    <a:pt x="321111" y="357014"/>
                  </a:lnTo>
                  <a:cubicBezTo>
                    <a:pt x="257723" y="358862"/>
                    <a:pt x="196668" y="373772"/>
                    <a:pt x="141180" y="399723"/>
                  </a:cubicBezTo>
                  <a:cubicBezTo>
                    <a:pt x="117813" y="370058"/>
                    <a:pt x="106816" y="332072"/>
                    <a:pt x="106816" y="291518"/>
                  </a:cubicBezTo>
                  <a:cubicBezTo>
                    <a:pt x="106816" y="170286"/>
                    <a:pt x="205094" y="72008"/>
                    <a:pt x="326327" y="72008"/>
                  </a:cubicBezTo>
                  <a:cubicBezTo>
                    <a:pt x="350305" y="72008"/>
                    <a:pt x="373385" y="75853"/>
                    <a:pt x="394659" y="83948"/>
                  </a:cubicBezTo>
                  <a:cubicBezTo>
                    <a:pt x="425371" y="33609"/>
                    <a:pt x="467237" y="0"/>
                    <a:pt x="533817"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sp>
        <p:nvSpPr>
          <p:cNvPr id="84" name="Rectangle 19">
            <a:extLst>
              <a:ext uri="{FF2B5EF4-FFF2-40B4-BE49-F238E27FC236}">
                <a16:creationId xmlns:a16="http://schemas.microsoft.com/office/drawing/2014/main" id="{2F06181C-847F-40DF-87F7-F4665221F59B}"/>
              </a:ext>
            </a:extLst>
          </p:cNvPr>
          <p:cNvSpPr/>
          <p:nvPr userDrawn="1"/>
        </p:nvSpPr>
        <p:spPr>
          <a:xfrm>
            <a:off x="5542040" y="2446822"/>
            <a:ext cx="449751" cy="494370"/>
          </a:xfrm>
          <a:custGeom>
            <a:avLst/>
            <a:gdLst/>
            <a:ahLst/>
            <a:cxnLst/>
            <a:rect l="l" t="t" r="r" b="b"/>
            <a:pathLst>
              <a:path w="2926108" h="3216409">
                <a:moveTo>
                  <a:pt x="1150286" y="2039882"/>
                </a:moveTo>
                <a:cubicBezTo>
                  <a:pt x="1216487" y="2110220"/>
                  <a:pt x="1249586" y="2238485"/>
                  <a:pt x="1348889" y="2250897"/>
                </a:cubicBezTo>
                <a:cubicBezTo>
                  <a:pt x="1452327" y="2213659"/>
                  <a:pt x="1530941" y="2147458"/>
                  <a:pt x="1597142" y="2052295"/>
                </a:cubicBezTo>
                <a:cubicBezTo>
                  <a:pt x="1634380" y="2030228"/>
                  <a:pt x="1712994" y="2049536"/>
                  <a:pt x="1721269" y="2072982"/>
                </a:cubicBezTo>
                <a:cubicBezTo>
                  <a:pt x="1533700" y="2362611"/>
                  <a:pt x="1615072" y="2763954"/>
                  <a:pt x="1568179" y="2830155"/>
                </a:cubicBezTo>
                <a:cubicBezTo>
                  <a:pt x="1391644" y="2965315"/>
                  <a:pt x="1231658" y="2893598"/>
                  <a:pt x="1063398" y="2925319"/>
                </a:cubicBezTo>
                <a:cubicBezTo>
                  <a:pt x="925479" y="2954282"/>
                  <a:pt x="820660" y="3107371"/>
                  <a:pt x="686879" y="3148747"/>
                </a:cubicBezTo>
                <a:cubicBezTo>
                  <a:pt x="536548" y="3184606"/>
                  <a:pt x="373804" y="3224602"/>
                  <a:pt x="215198" y="3214948"/>
                </a:cubicBezTo>
                <a:cubicBezTo>
                  <a:pt x="93829" y="3209431"/>
                  <a:pt x="71763" y="3046687"/>
                  <a:pt x="136584" y="2925318"/>
                </a:cubicBezTo>
                <a:cubicBezTo>
                  <a:pt x="168305" y="2828775"/>
                  <a:pt x="121415" y="2802571"/>
                  <a:pt x="107623" y="2710165"/>
                </a:cubicBezTo>
                <a:cubicBezTo>
                  <a:pt x="111150" y="2693172"/>
                  <a:pt x="127647" y="2691385"/>
                  <a:pt x="158288" y="2695563"/>
                </a:cubicBezTo>
                <a:lnTo>
                  <a:pt x="158288" y="2626239"/>
                </a:lnTo>
                <a:lnTo>
                  <a:pt x="266288" y="2626239"/>
                </a:lnTo>
                <a:lnTo>
                  <a:pt x="266288" y="2708276"/>
                </a:lnTo>
                <a:lnTo>
                  <a:pt x="307224" y="2711894"/>
                </a:lnTo>
                <a:lnTo>
                  <a:pt x="307224" y="2626239"/>
                </a:lnTo>
                <a:lnTo>
                  <a:pt x="415224" y="2626239"/>
                </a:lnTo>
                <a:lnTo>
                  <a:pt x="415224" y="2711420"/>
                </a:lnTo>
                <a:cubicBezTo>
                  <a:pt x="428487" y="2711947"/>
                  <a:pt x="442136" y="2710942"/>
                  <a:pt x="456160" y="2708700"/>
                </a:cubicBezTo>
                <a:lnTo>
                  <a:pt x="456160" y="2617963"/>
                </a:lnTo>
                <a:lnTo>
                  <a:pt x="564160" y="2617963"/>
                </a:lnTo>
                <a:lnTo>
                  <a:pt x="564160" y="2692500"/>
                </a:lnTo>
                <a:cubicBezTo>
                  <a:pt x="577696" y="2691220"/>
                  <a:pt x="591289" y="2688332"/>
                  <a:pt x="605096" y="2684680"/>
                </a:cubicBezTo>
                <a:lnTo>
                  <a:pt x="605096" y="2601411"/>
                </a:lnTo>
                <a:lnTo>
                  <a:pt x="713096" y="2601411"/>
                </a:lnTo>
                <a:lnTo>
                  <a:pt x="713096" y="2654658"/>
                </a:lnTo>
                <a:lnTo>
                  <a:pt x="754032" y="2641463"/>
                </a:lnTo>
                <a:lnTo>
                  <a:pt x="754032" y="2580721"/>
                </a:lnTo>
                <a:lnTo>
                  <a:pt x="862032" y="2580721"/>
                </a:lnTo>
                <a:lnTo>
                  <a:pt x="862032" y="2599792"/>
                </a:lnTo>
                <a:cubicBezTo>
                  <a:pt x="897454" y="2584791"/>
                  <a:pt x="934214" y="2567836"/>
                  <a:pt x="972371" y="2548802"/>
                </a:cubicBezTo>
                <a:cubicBezTo>
                  <a:pt x="1030297" y="2506047"/>
                  <a:pt x="939271" y="2219176"/>
                  <a:pt x="947546" y="2122633"/>
                </a:cubicBezTo>
                <a:cubicBezTo>
                  <a:pt x="957201" y="2082636"/>
                  <a:pt x="1082706" y="2067466"/>
                  <a:pt x="1150286" y="2039882"/>
                </a:cubicBezTo>
                <a:close/>
                <a:moveTo>
                  <a:pt x="394278" y="1320337"/>
                </a:moveTo>
                <a:cubicBezTo>
                  <a:pt x="356565" y="1315036"/>
                  <a:pt x="316914" y="1320983"/>
                  <a:pt x="277262" y="1344774"/>
                </a:cubicBezTo>
                <a:cubicBezTo>
                  <a:pt x="169686" y="1368221"/>
                  <a:pt x="281399" y="1532343"/>
                  <a:pt x="314500" y="1626128"/>
                </a:cubicBezTo>
                <a:cubicBezTo>
                  <a:pt x="335188" y="1715776"/>
                  <a:pt x="306225" y="1838523"/>
                  <a:pt x="376563" y="1820593"/>
                </a:cubicBezTo>
                <a:cubicBezTo>
                  <a:pt x="535169" y="1786113"/>
                  <a:pt x="681363" y="1673020"/>
                  <a:pt x="628954" y="1493726"/>
                </a:cubicBezTo>
                <a:cubicBezTo>
                  <a:pt x="603094" y="1453384"/>
                  <a:pt x="507414" y="1336241"/>
                  <a:pt x="394278" y="1320337"/>
                </a:cubicBezTo>
                <a:close/>
                <a:moveTo>
                  <a:pt x="1526804" y="66"/>
                </a:moveTo>
                <a:cubicBezTo>
                  <a:pt x="2066065" y="2824"/>
                  <a:pt x="2621877" y="129710"/>
                  <a:pt x="2896335" y="1038593"/>
                </a:cubicBezTo>
                <a:cubicBezTo>
                  <a:pt x="3057700" y="1564063"/>
                  <a:pt x="2532230" y="2366749"/>
                  <a:pt x="2064686" y="2292273"/>
                </a:cubicBezTo>
                <a:cubicBezTo>
                  <a:pt x="1885392" y="2267447"/>
                  <a:pt x="1950214" y="2015056"/>
                  <a:pt x="1555767" y="1940580"/>
                </a:cubicBezTo>
                <a:cubicBezTo>
                  <a:pt x="1179249" y="1868862"/>
                  <a:pt x="732393" y="2186075"/>
                  <a:pt x="554478" y="2159871"/>
                </a:cubicBezTo>
                <a:cubicBezTo>
                  <a:pt x="466211" y="2141942"/>
                  <a:pt x="394493" y="1904722"/>
                  <a:pt x="364151" y="1932305"/>
                </a:cubicBezTo>
                <a:cubicBezTo>
                  <a:pt x="322774" y="1970922"/>
                  <a:pt x="405526" y="2146079"/>
                  <a:pt x="467589" y="2205384"/>
                </a:cubicBezTo>
                <a:cubicBezTo>
                  <a:pt x="525515" y="2241243"/>
                  <a:pt x="732393" y="2202626"/>
                  <a:pt x="873070" y="2139183"/>
                </a:cubicBezTo>
                <a:cubicBezTo>
                  <a:pt x="913066" y="2128149"/>
                  <a:pt x="870312" y="2253655"/>
                  <a:pt x="877208" y="2333648"/>
                </a:cubicBezTo>
                <a:lnTo>
                  <a:pt x="862033" y="2337135"/>
                </a:lnTo>
                <a:lnTo>
                  <a:pt x="862033" y="2415799"/>
                </a:lnTo>
                <a:lnTo>
                  <a:pt x="754033" y="2415799"/>
                </a:lnTo>
                <a:lnTo>
                  <a:pt x="754033" y="2360695"/>
                </a:lnTo>
                <a:lnTo>
                  <a:pt x="713097" y="2366601"/>
                </a:lnTo>
                <a:lnTo>
                  <a:pt x="713097" y="2428213"/>
                </a:lnTo>
                <a:lnTo>
                  <a:pt x="605097" y="2428213"/>
                </a:lnTo>
                <a:lnTo>
                  <a:pt x="605097" y="2379641"/>
                </a:lnTo>
                <a:lnTo>
                  <a:pt x="564161" y="2382960"/>
                </a:lnTo>
                <a:lnTo>
                  <a:pt x="564161" y="2436489"/>
                </a:lnTo>
                <a:lnTo>
                  <a:pt x="456161" y="2436489"/>
                </a:lnTo>
                <a:lnTo>
                  <a:pt x="456161" y="2388351"/>
                </a:lnTo>
                <a:lnTo>
                  <a:pt x="415225" y="2389346"/>
                </a:lnTo>
                <a:lnTo>
                  <a:pt x="415225" y="2436489"/>
                </a:lnTo>
                <a:lnTo>
                  <a:pt x="307225" y="2436489"/>
                </a:lnTo>
                <a:lnTo>
                  <a:pt x="307225" y="2386989"/>
                </a:lnTo>
                <a:cubicBezTo>
                  <a:pt x="293173" y="2387203"/>
                  <a:pt x="279516" y="2386340"/>
                  <a:pt x="266289" y="2385150"/>
                </a:cubicBezTo>
                <a:lnTo>
                  <a:pt x="266289" y="2428213"/>
                </a:lnTo>
                <a:lnTo>
                  <a:pt x="158289" y="2428213"/>
                </a:lnTo>
                <a:lnTo>
                  <a:pt x="158289" y="2370613"/>
                </a:lnTo>
                <a:cubicBezTo>
                  <a:pt x="107017" y="2360332"/>
                  <a:pt x="72014" y="2345184"/>
                  <a:pt x="62108" y="2325373"/>
                </a:cubicBezTo>
                <a:cubicBezTo>
                  <a:pt x="37284" y="2261930"/>
                  <a:pt x="103484" y="2223314"/>
                  <a:pt x="124172" y="2172284"/>
                </a:cubicBezTo>
                <a:cubicBezTo>
                  <a:pt x="111759" y="2144700"/>
                  <a:pt x="74522" y="2141942"/>
                  <a:pt x="86934" y="2089533"/>
                </a:cubicBezTo>
                <a:cubicBezTo>
                  <a:pt x="96588" y="2053674"/>
                  <a:pt x="242782" y="2030228"/>
                  <a:pt x="264849" y="1994369"/>
                </a:cubicBezTo>
                <a:cubicBezTo>
                  <a:pt x="273125" y="1919892"/>
                  <a:pt x="-4093" y="1721291"/>
                  <a:pt x="45" y="1671639"/>
                </a:cubicBezTo>
                <a:cubicBezTo>
                  <a:pt x="12458" y="1619230"/>
                  <a:pt x="124172" y="1558546"/>
                  <a:pt x="190373" y="1477174"/>
                </a:cubicBezTo>
                <a:cubicBezTo>
                  <a:pt x="222094" y="1438557"/>
                  <a:pt x="80038" y="1267538"/>
                  <a:pt x="91072" y="1224783"/>
                </a:cubicBezTo>
                <a:cubicBezTo>
                  <a:pt x="111760" y="1092381"/>
                  <a:pt x="240023" y="943429"/>
                  <a:pt x="264849" y="703451"/>
                </a:cubicBezTo>
                <a:cubicBezTo>
                  <a:pt x="342084" y="332450"/>
                  <a:pt x="961338" y="-5451"/>
                  <a:pt x="1526804" y="66"/>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6" name="Rounded Rectangle 31">
            <a:extLst>
              <a:ext uri="{FF2B5EF4-FFF2-40B4-BE49-F238E27FC236}">
                <a16:creationId xmlns:a16="http://schemas.microsoft.com/office/drawing/2014/main" id="{9A53D727-5CF8-4F81-A3FE-E40A1BCF0018}"/>
              </a:ext>
            </a:extLst>
          </p:cNvPr>
          <p:cNvSpPr>
            <a:spLocks noChangeAspect="1"/>
          </p:cNvSpPr>
          <p:nvPr userDrawn="1"/>
        </p:nvSpPr>
        <p:spPr>
          <a:xfrm>
            <a:off x="5580598" y="3571006"/>
            <a:ext cx="372634" cy="529812"/>
          </a:xfrm>
          <a:custGeom>
            <a:avLst/>
            <a:gdLst/>
            <a:ahLst/>
            <a:cxnLst/>
            <a:rect l="l" t="t" r="r" b="b"/>
            <a:pathLst>
              <a:path w="2273269" h="3232141">
                <a:moveTo>
                  <a:pt x="1301358" y="1224998"/>
                </a:moveTo>
                <a:cubicBezTo>
                  <a:pt x="1288512" y="1224739"/>
                  <a:pt x="1275404" y="1226994"/>
                  <a:pt x="1262722" y="1232060"/>
                </a:cubicBezTo>
                <a:cubicBezTo>
                  <a:pt x="1224020" y="1247517"/>
                  <a:pt x="1200469" y="1284678"/>
                  <a:pt x="1200858" y="1323955"/>
                </a:cubicBezTo>
                <a:lnTo>
                  <a:pt x="1068969" y="1816173"/>
                </a:lnTo>
                <a:lnTo>
                  <a:pt x="975827" y="1468563"/>
                </a:lnTo>
                <a:cubicBezTo>
                  <a:pt x="965224" y="1428990"/>
                  <a:pt x="932065" y="1401484"/>
                  <a:pt x="893889" y="1396168"/>
                </a:cubicBezTo>
                <a:cubicBezTo>
                  <a:pt x="887581" y="1395290"/>
                  <a:pt x="881136" y="1395017"/>
                  <a:pt x="874749" y="1397368"/>
                </a:cubicBezTo>
                <a:lnTo>
                  <a:pt x="873048" y="1397069"/>
                </a:lnTo>
                <a:cubicBezTo>
                  <a:pt x="871822" y="1397102"/>
                  <a:pt x="870599" y="1397158"/>
                  <a:pt x="869409" y="1397702"/>
                </a:cubicBezTo>
                <a:lnTo>
                  <a:pt x="854690" y="1398625"/>
                </a:lnTo>
                <a:cubicBezTo>
                  <a:pt x="852870" y="1399112"/>
                  <a:pt x="851076" y="1399648"/>
                  <a:pt x="849610" y="1401148"/>
                </a:cubicBezTo>
                <a:cubicBezTo>
                  <a:pt x="820426" y="1408603"/>
                  <a:pt x="795399" y="1429720"/>
                  <a:pt x="783580" y="1459921"/>
                </a:cubicBezTo>
                <a:lnTo>
                  <a:pt x="576552" y="1988920"/>
                </a:lnTo>
                <a:lnTo>
                  <a:pt x="360960" y="1988920"/>
                </a:lnTo>
                <a:cubicBezTo>
                  <a:pt x="306335" y="1988920"/>
                  <a:pt x="262052" y="2033203"/>
                  <a:pt x="262052" y="2087828"/>
                </a:cubicBezTo>
                <a:cubicBezTo>
                  <a:pt x="262052" y="2142453"/>
                  <a:pt x="306335" y="2186736"/>
                  <a:pt x="360960" y="2186736"/>
                </a:cubicBezTo>
                <a:lnTo>
                  <a:pt x="624414" y="2186736"/>
                </a:lnTo>
                <a:cubicBezTo>
                  <a:pt x="655679" y="2194749"/>
                  <a:pt x="687884" y="2184847"/>
                  <a:pt x="710155" y="2162843"/>
                </a:cubicBezTo>
                <a:cubicBezTo>
                  <a:pt x="728043" y="2149675"/>
                  <a:pt x="740236" y="2129868"/>
                  <a:pt x="742804" y="2106901"/>
                </a:cubicBezTo>
                <a:lnTo>
                  <a:pt x="861090" y="1804659"/>
                </a:lnTo>
                <a:lnTo>
                  <a:pt x="967256" y="2200878"/>
                </a:lnTo>
                <a:cubicBezTo>
                  <a:pt x="956121" y="2251327"/>
                  <a:pt x="986997" y="2301788"/>
                  <a:pt x="1037612" y="2315350"/>
                </a:cubicBezTo>
                <a:cubicBezTo>
                  <a:pt x="1044252" y="2317129"/>
                  <a:pt x="1050915" y="2318189"/>
                  <a:pt x="1057633" y="2316605"/>
                </a:cubicBezTo>
                <a:cubicBezTo>
                  <a:pt x="1061264" y="2317900"/>
                  <a:pt x="1065062" y="2318350"/>
                  <a:pt x="1068971" y="2317315"/>
                </a:cubicBezTo>
                <a:cubicBezTo>
                  <a:pt x="1072878" y="2318349"/>
                  <a:pt x="1076674" y="2317900"/>
                  <a:pt x="1080303" y="2316605"/>
                </a:cubicBezTo>
                <a:lnTo>
                  <a:pt x="1100326" y="2315350"/>
                </a:lnTo>
                <a:cubicBezTo>
                  <a:pt x="1150941" y="2301788"/>
                  <a:pt x="1181817" y="2251327"/>
                  <a:pt x="1170682" y="2200878"/>
                </a:cubicBezTo>
                <a:lnTo>
                  <a:pt x="1320238" y="1642726"/>
                </a:lnTo>
                <a:lnTo>
                  <a:pt x="1513977" y="2127797"/>
                </a:lnTo>
                <a:cubicBezTo>
                  <a:pt x="1531567" y="2171838"/>
                  <a:pt x="1577262" y="2196260"/>
                  <a:pt x="1621871" y="2186737"/>
                </a:cubicBezTo>
                <a:lnTo>
                  <a:pt x="1878495" y="2186737"/>
                </a:lnTo>
                <a:cubicBezTo>
                  <a:pt x="1933120" y="2186737"/>
                  <a:pt x="1977403" y="2142454"/>
                  <a:pt x="1977403" y="2087829"/>
                </a:cubicBezTo>
                <a:cubicBezTo>
                  <a:pt x="1977403" y="2033204"/>
                  <a:pt x="1933120" y="1988921"/>
                  <a:pt x="1878495" y="1988921"/>
                </a:cubicBezTo>
                <a:lnTo>
                  <a:pt x="1671520" y="1988921"/>
                </a:lnTo>
                <a:lnTo>
                  <a:pt x="1391261" y="1287226"/>
                </a:lnTo>
                <a:cubicBezTo>
                  <a:pt x="1376065" y="1249180"/>
                  <a:pt x="1339894" y="1225775"/>
                  <a:pt x="1301358" y="1224998"/>
                </a:cubicBezTo>
                <a:close/>
                <a:moveTo>
                  <a:pt x="335892" y="524745"/>
                </a:moveTo>
                <a:lnTo>
                  <a:pt x="1937377" y="524745"/>
                </a:lnTo>
                <a:cubicBezTo>
                  <a:pt x="1996486" y="524745"/>
                  <a:pt x="2044403" y="572662"/>
                  <a:pt x="2044403" y="631771"/>
                </a:cubicBezTo>
                <a:lnTo>
                  <a:pt x="2044403" y="2898384"/>
                </a:lnTo>
                <a:cubicBezTo>
                  <a:pt x="2044403" y="2957493"/>
                  <a:pt x="1996486" y="3005410"/>
                  <a:pt x="1937377" y="3005410"/>
                </a:cubicBezTo>
                <a:lnTo>
                  <a:pt x="335892" y="3005410"/>
                </a:lnTo>
                <a:cubicBezTo>
                  <a:pt x="276783" y="3005410"/>
                  <a:pt x="228866" y="2957493"/>
                  <a:pt x="228866" y="2898384"/>
                </a:cubicBezTo>
                <a:lnTo>
                  <a:pt x="228866" y="631771"/>
                </a:lnTo>
                <a:cubicBezTo>
                  <a:pt x="228866" y="572662"/>
                  <a:pt x="276783" y="524745"/>
                  <a:pt x="335892" y="524745"/>
                </a:cubicBezTo>
                <a:close/>
                <a:moveTo>
                  <a:pt x="245659" y="437009"/>
                </a:moveTo>
                <a:cubicBezTo>
                  <a:pt x="179890" y="437009"/>
                  <a:pt x="126573" y="490326"/>
                  <a:pt x="126573" y="556095"/>
                </a:cubicBezTo>
                <a:lnTo>
                  <a:pt x="126573" y="2974061"/>
                </a:lnTo>
                <a:cubicBezTo>
                  <a:pt x="126573" y="3039830"/>
                  <a:pt x="179890" y="3093147"/>
                  <a:pt x="245659" y="3093147"/>
                </a:cubicBezTo>
                <a:lnTo>
                  <a:pt x="2027611" y="3093147"/>
                </a:lnTo>
                <a:cubicBezTo>
                  <a:pt x="2093380" y="3093147"/>
                  <a:pt x="2146697" y="3039830"/>
                  <a:pt x="2146697" y="2974061"/>
                </a:cubicBezTo>
                <a:lnTo>
                  <a:pt x="2146697" y="556095"/>
                </a:lnTo>
                <a:cubicBezTo>
                  <a:pt x="2146697" y="490326"/>
                  <a:pt x="2093380" y="437009"/>
                  <a:pt x="2027611" y="437009"/>
                </a:cubicBezTo>
                <a:close/>
                <a:moveTo>
                  <a:pt x="974181" y="0"/>
                </a:moveTo>
                <a:lnTo>
                  <a:pt x="1299087" y="0"/>
                </a:lnTo>
                <a:cubicBezTo>
                  <a:pt x="1327680" y="0"/>
                  <a:pt x="1350860" y="23180"/>
                  <a:pt x="1350860" y="51773"/>
                </a:cubicBezTo>
                <a:lnTo>
                  <a:pt x="1350860" y="155306"/>
                </a:lnTo>
                <a:lnTo>
                  <a:pt x="1381614" y="155306"/>
                </a:lnTo>
                <a:cubicBezTo>
                  <a:pt x="1410207" y="155306"/>
                  <a:pt x="1433387" y="178486"/>
                  <a:pt x="1433387" y="207079"/>
                </a:cubicBezTo>
                <a:lnTo>
                  <a:pt x="1433387" y="298015"/>
                </a:lnTo>
                <a:lnTo>
                  <a:pt x="2081269" y="298015"/>
                </a:lnTo>
                <a:cubicBezTo>
                  <a:pt x="2187308" y="298015"/>
                  <a:pt x="2273269" y="383976"/>
                  <a:pt x="2273269" y="490015"/>
                </a:cubicBezTo>
                <a:lnTo>
                  <a:pt x="2273269" y="3040141"/>
                </a:lnTo>
                <a:cubicBezTo>
                  <a:pt x="2273269" y="3146180"/>
                  <a:pt x="2187308" y="3232141"/>
                  <a:pt x="2081269" y="3232141"/>
                </a:cubicBezTo>
                <a:lnTo>
                  <a:pt x="192000" y="3232141"/>
                </a:lnTo>
                <a:cubicBezTo>
                  <a:pt x="85961" y="3232141"/>
                  <a:pt x="0" y="3146180"/>
                  <a:pt x="0" y="3040141"/>
                </a:cubicBezTo>
                <a:lnTo>
                  <a:pt x="0" y="490015"/>
                </a:lnTo>
                <a:cubicBezTo>
                  <a:pt x="0" y="383976"/>
                  <a:pt x="85961" y="298015"/>
                  <a:pt x="192000" y="298015"/>
                </a:cubicBezTo>
                <a:lnTo>
                  <a:pt x="839881" y="298015"/>
                </a:lnTo>
                <a:lnTo>
                  <a:pt x="839881" y="207079"/>
                </a:lnTo>
                <a:cubicBezTo>
                  <a:pt x="839881" y="178486"/>
                  <a:pt x="863061" y="155306"/>
                  <a:pt x="891654" y="155306"/>
                </a:cubicBezTo>
                <a:lnTo>
                  <a:pt x="922408" y="155306"/>
                </a:lnTo>
                <a:lnTo>
                  <a:pt x="922408" y="51773"/>
                </a:lnTo>
                <a:cubicBezTo>
                  <a:pt x="922408" y="23180"/>
                  <a:pt x="945588" y="0"/>
                  <a:pt x="974181"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7" name="Oval 47">
            <a:extLst>
              <a:ext uri="{FF2B5EF4-FFF2-40B4-BE49-F238E27FC236}">
                <a16:creationId xmlns:a16="http://schemas.microsoft.com/office/drawing/2014/main" id="{5DD41494-7BB8-4DD8-BA6E-DB8BE87CC239}"/>
              </a:ext>
            </a:extLst>
          </p:cNvPr>
          <p:cNvSpPr>
            <a:spLocks noChangeAspect="1"/>
          </p:cNvSpPr>
          <p:nvPr userDrawn="1"/>
        </p:nvSpPr>
        <p:spPr>
          <a:xfrm>
            <a:off x="8847296" y="4500774"/>
            <a:ext cx="529812" cy="529812"/>
          </a:xfrm>
          <a:custGeom>
            <a:avLst/>
            <a:gdLst/>
            <a:ahLst/>
            <a:cxnLst/>
            <a:rect l="l" t="t" r="r" b="b"/>
            <a:pathLst>
              <a:path w="3240000" h="3240000">
                <a:moveTo>
                  <a:pt x="1303187" y="480874"/>
                </a:moveTo>
                <a:lnTo>
                  <a:pt x="1303187" y="1303187"/>
                </a:lnTo>
                <a:lnTo>
                  <a:pt x="480874" y="1303187"/>
                </a:lnTo>
                <a:lnTo>
                  <a:pt x="480874" y="1936813"/>
                </a:lnTo>
                <a:lnTo>
                  <a:pt x="1303187" y="1936813"/>
                </a:lnTo>
                <a:lnTo>
                  <a:pt x="1303187" y="2759126"/>
                </a:lnTo>
                <a:lnTo>
                  <a:pt x="1936813" y="2759126"/>
                </a:lnTo>
                <a:lnTo>
                  <a:pt x="1936813" y="1936813"/>
                </a:lnTo>
                <a:lnTo>
                  <a:pt x="2759126" y="1936813"/>
                </a:lnTo>
                <a:lnTo>
                  <a:pt x="2759126" y="1303187"/>
                </a:lnTo>
                <a:lnTo>
                  <a:pt x="1936813" y="1303187"/>
                </a:lnTo>
                <a:lnTo>
                  <a:pt x="1936813" y="480874"/>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8" name="Oval 50">
            <a:extLst>
              <a:ext uri="{FF2B5EF4-FFF2-40B4-BE49-F238E27FC236}">
                <a16:creationId xmlns:a16="http://schemas.microsoft.com/office/drawing/2014/main" id="{C62A3CDD-75C2-400E-AB0B-8C0749B75158}"/>
              </a:ext>
            </a:extLst>
          </p:cNvPr>
          <p:cNvSpPr>
            <a:spLocks noChangeAspect="1"/>
          </p:cNvSpPr>
          <p:nvPr userDrawn="1"/>
        </p:nvSpPr>
        <p:spPr>
          <a:xfrm>
            <a:off x="6369580" y="3571006"/>
            <a:ext cx="469094" cy="529812"/>
          </a:xfrm>
          <a:custGeom>
            <a:avLst/>
            <a:gdLst/>
            <a:ahLst/>
            <a:cxnLst/>
            <a:rect l="l" t="t" r="r" b="b"/>
            <a:pathLst>
              <a:path w="2868687" h="3240000">
                <a:moveTo>
                  <a:pt x="1433799" y="2290728"/>
                </a:moveTo>
                <a:cubicBezTo>
                  <a:pt x="1317650" y="2346839"/>
                  <a:pt x="1203301" y="2394700"/>
                  <a:pt x="1093028" y="2434329"/>
                </a:cubicBezTo>
                <a:cubicBezTo>
                  <a:pt x="1167481" y="2812207"/>
                  <a:pt x="1292592" y="3060000"/>
                  <a:pt x="1434343" y="3060000"/>
                </a:cubicBezTo>
                <a:cubicBezTo>
                  <a:pt x="1576138" y="3060000"/>
                  <a:pt x="1701284" y="2812053"/>
                  <a:pt x="1774025" y="2433735"/>
                </a:cubicBezTo>
                <a:cubicBezTo>
                  <a:pt x="1663854" y="2394452"/>
                  <a:pt x="1549823" y="2346469"/>
                  <a:pt x="1433799" y="2290728"/>
                </a:cubicBezTo>
                <a:close/>
                <a:moveTo>
                  <a:pt x="1824954" y="2078037"/>
                </a:moveTo>
                <a:cubicBezTo>
                  <a:pt x="1794480" y="2097450"/>
                  <a:pt x="1763147" y="2116057"/>
                  <a:pt x="1731343" y="2134419"/>
                </a:cubicBezTo>
                <a:lnTo>
                  <a:pt x="1635415" y="2187161"/>
                </a:lnTo>
                <a:cubicBezTo>
                  <a:pt x="1691788" y="2215044"/>
                  <a:pt x="1747931" y="2239109"/>
                  <a:pt x="1803378" y="2259350"/>
                </a:cubicBezTo>
                <a:cubicBezTo>
                  <a:pt x="1812120" y="2201101"/>
                  <a:pt x="1819148" y="2140526"/>
                  <a:pt x="1824954" y="2078037"/>
                </a:cubicBezTo>
                <a:close/>
                <a:moveTo>
                  <a:pt x="1042306" y="2077178"/>
                </a:moveTo>
                <a:cubicBezTo>
                  <a:pt x="1047949" y="2140175"/>
                  <a:pt x="1055328" y="2201182"/>
                  <a:pt x="1063873" y="2259905"/>
                </a:cubicBezTo>
                <a:cubicBezTo>
                  <a:pt x="1119365" y="2238275"/>
                  <a:pt x="1176217" y="2214355"/>
                  <a:pt x="1233887" y="2187801"/>
                </a:cubicBezTo>
                <a:cubicBezTo>
                  <a:pt x="1201538" y="2170955"/>
                  <a:pt x="1169452" y="2152957"/>
                  <a:pt x="1137343" y="2134419"/>
                </a:cubicBezTo>
                <a:close/>
                <a:moveTo>
                  <a:pt x="559768" y="1732679"/>
                </a:moveTo>
                <a:cubicBezTo>
                  <a:pt x="268524" y="1984850"/>
                  <a:pt x="116369" y="2217202"/>
                  <a:pt x="187266" y="2340000"/>
                </a:cubicBezTo>
                <a:cubicBezTo>
                  <a:pt x="258144" y="2462764"/>
                  <a:pt x="535307" y="2447213"/>
                  <a:pt x="899736" y="2322555"/>
                </a:cubicBezTo>
                <a:cubicBezTo>
                  <a:pt x="878937" y="2207297"/>
                  <a:pt x="863223" y="2084405"/>
                  <a:pt x="853746" y="1955834"/>
                </a:cubicBezTo>
                <a:cubicBezTo>
                  <a:pt x="747454" y="1883220"/>
                  <a:pt x="648878" y="1808453"/>
                  <a:pt x="559768" y="1732679"/>
                </a:cubicBezTo>
                <a:close/>
                <a:moveTo>
                  <a:pt x="2309048" y="1730507"/>
                </a:moveTo>
                <a:cubicBezTo>
                  <a:pt x="2220666" y="1807660"/>
                  <a:pt x="2121792" y="1882664"/>
                  <a:pt x="2015235" y="1955625"/>
                </a:cubicBezTo>
                <a:cubicBezTo>
                  <a:pt x="2005364" y="2084180"/>
                  <a:pt x="1989894" y="2207119"/>
                  <a:pt x="1967330" y="2322070"/>
                </a:cubicBezTo>
                <a:lnTo>
                  <a:pt x="2081685" y="2358048"/>
                </a:lnTo>
                <a:cubicBezTo>
                  <a:pt x="2116015" y="2320492"/>
                  <a:pt x="2165526" y="2297468"/>
                  <a:pt x="2220415" y="2297468"/>
                </a:cubicBezTo>
                <a:cubicBezTo>
                  <a:pt x="2302230" y="2297468"/>
                  <a:pt x="2372097" y="2348622"/>
                  <a:pt x="2399287" y="2420880"/>
                </a:cubicBezTo>
                <a:cubicBezTo>
                  <a:pt x="2542053" y="2432945"/>
                  <a:pt x="2642630" y="2407186"/>
                  <a:pt x="2681420" y="2340000"/>
                </a:cubicBezTo>
                <a:cubicBezTo>
                  <a:pt x="2752393" y="2217071"/>
                  <a:pt x="2599836" y="1984353"/>
                  <a:pt x="2309048" y="1730507"/>
                </a:cubicBezTo>
                <a:close/>
                <a:moveTo>
                  <a:pt x="2026056" y="1510554"/>
                </a:moveTo>
                <a:cubicBezTo>
                  <a:pt x="2027893" y="1546708"/>
                  <a:pt x="2028343" y="1583211"/>
                  <a:pt x="2028343" y="1620000"/>
                </a:cubicBezTo>
                <a:lnTo>
                  <a:pt x="2024251" y="1730716"/>
                </a:lnTo>
                <a:lnTo>
                  <a:pt x="2173722" y="1619092"/>
                </a:lnTo>
                <a:cubicBezTo>
                  <a:pt x="2127526" y="1582190"/>
                  <a:pt x="2078507" y="1545517"/>
                  <a:pt x="2026056" y="1510554"/>
                </a:cubicBezTo>
                <a:close/>
                <a:moveTo>
                  <a:pt x="844436" y="1509285"/>
                </a:moveTo>
                <a:lnTo>
                  <a:pt x="694964" y="1620908"/>
                </a:lnTo>
                <a:cubicBezTo>
                  <a:pt x="741160" y="1657811"/>
                  <a:pt x="790179" y="1694484"/>
                  <a:pt x="842630" y="1729447"/>
                </a:cubicBezTo>
                <a:cubicBezTo>
                  <a:pt x="840793" y="1693293"/>
                  <a:pt x="840343" y="1656790"/>
                  <a:pt x="840343" y="1620000"/>
                </a:cubicBezTo>
                <a:close/>
                <a:moveTo>
                  <a:pt x="1434343" y="1361184"/>
                </a:moveTo>
                <a:cubicBezTo>
                  <a:pt x="1573534" y="1361184"/>
                  <a:pt x="1686371" y="1474021"/>
                  <a:pt x="1686371" y="1613212"/>
                </a:cubicBezTo>
                <a:cubicBezTo>
                  <a:pt x="1686371" y="1752403"/>
                  <a:pt x="1573534" y="1865240"/>
                  <a:pt x="1434343" y="1865240"/>
                </a:cubicBezTo>
                <a:cubicBezTo>
                  <a:pt x="1295152" y="1865240"/>
                  <a:pt x="1182315" y="1752403"/>
                  <a:pt x="1182315" y="1613212"/>
                </a:cubicBezTo>
                <a:cubicBezTo>
                  <a:pt x="1182315" y="1474021"/>
                  <a:pt x="1295152" y="1361184"/>
                  <a:pt x="1434343" y="1361184"/>
                </a:cubicBezTo>
                <a:close/>
                <a:moveTo>
                  <a:pt x="1433770" y="1149513"/>
                </a:moveTo>
                <a:cubicBezTo>
                  <a:pt x="1365445" y="1183896"/>
                  <a:pt x="1296585" y="1221489"/>
                  <a:pt x="1227343" y="1261466"/>
                </a:cubicBezTo>
                <a:lnTo>
                  <a:pt x="1027157" y="1384911"/>
                </a:lnTo>
                <a:cubicBezTo>
                  <a:pt x="1022222" y="1461370"/>
                  <a:pt x="1020343" y="1539922"/>
                  <a:pt x="1020343" y="1620000"/>
                </a:cubicBezTo>
                <a:lnTo>
                  <a:pt x="1028287" y="1855786"/>
                </a:lnTo>
                <a:cubicBezTo>
                  <a:pt x="1091680" y="1898065"/>
                  <a:pt x="1158394" y="1938727"/>
                  <a:pt x="1227343" y="1978535"/>
                </a:cubicBezTo>
                <a:lnTo>
                  <a:pt x="1434916" y="2090488"/>
                </a:lnTo>
                <a:cubicBezTo>
                  <a:pt x="1503241" y="2056105"/>
                  <a:pt x="1572101" y="2018511"/>
                  <a:pt x="1641343" y="1978535"/>
                </a:cubicBezTo>
                <a:lnTo>
                  <a:pt x="1841530" y="1855090"/>
                </a:lnTo>
                <a:cubicBezTo>
                  <a:pt x="1846464" y="1778631"/>
                  <a:pt x="1848343" y="1700079"/>
                  <a:pt x="1848343" y="1620000"/>
                </a:cubicBezTo>
                <a:lnTo>
                  <a:pt x="1840399" y="1384214"/>
                </a:lnTo>
                <a:cubicBezTo>
                  <a:pt x="1777006" y="1341936"/>
                  <a:pt x="1710293" y="1301274"/>
                  <a:pt x="1641343" y="1261466"/>
                </a:cubicBezTo>
                <a:close/>
                <a:moveTo>
                  <a:pt x="1065308" y="980650"/>
                </a:moveTo>
                <a:cubicBezTo>
                  <a:pt x="1056566" y="1038899"/>
                  <a:pt x="1049538" y="1099475"/>
                  <a:pt x="1043732" y="1161964"/>
                </a:cubicBezTo>
                <a:cubicBezTo>
                  <a:pt x="1074206" y="1142551"/>
                  <a:pt x="1105539" y="1123943"/>
                  <a:pt x="1137343" y="1105581"/>
                </a:cubicBezTo>
                <a:lnTo>
                  <a:pt x="1233271" y="1052839"/>
                </a:lnTo>
                <a:cubicBezTo>
                  <a:pt x="1176898" y="1024957"/>
                  <a:pt x="1120756" y="1000892"/>
                  <a:pt x="1065308" y="980650"/>
                </a:cubicBezTo>
                <a:close/>
                <a:moveTo>
                  <a:pt x="1804814" y="980095"/>
                </a:moveTo>
                <a:cubicBezTo>
                  <a:pt x="1749321" y="1001726"/>
                  <a:pt x="1692469" y="1025646"/>
                  <a:pt x="1634800" y="1052200"/>
                </a:cubicBezTo>
                <a:cubicBezTo>
                  <a:pt x="1667149" y="1069046"/>
                  <a:pt x="1699234" y="1087043"/>
                  <a:pt x="1731343" y="1105581"/>
                </a:cubicBezTo>
                <a:lnTo>
                  <a:pt x="1826380" y="1162822"/>
                </a:lnTo>
                <a:cubicBezTo>
                  <a:pt x="1820738" y="1099825"/>
                  <a:pt x="1813359" y="1038819"/>
                  <a:pt x="1804814" y="980095"/>
                </a:cubicBezTo>
                <a:close/>
                <a:moveTo>
                  <a:pt x="2432236" y="816002"/>
                </a:moveTo>
                <a:cubicBezTo>
                  <a:pt x="2308930" y="820546"/>
                  <a:pt x="2149627" y="855445"/>
                  <a:pt x="1968950" y="917446"/>
                </a:cubicBezTo>
                <a:cubicBezTo>
                  <a:pt x="1989749" y="1032703"/>
                  <a:pt x="2005463" y="1155596"/>
                  <a:pt x="2014941" y="1284167"/>
                </a:cubicBezTo>
                <a:cubicBezTo>
                  <a:pt x="2121232" y="1356780"/>
                  <a:pt x="2219808" y="1431548"/>
                  <a:pt x="2308918" y="1507322"/>
                </a:cubicBezTo>
                <a:cubicBezTo>
                  <a:pt x="2600162" y="1255150"/>
                  <a:pt x="2752317" y="1022798"/>
                  <a:pt x="2681420" y="900000"/>
                </a:cubicBezTo>
                <a:cubicBezTo>
                  <a:pt x="2645694" y="838121"/>
                  <a:pt x="2557557" y="811383"/>
                  <a:pt x="2432236" y="816002"/>
                </a:cubicBezTo>
                <a:close/>
                <a:moveTo>
                  <a:pt x="436450" y="816001"/>
                </a:moveTo>
                <a:cubicBezTo>
                  <a:pt x="311129" y="811383"/>
                  <a:pt x="222992" y="838121"/>
                  <a:pt x="187266" y="900000"/>
                </a:cubicBezTo>
                <a:cubicBezTo>
                  <a:pt x="158404" y="949991"/>
                  <a:pt x="166508" y="1018139"/>
                  <a:pt x="206887" y="1097970"/>
                </a:cubicBezTo>
                <a:cubicBezTo>
                  <a:pt x="213842" y="1096217"/>
                  <a:pt x="221021" y="1095812"/>
                  <a:pt x="228294" y="1095812"/>
                </a:cubicBezTo>
                <a:cubicBezTo>
                  <a:pt x="334372" y="1095812"/>
                  <a:pt x="420366" y="1181806"/>
                  <a:pt x="420366" y="1287884"/>
                </a:cubicBezTo>
                <a:cubicBezTo>
                  <a:pt x="420366" y="1314219"/>
                  <a:pt x="415066" y="1339317"/>
                  <a:pt x="405427" y="1362148"/>
                </a:cubicBezTo>
                <a:cubicBezTo>
                  <a:pt x="450585" y="1410442"/>
                  <a:pt x="502437" y="1459559"/>
                  <a:pt x="559639" y="1509493"/>
                </a:cubicBezTo>
                <a:cubicBezTo>
                  <a:pt x="648020" y="1432341"/>
                  <a:pt x="746894" y="1357336"/>
                  <a:pt x="853451" y="1284376"/>
                </a:cubicBezTo>
                <a:cubicBezTo>
                  <a:pt x="863322" y="1155820"/>
                  <a:pt x="878792" y="1032881"/>
                  <a:pt x="901357" y="917930"/>
                </a:cubicBezTo>
                <a:cubicBezTo>
                  <a:pt x="719999" y="855651"/>
                  <a:pt x="560119" y="820559"/>
                  <a:pt x="436450" y="816001"/>
                </a:cubicBezTo>
                <a:close/>
                <a:moveTo>
                  <a:pt x="1434343" y="180000"/>
                </a:moveTo>
                <a:cubicBezTo>
                  <a:pt x="1292548" y="180000"/>
                  <a:pt x="1167402" y="427948"/>
                  <a:pt x="1094661" y="806265"/>
                </a:cubicBezTo>
                <a:cubicBezTo>
                  <a:pt x="1204832" y="845548"/>
                  <a:pt x="1318864" y="893532"/>
                  <a:pt x="1434887" y="949272"/>
                </a:cubicBezTo>
                <a:cubicBezTo>
                  <a:pt x="1551037" y="893162"/>
                  <a:pt x="1665385" y="845301"/>
                  <a:pt x="1775658" y="805671"/>
                </a:cubicBezTo>
                <a:cubicBezTo>
                  <a:pt x="1751860" y="684885"/>
                  <a:pt x="1722886" y="577390"/>
                  <a:pt x="1688823" y="487405"/>
                </a:cubicBezTo>
                <a:cubicBezTo>
                  <a:pt x="1688009" y="487647"/>
                  <a:pt x="1687191" y="487652"/>
                  <a:pt x="1686371" y="487652"/>
                </a:cubicBezTo>
                <a:cubicBezTo>
                  <a:pt x="1580293" y="487652"/>
                  <a:pt x="1494299" y="401658"/>
                  <a:pt x="1494299" y="295580"/>
                </a:cubicBezTo>
                <a:cubicBezTo>
                  <a:pt x="1494299" y="264819"/>
                  <a:pt x="1501530" y="235747"/>
                  <a:pt x="1516122" y="210837"/>
                </a:cubicBezTo>
                <a:cubicBezTo>
                  <a:pt x="1490583" y="189985"/>
                  <a:pt x="1462798" y="180000"/>
                  <a:pt x="1434343" y="180000"/>
                </a:cubicBezTo>
                <a:close/>
                <a:moveTo>
                  <a:pt x="1434343" y="0"/>
                </a:moveTo>
                <a:cubicBezTo>
                  <a:pt x="1509303" y="0"/>
                  <a:pt x="1581019" y="37868"/>
                  <a:pt x="1646062" y="107907"/>
                </a:cubicBezTo>
                <a:cubicBezTo>
                  <a:pt x="1659037" y="104972"/>
                  <a:pt x="1672533" y="103508"/>
                  <a:pt x="1686371" y="103508"/>
                </a:cubicBezTo>
                <a:cubicBezTo>
                  <a:pt x="1792449" y="103508"/>
                  <a:pt x="1878443" y="189502"/>
                  <a:pt x="1878443" y="295580"/>
                </a:cubicBezTo>
                <a:cubicBezTo>
                  <a:pt x="1878443" y="342831"/>
                  <a:pt x="1861381" y="386097"/>
                  <a:pt x="1831228" y="417985"/>
                </a:cubicBezTo>
                <a:cubicBezTo>
                  <a:pt x="1871860" y="515668"/>
                  <a:pt x="1906636" y="628220"/>
                  <a:pt x="1935357" y="752219"/>
                </a:cubicBezTo>
                <a:cubicBezTo>
                  <a:pt x="2379384" y="616814"/>
                  <a:pt x="2731816" y="627289"/>
                  <a:pt x="2837304" y="810000"/>
                </a:cubicBezTo>
                <a:cubicBezTo>
                  <a:pt x="2942793" y="992711"/>
                  <a:pt x="2775650" y="1303161"/>
                  <a:pt x="2436521" y="1620139"/>
                </a:cubicBezTo>
                <a:cubicBezTo>
                  <a:pt x="2775698" y="1936928"/>
                  <a:pt x="2942777" y="2247316"/>
                  <a:pt x="2837304" y="2430000"/>
                </a:cubicBezTo>
                <a:cubicBezTo>
                  <a:pt x="2771439" y="2544083"/>
                  <a:pt x="2609300" y="2591017"/>
                  <a:pt x="2388706" y="2577188"/>
                </a:cubicBezTo>
                <a:cubicBezTo>
                  <a:pt x="2358753" y="2639691"/>
                  <a:pt x="2294480" y="2681612"/>
                  <a:pt x="2220415" y="2681612"/>
                </a:cubicBezTo>
                <a:cubicBezTo>
                  <a:pt x="2122541" y="2681612"/>
                  <a:pt x="2041764" y="2608405"/>
                  <a:pt x="2030773" y="2513644"/>
                </a:cubicBezTo>
                <a:cubicBezTo>
                  <a:pt x="1999304" y="2506661"/>
                  <a:pt x="1967635" y="2497623"/>
                  <a:pt x="1935485" y="2487821"/>
                </a:cubicBezTo>
                <a:cubicBezTo>
                  <a:pt x="1830610" y="2940018"/>
                  <a:pt x="1645322" y="3240000"/>
                  <a:pt x="1434343" y="3240000"/>
                </a:cubicBezTo>
                <a:cubicBezTo>
                  <a:pt x="1223366" y="3240000"/>
                  <a:pt x="1038079" y="2940023"/>
                  <a:pt x="933330" y="2487781"/>
                </a:cubicBezTo>
                <a:cubicBezTo>
                  <a:pt x="489302" y="2623186"/>
                  <a:pt x="136870" y="2612712"/>
                  <a:pt x="31382" y="2430000"/>
                </a:cubicBezTo>
                <a:cubicBezTo>
                  <a:pt x="-74106" y="2247290"/>
                  <a:pt x="93037" y="1936840"/>
                  <a:pt x="432165" y="1619862"/>
                </a:cubicBezTo>
                <a:cubicBezTo>
                  <a:pt x="378689" y="1569916"/>
                  <a:pt x="329491" y="1520128"/>
                  <a:pt x="285801" y="1470219"/>
                </a:cubicBezTo>
                <a:cubicBezTo>
                  <a:pt x="267844" y="1476857"/>
                  <a:pt x="248431" y="1479956"/>
                  <a:pt x="228294" y="1479956"/>
                </a:cubicBezTo>
                <a:cubicBezTo>
                  <a:pt x="122216" y="1479956"/>
                  <a:pt x="36222" y="1393962"/>
                  <a:pt x="36222" y="1287884"/>
                </a:cubicBezTo>
                <a:cubicBezTo>
                  <a:pt x="36222" y="1246866"/>
                  <a:pt x="49080" y="1208850"/>
                  <a:pt x="73868" y="1179672"/>
                </a:cubicBezTo>
                <a:cubicBezTo>
                  <a:pt x="-4733" y="1033688"/>
                  <a:pt x="-23287" y="904690"/>
                  <a:pt x="31382" y="810000"/>
                </a:cubicBezTo>
                <a:cubicBezTo>
                  <a:pt x="136860" y="627306"/>
                  <a:pt x="489234" y="616816"/>
                  <a:pt x="933201" y="752179"/>
                </a:cubicBezTo>
                <a:cubicBezTo>
                  <a:pt x="1038076" y="299982"/>
                  <a:pt x="1223365" y="0"/>
                  <a:pt x="1434343"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89" name="Heart 17">
            <a:extLst>
              <a:ext uri="{FF2B5EF4-FFF2-40B4-BE49-F238E27FC236}">
                <a16:creationId xmlns:a16="http://schemas.microsoft.com/office/drawing/2014/main" id="{9AECB8D8-DE7E-441E-A7D8-011002AA5062}"/>
              </a:ext>
            </a:extLst>
          </p:cNvPr>
          <p:cNvSpPr/>
          <p:nvPr userDrawn="1"/>
        </p:nvSpPr>
        <p:spPr>
          <a:xfrm>
            <a:off x="8865289" y="3588496"/>
            <a:ext cx="501299" cy="491506"/>
          </a:xfrm>
          <a:custGeom>
            <a:avLst/>
            <a:gdLst/>
            <a:ahLst/>
            <a:cxnLst/>
            <a:rect l="l" t="t" r="r" b="b"/>
            <a:pathLst>
              <a:path w="3263621" h="3199863">
                <a:moveTo>
                  <a:pt x="1896188" y="786599"/>
                </a:moveTo>
                <a:cubicBezTo>
                  <a:pt x="1878938" y="786251"/>
                  <a:pt x="1861335" y="789280"/>
                  <a:pt x="1844305" y="796082"/>
                </a:cubicBezTo>
                <a:cubicBezTo>
                  <a:pt x="1792333" y="816839"/>
                  <a:pt x="1760707" y="866742"/>
                  <a:pt x="1761231" y="919486"/>
                </a:cubicBezTo>
                <a:lnTo>
                  <a:pt x="1573886" y="1618665"/>
                </a:lnTo>
                <a:lnTo>
                  <a:pt x="1438574" y="1113672"/>
                </a:lnTo>
                <a:cubicBezTo>
                  <a:pt x="1424335" y="1060531"/>
                  <a:pt x="1379808" y="1023594"/>
                  <a:pt x="1328543" y="1016456"/>
                </a:cubicBezTo>
                <a:cubicBezTo>
                  <a:pt x="1320071" y="1015276"/>
                  <a:pt x="1311415" y="1014911"/>
                  <a:pt x="1302836" y="1018067"/>
                </a:cubicBezTo>
                <a:lnTo>
                  <a:pt x="1300556" y="1017667"/>
                </a:lnTo>
                <a:cubicBezTo>
                  <a:pt x="1298914" y="1017711"/>
                  <a:pt x="1297275" y="1017786"/>
                  <a:pt x="1295680" y="1018515"/>
                </a:cubicBezTo>
                <a:lnTo>
                  <a:pt x="1275904" y="1019755"/>
                </a:lnTo>
                <a:cubicBezTo>
                  <a:pt x="1273459" y="1020410"/>
                  <a:pt x="1271049" y="1021129"/>
                  <a:pt x="1269080" y="1023145"/>
                </a:cubicBezTo>
                <a:cubicBezTo>
                  <a:pt x="1229892" y="1033156"/>
                  <a:pt x="1196286" y="1061513"/>
                  <a:pt x="1180414" y="1102068"/>
                </a:cubicBezTo>
                <a:lnTo>
                  <a:pt x="902406" y="1812437"/>
                </a:lnTo>
                <a:lnTo>
                  <a:pt x="612897" y="1812437"/>
                </a:lnTo>
                <a:cubicBezTo>
                  <a:pt x="539543" y="1812437"/>
                  <a:pt x="480078" y="1871902"/>
                  <a:pt x="480078" y="1945256"/>
                </a:cubicBezTo>
                <a:cubicBezTo>
                  <a:pt x="480078" y="2018610"/>
                  <a:pt x="539543" y="2078075"/>
                  <a:pt x="612897" y="2078075"/>
                </a:cubicBezTo>
                <a:lnTo>
                  <a:pt x="966673" y="2078075"/>
                </a:lnTo>
                <a:cubicBezTo>
                  <a:pt x="1008666" y="2088839"/>
                  <a:pt x="1051924" y="2075535"/>
                  <a:pt x="1081835" y="2045978"/>
                </a:cubicBezTo>
                <a:cubicBezTo>
                  <a:pt x="1105846" y="2028294"/>
                  <a:pt x="1122213" y="2001701"/>
                  <a:pt x="1125659" y="1970866"/>
                </a:cubicBezTo>
                <a:lnTo>
                  <a:pt x="1284498" y="1565001"/>
                </a:lnTo>
                <a:lnTo>
                  <a:pt x="1443089" y="2156868"/>
                </a:lnTo>
                <a:cubicBezTo>
                  <a:pt x="1455914" y="2204733"/>
                  <a:pt x="1493311" y="2239452"/>
                  <a:pt x="1538593" y="2249086"/>
                </a:cubicBezTo>
                <a:lnTo>
                  <a:pt x="1542015" y="2250785"/>
                </a:lnTo>
                <a:cubicBezTo>
                  <a:pt x="1542604" y="2250943"/>
                  <a:pt x="1543193" y="2251097"/>
                  <a:pt x="1543870" y="2250902"/>
                </a:cubicBezTo>
                <a:cubicBezTo>
                  <a:pt x="1553422" y="2254514"/>
                  <a:pt x="1563610" y="2255524"/>
                  <a:pt x="1573886" y="2252783"/>
                </a:cubicBezTo>
                <a:cubicBezTo>
                  <a:pt x="1584162" y="2255524"/>
                  <a:pt x="1594351" y="2254515"/>
                  <a:pt x="1603903" y="2250901"/>
                </a:cubicBezTo>
                <a:lnTo>
                  <a:pt x="1605758" y="2250785"/>
                </a:lnTo>
                <a:cubicBezTo>
                  <a:pt x="1606974" y="2250459"/>
                  <a:pt x="1608181" y="2250118"/>
                  <a:pt x="1609178" y="2249086"/>
                </a:cubicBezTo>
                <a:cubicBezTo>
                  <a:pt x="1654461" y="2239453"/>
                  <a:pt x="1691859" y="2204734"/>
                  <a:pt x="1704684" y="2156868"/>
                </a:cubicBezTo>
                <a:lnTo>
                  <a:pt x="1921541" y="1347547"/>
                </a:lnTo>
                <a:lnTo>
                  <a:pt x="2181705" y="1998928"/>
                </a:lnTo>
                <a:cubicBezTo>
                  <a:pt x="2205326" y="2058070"/>
                  <a:pt x="2266689" y="2090865"/>
                  <a:pt x="2326593" y="2078075"/>
                </a:cubicBezTo>
                <a:lnTo>
                  <a:pt x="2671200" y="2078075"/>
                </a:lnTo>
                <a:cubicBezTo>
                  <a:pt x="2744554" y="2078075"/>
                  <a:pt x="2804019" y="2018610"/>
                  <a:pt x="2804019" y="1945256"/>
                </a:cubicBezTo>
                <a:cubicBezTo>
                  <a:pt x="2804019" y="1871902"/>
                  <a:pt x="2744554" y="1812437"/>
                  <a:pt x="2671200" y="1812437"/>
                </a:cubicBezTo>
                <a:lnTo>
                  <a:pt x="2393261" y="1812437"/>
                </a:lnTo>
                <a:lnTo>
                  <a:pt x="2016914" y="870162"/>
                </a:lnTo>
                <a:cubicBezTo>
                  <a:pt x="1996508" y="819071"/>
                  <a:pt x="1947937" y="787642"/>
                  <a:pt x="1896188" y="786599"/>
                </a:cubicBezTo>
                <a:close/>
                <a:moveTo>
                  <a:pt x="773454" y="106"/>
                </a:moveTo>
                <a:cubicBezTo>
                  <a:pt x="1097282" y="5742"/>
                  <a:pt x="1441967" y="238301"/>
                  <a:pt x="1631811" y="769863"/>
                </a:cubicBezTo>
                <a:cubicBezTo>
                  <a:pt x="2306811" y="-1120137"/>
                  <a:pt x="4939311" y="769863"/>
                  <a:pt x="1631811" y="3199863"/>
                </a:cubicBezTo>
                <a:cubicBezTo>
                  <a:pt x="-745455" y="1453301"/>
                  <a:pt x="-54107" y="-14297"/>
                  <a:pt x="773454" y="106"/>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4" name="Rounded Rectangle 17">
            <a:extLst>
              <a:ext uri="{FF2B5EF4-FFF2-40B4-BE49-F238E27FC236}">
                <a16:creationId xmlns:a16="http://schemas.microsoft.com/office/drawing/2014/main" id="{5C8805BF-16F8-4295-9990-A2C5F7A8D1CB}"/>
              </a:ext>
            </a:extLst>
          </p:cNvPr>
          <p:cNvSpPr>
            <a:spLocks noChangeAspect="1"/>
          </p:cNvSpPr>
          <p:nvPr userDrawn="1"/>
        </p:nvSpPr>
        <p:spPr>
          <a:xfrm>
            <a:off x="5600420" y="4575423"/>
            <a:ext cx="332990" cy="529812"/>
          </a:xfrm>
          <a:custGeom>
            <a:avLst/>
            <a:gdLst/>
            <a:ahLst/>
            <a:cxnLst/>
            <a:rect l="l" t="t" r="r" b="b"/>
            <a:pathLst>
              <a:path w="2016224" h="3207971">
                <a:moveTo>
                  <a:pt x="854575" y="1382799"/>
                </a:moveTo>
                <a:lnTo>
                  <a:pt x="854575" y="1686462"/>
                </a:lnTo>
                <a:lnTo>
                  <a:pt x="550912" y="1686462"/>
                </a:lnTo>
                <a:lnTo>
                  <a:pt x="550912" y="1993536"/>
                </a:lnTo>
                <a:lnTo>
                  <a:pt x="854575" y="1993536"/>
                </a:lnTo>
                <a:lnTo>
                  <a:pt x="854575" y="2297199"/>
                </a:lnTo>
                <a:lnTo>
                  <a:pt x="1161649" y="2297199"/>
                </a:lnTo>
                <a:lnTo>
                  <a:pt x="1161649" y="1993536"/>
                </a:lnTo>
                <a:lnTo>
                  <a:pt x="1465312" y="1993536"/>
                </a:lnTo>
                <a:lnTo>
                  <a:pt x="1465312" y="1686462"/>
                </a:lnTo>
                <a:lnTo>
                  <a:pt x="1161649" y="1686462"/>
                </a:lnTo>
                <a:lnTo>
                  <a:pt x="1161649" y="1382799"/>
                </a:lnTo>
                <a:close/>
                <a:moveTo>
                  <a:pt x="397285" y="941591"/>
                </a:moveTo>
                <a:lnTo>
                  <a:pt x="1618940" y="941591"/>
                </a:lnTo>
                <a:lnTo>
                  <a:pt x="1618940" y="2738407"/>
                </a:lnTo>
                <a:lnTo>
                  <a:pt x="397285" y="2738407"/>
                </a:lnTo>
                <a:close/>
                <a:moveTo>
                  <a:pt x="305673" y="849979"/>
                </a:moveTo>
                <a:lnTo>
                  <a:pt x="305673" y="2830019"/>
                </a:lnTo>
                <a:lnTo>
                  <a:pt x="1710552" y="2830019"/>
                </a:lnTo>
                <a:lnTo>
                  <a:pt x="1710552" y="849979"/>
                </a:lnTo>
                <a:close/>
                <a:moveTo>
                  <a:pt x="240515" y="472027"/>
                </a:moveTo>
                <a:lnTo>
                  <a:pt x="1775709" y="472027"/>
                </a:lnTo>
                <a:cubicBezTo>
                  <a:pt x="1908542" y="472027"/>
                  <a:pt x="2016224" y="579709"/>
                  <a:pt x="2016224" y="712542"/>
                </a:cubicBezTo>
                <a:lnTo>
                  <a:pt x="2016224" y="2967456"/>
                </a:lnTo>
                <a:cubicBezTo>
                  <a:pt x="2016224" y="3100289"/>
                  <a:pt x="1908542" y="3207971"/>
                  <a:pt x="1775709" y="3207971"/>
                </a:cubicBezTo>
                <a:lnTo>
                  <a:pt x="240515" y="3207971"/>
                </a:lnTo>
                <a:cubicBezTo>
                  <a:pt x="107682" y="3207971"/>
                  <a:pt x="0" y="3100289"/>
                  <a:pt x="0" y="2967456"/>
                </a:cubicBezTo>
                <a:lnTo>
                  <a:pt x="0" y="712542"/>
                </a:lnTo>
                <a:cubicBezTo>
                  <a:pt x="0" y="579709"/>
                  <a:pt x="107682" y="472027"/>
                  <a:pt x="240515" y="472027"/>
                </a:cubicBezTo>
                <a:close/>
                <a:moveTo>
                  <a:pt x="515787" y="0"/>
                </a:moveTo>
                <a:lnTo>
                  <a:pt x="1500437" y="0"/>
                </a:lnTo>
                <a:cubicBezTo>
                  <a:pt x="1541893" y="0"/>
                  <a:pt x="1575500" y="33607"/>
                  <a:pt x="1575500" y="75063"/>
                </a:cubicBezTo>
                <a:lnTo>
                  <a:pt x="1575500" y="367990"/>
                </a:lnTo>
                <a:lnTo>
                  <a:pt x="440724" y="367990"/>
                </a:lnTo>
                <a:lnTo>
                  <a:pt x="440724" y="75063"/>
                </a:lnTo>
                <a:cubicBezTo>
                  <a:pt x="440724" y="33607"/>
                  <a:pt x="474331" y="0"/>
                  <a:pt x="515787"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5" name="Oval 21">
            <a:extLst>
              <a:ext uri="{FF2B5EF4-FFF2-40B4-BE49-F238E27FC236}">
                <a16:creationId xmlns:a16="http://schemas.microsoft.com/office/drawing/2014/main" id="{17C8EDD3-182A-4444-8804-6B165D158D7C}"/>
              </a:ext>
            </a:extLst>
          </p:cNvPr>
          <p:cNvSpPr>
            <a:spLocks noChangeAspect="1"/>
          </p:cNvSpPr>
          <p:nvPr userDrawn="1"/>
        </p:nvSpPr>
        <p:spPr>
          <a:xfrm>
            <a:off x="9668004" y="4500774"/>
            <a:ext cx="529812" cy="529812"/>
          </a:xfrm>
          <a:custGeom>
            <a:avLst/>
            <a:gdLst/>
            <a:ahLst/>
            <a:cxnLst/>
            <a:rect l="l" t="t" r="r" b="b"/>
            <a:pathLst>
              <a:path w="3240000" h="3240000">
                <a:moveTo>
                  <a:pt x="1799999" y="306000"/>
                </a:moveTo>
                <a:lnTo>
                  <a:pt x="1440000" y="306000"/>
                </a:lnTo>
                <a:lnTo>
                  <a:pt x="1440000" y="1308231"/>
                </a:lnTo>
                <a:lnTo>
                  <a:pt x="572043" y="807116"/>
                </a:lnTo>
                <a:lnTo>
                  <a:pt x="392043" y="1118885"/>
                </a:lnTo>
                <a:lnTo>
                  <a:pt x="1260000" y="1620000"/>
                </a:lnTo>
                <a:lnTo>
                  <a:pt x="392043" y="2121116"/>
                </a:lnTo>
                <a:lnTo>
                  <a:pt x="572043" y="2432885"/>
                </a:lnTo>
                <a:lnTo>
                  <a:pt x="1440000" y="1931769"/>
                </a:lnTo>
                <a:lnTo>
                  <a:pt x="1440000" y="2934000"/>
                </a:lnTo>
                <a:lnTo>
                  <a:pt x="1800000" y="2934000"/>
                </a:lnTo>
                <a:lnTo>
                  <a:pt x="1800000" y="1931769"/>
                </a:lnTo>
                <a:lnTo>
                  <a:pt x="2667957" y="2432884"/>
                </a:lnTo>
                <a:lnTo>
                  <a:pt x="2847957" y="2121116"/>
                </a:lnTo>
                <a:lnTo>
                  <a:pt x="1980000" y="1620000"/>
                </a:lnTo>
                <a:lnTo>
                  <a:pt x="2847958" y="1118885"/>
                </a:lnTo>
                <a:lnTo>
                  <a:pt x="2667957" y="807116"/>
                </a:lnTo>
                <a:lnTo>
                  <a:pt x="1800000" y="1308231"/>
                </a:lnTo>
                <a:close/>
                <a:moveTo>
                  <a:pt x="1620000" y="0"/>
                </a:moveTo>
                <a:cubicBezTo>
                  <a:pt x="2514701" y="0"/>
                  <a:pt x="3240000" y="725299"/>
                  <a:pt x="3240000" y="1620000"/>
                </a:cubicBezTo>
                <a:cubicBezTo>
                  <a:pt x="3240000" y="2514701"/>
                  <a:pt x="2514701" y="3240000"/>
                  <a:pt x="1620000" y="3240000"/>
                </a:cubicBezTo>
                <a:cubicBezTo>
                  <a:pt x="725299" y="3240000"/>
                  <a:pt x="0" y="2514701"/>
                  <a:pt x="0" y="1620000"/>
                </a:cubicBezTo>
                <a:cubicBezTo>
                  <a:pt x="0" y="725299"/>
                  <a:pt x="725299" y="0"/>
                  <a:pt x="162000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96" name="Oval 25">
            <a:extLst>
              <a:ext uri="{FF2B5EF4-FFF2-40B4-BE49-F238E27FC236}">
                <a16:creationId xmlns:a16="http://schemas.microsoft.com/office/drawing/2014/main" id="{C994C385-1A45-4B4D-8CA8-3F1FB687B8CC}"/>
              </a:ext>
            </a:extLst>
          </p:cNvPr>
          <p:cNvSpPr>
            <a:spLocks noChangeAspect="1"/>
          </p:cNvSpPr>
          <p:nvPr userDrawn="1"/>
        </p:nvSpPr>
        <p:spPr>
          <a:xfrm>
            <a:off x="7178218" y="3571006"/>
            <a:ext cx="529090" cy="529812"/>
          </a:xfrm>
          <a:custGeom>
            <a:avLst/>
            <a:gdLst/>
            <a:ahLst/>
            <a:cxnLst/>
            <a:rect l="l" t="t" r="r" b="b"/>
            <a:pathLst>
              <a:path w="3225370" h="3229762">
                <a:moveTo>
                  <a:pt x="1355872" y="0"/>
                </a:moveTo>
                <a:cubicBezTo>
                  <a:pt x="1564636" y="0"/>
                  <a:pt x="1733872" y="169236"/>
                  <a:pt x="1733872" y="378000"/>
                </a:cubicBezTo>
                <a:cubicBezTo>
                  <a:pt x="1733872" y="530834"/>
                  <a:pt x="1643169" y="662483"/>
                  <a:pt x="1512292" y="721255"/>
                </a:cubicBezTo>
                <a:lnTo>
                  <a:pt x="1607042" y="1169019"/>
                </a:lnTo>
                <a:cubicBezTo>
                  <a:pt x="1611319" y="1167786"/>
                  <a:pt x="1615651" y="1167712"/>
                  <a:pt x="1620000" y="1167712"/>
                </a:cubicBezTo>
                <a:cubicBezTo>
                  <a:pt x="1828764" y="1167712"/>
                  <a:pt x="1998000" y="1336948"/>
                  <a:pt x="1998000" y="1545712"/>
                </a:cubicBezTo>
                <a:lnTo>
                  <a:pt x="1996362" y="1567711"/>
                </a:lnTo>
                <a:lnTo>
                  <a:pt x="2525816" y="1711728"/>
                </a:lnTo>
                <a:cubicBezTo>
                  <a:pt x="2591164" y="1602543"/>
                  <a:pt x="2710810" y="1530128"/>
                  <a:pt x="2847370" y="1530128"/>
                </a:cubicBezTo>
                <a:cubicBezTo>
                  <a:pt x="3056134" y="1530128"/>
                  <a:pt x="3225370" y="1699364"/>
                  <a:pt x="3225370" y="1908128"/>
                </a:cubicBezTo>
                <a:cubicBezTo>
                  <a:pt x="3225370" y="2116892"/>
                  <a:pt x="3056134" y="2286128"/>
                  <a:pt x="2847370" y="2286128"/>
                </a:cubicBezTo>
                <a:cubicBezTo>
                  <a:pt x="2638606" y="2286128"/>
                  <a:pt x="2469370" y="2116892"/>
                  <a:pt x="2469370" y="1908128"/>
                </a:cubicBezTo>
                <a:lnTo>
                  <a:pt x="2475505" y="1847275"/>
                </a:lnTo>
                <a:lnTo>
                  <a:pt x="1957861" y="1706471"/>
                </a:lnTo>
                <a:cubicBezTo>
                  <a:pt x="1922674" y="1789256"/>
                  <a:pt x="1855841" y="1854310"/>
                  <a:pt x="1773397" y="1890608"/>
                </a:cubicBezTo>
                <a:lnTo>
                  <a:pt x="1908290" y="2478637"/>
                </a:lnTo>
                <a:cubicBezTo>
                  <a:pt x="2094333" y="2500701"/>
                  <a:pt x="2237929" y="2659462"/>
                  <a:pt x="2237929" y="2851762"/>
                </a:cubicBezTo>
                <a:cubicBezTo>
                  <a:pt x="2237929" y="3060526"/>
                  <a:pt x="2068693" y="3229762"/>
                  <a:pt x="1859929" y="3229762"/>
                </a:cubicBezTo>
                <a:cubicBezTo>
                  <a:pt x="1651165" y="3229762"/>
                  <a:pt x="1481929" y="3060526"/>
                  <a:pt x="1481929" y="2851762"/>
                </a:cubicBezTo>
                <a:cubicBezTo>
                  <a:pt x="1481929" y="2676759"/>
                  <a:pt x="1600854" y="2529533"/>
                  <a:pt x="1762693" y="2487978"/>
                </a:cubicBezTo>
                <a:lnTo>
                  <a:pt x="1632951" y="1922407"/>
                </a:lnTo>
                <a:cubicBezTo>
                  <a:pt x="1628677" y="1923639"/>
                  <a:pt x="1624347" y="1923712"/>
                  <a:pt x="1620000" y="1923712"/>
                </a:cubicBezTo>
                <a:cubicBezTo>
                  <a:pt x="1474614" y="1923712"/>
                  <a:pt x="1348399" y="1841634"/>
                  <a:pt x="1286703" y="1720478"/>
                </a:cubicBezTo>
                <a:lnTo>
                  <a:pt x="726463" y="1950491"/>
                </a:lnTo>
                <a:cubicBezTo>
                  <a:pt x="745503" y="1995553"/>
                  <a:pt x="756000" y="2045092"/>
                  <a:pt x="756000" y="2097083"/>
                </a:cubicBezTo>
                <a:cubicBezTo>
                  <a:pt x="756000" y="2305847"/>
                  <a:pt x="586764" y="2475083"/>
                  <a:pt x="378000" y="2475083"/>
                </a:cubicBezTo>
                <a:cubicBezTo>
                  <a:pt x="169236" y="2475083"/>
                  <a:pt x="0" y="2305847"/>
                  <a:pt x="0" y="2097083"/>
                </a:cubicBezTo>
                <a:cubicBezTo>
                  <a:pt x="0" y="1888319"/>
                  <a:pt x="169236" y="1719083"/>
                  <a:pt x="378000" y="1719083"/>
                </a:cubicBezTo>
                <a:cubicBezTo>
                  <a:pt x="481765" y="1719083"/>
                  <a:pt x="575764" y="1760894"/>
                  <a:pt x="643957" y="1828700"/>
                </a:cubicBezTo>
                <a:lnTo>
                  <a:pt x="1245626" y="1581679"/>
                </a:lnTo>
                <a:cubicBezTo>
                  <a:pt x="1242578" y="1569964"/>
                  <a:pt x="1242000" y="1557905"/>
                  <a:pt x="1242000" y="1545712"/>
                </a:cubicBezTo>
                <a:cubicBezTo>
                  <a:pt x="1242000" y="1391666"/>
                  <a:pt x="1334148" y="1259142"/>
                  <a:pt x="1466584" y="1200827"/>
                </a:cubicBezTo>
                <a:lnTo>
                  <a:pt x="1372109" y="754363"/>
                </a:lnTo>
                <a:cubicBezTo>
                  <a:pt x="1366762" y="755885"/>
                  <a:pt x="1361331" y="756000"/>
                  <a:pt x="1355872" y="756000"/>
                </a:cubicBezTo>
                <a:cubicBezTo>
                  <a:pt x="1147108" y="756000"/>
                  <a:pt x="977872" y="586764"/>
                  <a:pt x="977872" y="378000"/>
                </a:cubicBezTo>
                <a:cubicBezTo>
                  <a:pt x="977872" y="169236"/>
                  <a:pt x="1147108" y="0"/>
                  <a:pt x="1355872"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0" name="Round Same Side Corner Rectangle 8">
            <a:extLst>
              <a:ext uri="{FF2B5EF4-FFF2-40B4-BE49-F238E27FC236}">
                <a16:creationId xmlns:a16="http://schemas.microsoft.com/office/drawing/2014/main" id="{1D866EB4-1A21-4C9B-833F-63F5AC425A97}"/>
              </a:ext>
            </a:extLst>
          </p:cNvPr>
          <p:cNvSpPr/>
          <p:nvPr userDrawn="1"/>
        </p:nvSpPr>
        <p:spPr>
          <a:xfrm>
            <a:off x="8029293" y="5500016"/>
            <a:ext cx="522441" cy="523242"/>
          </a:xfrm>
          <a:custGeom>
            <a:avLst/>
            <a:gdLst/>
            <a:ahLst/>
            <a:cxnLst/>
            <a:rect l="l" t="t" r="r" b="b"/>
            <a:pathLst>
              <a:path w="3197597" h="3202496">
                <a:moveTo>
                  <a:pt x="601421" y="1611393"/>
                </a:moveTo>
                <a:lnTo>
                  <a:pt x="2596176" y="1611393"/>
                </a:lnTo>
                <a:cubicBezTo>
                  <a:pt x="2928331" y="1611393"/>
                  <a:pt x="3197594" y="1880656"/>
                  <a:pt x="3197594" y="2212811"/>
                </a:cubicBezTo>
                <a:lnTo>
                  <a:pt x="3197594" y="2776360"/>
                </a:lnTo>
                <a:lnTo>
                  <a:pt x="3197597" y="2776360"/>
                </a:lnTo>
                <a:lnTo>
                  <a:pt x="3197597" y="2914824"/>
                </a:lnTo>
                <a:lnTo>
                  <a:pt x="3197198" y="2914824"/>
                </a:lnTo>
                <a:lnTo>
                  <a:pt x="3197198" y="3202496"/>
                </a:lnTo>
                <a:lnTo>
                  <a:pt x="398" y="3202496"/>
                </a:lnTo>
                <a:lnTo>
                  <a:pt x="398" y="2914824"/>
                </a:lnTo>
                <a:lnTo>
                  <a:pt x="0" y="2914824"/>
                </a:lnTo>
                <a:lnTo>
                  <a:pt x="0" y="2212811"/>
                </a:lnTo>
                <a:cubicBezTo>
                  <a:pt x="0" y="1880656"/>
                  <a:pt x="269266" y="1611393"/>
                  <a:pt x="601421" y="1611393"/>
                </a:cubicBezTo>
                <a:close/>
                <a:moveTo>
                  <a:pt x="1598801" y="0"/>
                </a:moveTo>
                <a:cubicBezTo>
                  <a:pt x="1998649" y="0"/>
                  <a:pt x="2322791" y="324142"/>
                  <a:pt x="2322791" y="723993"/>
                </a:cubicBezTo>
                <a:cubicBezTo>
                  <a:pt x="2322791" y="1123843"/>
                  <a:pt x="1998649" y="1447985"/>
                  <a:pt x="1598801" y="1447985"/>
                </a:cubicBezTo>
                <a:cubicBezTo>
                  <a:pt x="1198951" y="1447985"/>
                  <a:pt x="874809" y="1123843"/>
                  <a:pt x="874809" y="723993"/>
                </a:cubicBezTo>
                <a:cubicBezTo>
                  <a:pt x="874809" y="324142"/>
                  <a:pt x="1198951" y="0"/>
                  <a:pt x="1598801"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1" name="Rounded Rectangle 51">
            <a:extLst>
              <a:ext uri="{FF2B5EF4-FFF2-40B4-BE49-F238E27FC236}">
                <a16:creationId xmlns:a16="http://schemas.microsoft.com/office/drawing/2014/main" id="{AAE26734-FD50-4DAF-B283-B03D10D719D9}"/>
              </a:ext>
            </a:extLst>
          </p:cNvPr>
          <p:cNvSpPr/>
          <p:nvPr userDrawn="1"/>
        </p:nvSpPr>
        <p:spPr>
          <a:xfrm rot="16200000" flipH="1">
            <a:off x="5496132" y="5556095"/>
            <a:ext cx="541566" cy="510026"/>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02" name="Isosceles Triangle 5">
            <a:extLst>
              <a:ext uri="{FF2B5EF4-FFF2-40B4-BE49-F238E27FC236}">
                <a16:creationId xmlns:a16="http://schemas.microsoft.com/office/drawing/2014/main" id="{F89F892F-E4B7-4487-9BFC-6BDE293A9FD6}"/>
              </a:ext>
            </a:extLst>
          </p:cNvPr>
          <p:cNvSpPr>
            <a:spLocks noChangeAspect="1"/>
          </p:cNvSpPr>
          <p:nvPr userDrawn="1"/>
        </p:nvSpPr>
        <p:spPr>
          <a:xfrm>
            <a:off x="7240653" y="4661937"/>
            <a:ext cx="404220" cy="403783"/>
          </a:xfrm>
          <a:custGeom>
            <a:avLst/>
            <a:gdLst/>
            <a:ahLst/>
            <a:cxnLst/>
            <a:rect l="l" t="t" r="r" b="b"/>
            <a:pathLst>
              <a:path w="3229104" h="3225610">
                <a:moveTo>
                  <a:pt x="2311104" y="907633"/>
                </a:moveTo>
                <a:lnTo>
                  <a:pt x="3229104" y="907633"/>
                </a:lnTo>
                <a:lnTo>
                  <a:pt x="1769979" y="3097491"/>
                </a:lnTo>
                <a:close/>
                <a:moveTo>
                  <a:pt x="823" y="907633"/>
                </a:moveTo>
                <a:lnTo>
                  <a:pt x="918823" y="907633"/>
                </a:lnTo>
                <a:lnTo>
                  <a:pt x="1498048" y="3135591"/>
                </a:lnTo>
                <a:close/>
                <a:moveTo>
                  <a:pt x="1036980" y="907632"/>
                </a:moveTo>
                <a:lnTo>
                  <a:pt x="2192122" y="907632"/>
                </a:lnTo>
                <a:lnTo>
                  <a:pt x="1614551" y="3225610"/>
                </a:lnTo>
                <a:close/>
                <a:moveTo>
                  <a:pt x="2769693" y="0"/>
                </a:moveTo>
                <a:lnTo>
                  <a:pt x="3229104" y="792088"/>
                </a:lnTo>
                <a:lnTo>
                  <a:pt x="2310282" y="792088"/>
                </a:lnTo>
                <a:close/>
                <a:moveTo>
                  <a:pt x="1732713" y="0"/>
                </a:moveTo>
                <a:lnTo>
                  <a:pt x="2651535" y="0"/>
                </a:lnTo>
                <a:lnTo>
                  <a:pt x="2192124" y="792088"/>
                </a:lnTo>
                <a:close/>
                <a:moveTo>
                  <a:pt x="1614553" y="0"/>
                </a:moveTo>
                <a:lnTo>
                  <a:pt x="2073964" y="792088"/>
                </a:lnTo>
                <a:lnTo>
                  <a:pt x="1155142" y="792088"/>
                </a:lnTo>
                <a:close/>
                <a:moveTo>
                  <a:pt x="577571" y="0"/>
                </a:moveTo>
                <a:lnTo>
                  <a:pt x="1496393" y="0"/>
                </a:lnTo>
                <a:lnTo>
                  <a:pt x="1036982" y="792088"/>
                </a:lnTo>
                <a:close/>
                <a:moveTo>
                  <a:pt x="459411" y="0"/>
                </a:moveTo>
                <a:lnTo>
                  <a:pt x="918822" y="792088"/>
                </a:lnTo>
                <a:lnTo>
                  <a:pt x="0" y="792088"/>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3" name="Trapezoid 22">
            <a:extLst>
              <a:ext uri="{FF2B5EF4-FFF2-40B4-BE49-F238E27FC236}">
                <a16:creationId xmlns:a16="http://schemas.microsoft.com/office/drawing/2014/main" id="{DBF446E4-992A-479B-8F23-77AED253D7F5}"/>
              </a:ext>
            </a:extLst>
          </p:cNvPr>
          <p:cNvSpPr>
            <a:spLocks noChangeAspect="1"/>
          </p:cNvSpPr>
          <p:nvPr userDrawn="1"/>
        </p:nvSpPr>
        <p:spPr>
          <a:xfrm>
            <a:off x="8025607" y="4602271"/>
            <a:ext cx="529812" cy="269525"/>
          </a:xfrm>
          <a:custGeom>
            <a:avLst/>
            <a:gdLst/>
            <a:ahLst/>
            <a:cxnLst/>
            <a:rect l="l" t="t" r="r" b="b"/>
            <a:pathLst>
              <a:path w="3261500" h="1659188">
                <a:moveTo>
                  <a:pt x="121102" y="1436888"/>
                </a:moveTo>
                <a:lnTo>
                  <a:pt x="3045452" y="1436888"/>
                </a:lnTo>
                <a:cubicBezTo>
                  <a:pt x="3001437" y="1508238"/>
                  <a:pt x="2956882" y="1580993"/>
                  <a:pt x="2918729" y="1659188"/>
                </a:cubicBezTo>
                <a:lnTo>
                  <a:pt x="202648" y="1659188"/>
                </a:lnTo>
                <a:cubicBezTo>
                  <a:pt x="188127" y="1585004"/>
                  <a:pt x="156049" y="1510828"/>
                  <a:pt x="121102" y="1436888"/>
                </a:cubicBezTo>
                <a:close/>
                <a:moveTo>
                  <a:pt x="2814967" y="1119413"/>
                </a:moveTo>
                <a:lnTo>
                  <a:pt x="2814967" y="1227413"/>
                </a:lnTo>
                <a:lnTo>
                  <a:pt x="2922967" y="1227413"/>
                </a:lnTo>
                <a:lnTo>
                  <a:pt x="2922967" y="1119413"/>
                </a:lnTo>
                <a:close/>
                <a:moveTo>
                  <a:pt x="2600074" y="1119413"/>
                </a:moveTo>
                <a:lnTo>
                  <a:pt x="2600074" y="1227413"/>
                </a:lnTo>
                <a:lnTo>
                  <a:pt x="2708074" y="1227413"/>
                </a:lnTo>
                <a:lnTo>
                  <a:pt x="2708074" y="1119413"/>
                </a:lnTo>
                <a:close/>
                <a:moveTo>
                  <a:pt x="2385182" y="1119413"/>
                </a:moveTo>
                <a:lnTo>
                  <a:pt x="2385182" y="1227413"/>
                </a:lnTo>
                <a:lnTo>
                  <a:pt x="2493182" y="1227413"/>
                </a:lnTo>
                <a:lnTo>
                  <a:pt x="2493182" y="1119413"/>
                </a:lnTo>
                <a:close/>
                <a:moveTo>
                  <a:pt x="1716569" y="1119413"/>
                </a:moveTo>
                <a:lnTo>
                  <a:pt x="1716569" y="1227413"/>
                </a:lnTo>
                <a:lnTo>
                  <a:pt x="1824569" y="1227413"/>
                </a:lnTo>
                <a:lnTo>
                  <a:pt x="1824569" y="1119413"/>
                </a:lnTo>
                <a:close/>
                <a:moveTo>
                  <a:pt x="1501676" y="1119413"/>
                </a:moveTo>
                <a:lnTo>
                  <a:pt x="1501676" y="1227413"/>
                </a:lnTo>
                <a:lnTo>
                  <a:pt x="1609676" y="1227413"/>
                </a:lnTo>
                <a:lnTo>
                  <a:pt x="1609676" y="1119413"/>
                </a:lnTo>
                <a:close/>
                <a:moveTo>
                  <a:pt x="1286784" y="1119413"/>
                </a:moveTo>
                <a:lnTo>
                  <a:pt x="1286784" y="1227413"/>
                </a:lnTo>
                <a:lnTo>
                  <a:pt x="1394784" y="1227413"/>
                </a:lnTo>
                <a:lnTo>
                  <a:pt x="1394784" y="1119413"/>
                </a:lnTo>
                <a:close/>
                <a:moveTo>
                  <a:pt x="1071892" y="1119413"/>
                </a:moveTo>
                <a:lnTo>
                  <a:pt x="1071892" y="1227413"/>
                </a:lnTo>
                <a:lnTo>
                  <a:pt x="1179892" y="1227413"/>
                </a:lnTo>
                <a:lnTo>
                  <a:pt x="1179892" y="1119413"/>
                </a:lnTo>
                <a:close/>
                <a:moveTo>
                  <a:pt x="857000" y="1119413"/>
                </a:moveTo>
                <a:lnTo>
                  <a:pt x="857000" y="1227413"/>
                </a:lnTo>
                <a:lnTo>
                  <a:pt x="965000" y="1227413"/>
                </a:lnTo>
                <a:lnTo>
                  <a:pt x="965000" y="1119413"/>
                </a:lnTo>
                <a:close/>
                <a:moveTo>
                  <a:pt x="642108" y="1119413"/>
                </a:moveTo>
                <a:lnTo>
                  <a:pt x="642108" y="1227413"/>
                </a:lnTo>
                <a:lnTo>
                  <a:pt x="750108" y="1227413"/>
                </a:lnTo>
                <a:lnTo>
                  <a:pt x="750108" y="1119413"/>
                </a:lnTo>
                <a:close/>
                <a:moveTo>
                  <a:pt x="427216" y="1119413"/>
                </a:moveTo>
                <a:lnTo>
                  <a:pt x="427216" y="1227413"/>
                </a:lnTo>
                <a:lnTo>
                  <a:pt x="535216" y="1227413"/>
                </a:lnTo>
                <a:lnTo>
                  <a:pt x="535216" y="1119413"/>
                </a:lnTo>
                <a:close/>
                <a:moveTo>
                  <a:pt x="356387" y="794045"/>
                </a:moveTo>
                <a:lnTo>
                  <a:pt x="310667" y="896924"/>
                </a:lnTo>
                <a:lnTo>
                  <a:pt x="2620886" y="908354"/>
                </a:lnTo>
                <a:lnTo>
                  <a:pt x="2540130" y="801665"/>
                </a:lnTo>
                <a:close/>
                <a:moveTo>
                  <a:pt x="382676" y="631248"/>
                </a:moveTo>
                <a:lnTo>
                  <a:pt x="363625" y="730317"/>
                </a:lnTo>
                <a:lnTo>
                  <a:pt x="2492522" y="737937"/>
                </a:lnTo>
                <a:lnTo>
                  <a:pt x="2418771" y="631248"/>
                </a:lnTo>
                <a:close/>
                <a:moveTo>
                  <a:pt x="1756650" y="318899"/>
                </a:moveTo>
                <a:lnTo>
                  <a:pt x="1756650" y="477608"/>
                </a:lnTo>
                <a:lnTo>
                  <a:pt x="1900650" y="477608"/>
                </a:lnTo>
                <a:lnTo>
                  <a:pt x="1900650" y="318899"/>
                </a:lnTo>
                <a:close/>
                <a:moveTo>
                  <a:pt x="1470038" y="318899"/>
                </a:moveTo>
                <a:lnTo>
                  <a:pt x="1470038" y="477608"/>
                </a:lnTo>
                <a:lnTo>
                  <a:pt x="1614038" y="477608"/>
                </a:lnTo>
                <a:lnTo>
                  <a:pt x="1614038" y="318899"/>
                </a:lnTo>
                <a:close/>
                <a:moveTo>
                  <a:pt x="1183427" y="318899"/>
                </a:moveTo>
                <a:lnTo>
                  <a:pt x="1183427" y="477608"/>
                </a:lnTo>
                <a:lnTo>
                  <a:pt x="1327427" y="477608"/>
                </a:lnTo>
                <a:lnTo>
                  <a:pt x="1327427" y="318899"/>
                </a:lnTo>
                <a:close/>
                <a:moveTo>
                  <a:pt x="896816" y="318899"/>
                </a:moveTo>
                <a:lnTo>
                  <a:pt x="896816" y="477608"/>
                </a:lnTo>
                <a:lnTo>
                  <a:pt x="1040816" y="477608"/>
                </a:lnTo>
                <a:lnTo>
                  <a:pt x="1040816" y="318899"/>
                </a:lnTo>
                <a:close/>
                <a:moveTo>
                  <a:pt x="1190618" y="0"/>
                </a:moveTo>
                <a:lnTo>
                  <a:pt x="1271830" y="0"/>
                </a:lnTo>
                <a:lnTo>
                  <a:pt x="1308266" y="193836"/>
                </a:lnTo>
                <a:lnTo>
                  <a:pt x="1977660" y="193836"/>
                </a:lnTo>
                <a:lnTo>
                  <a:pt x="2138144" y="525639"/>
                </a:lnTo>
                <a:lnTo>
                  <a:pt x="2421400" y="525639"/>
                </a:lnTo>
                <a:lnTo>
                  <a:pt x="2750195" y="950920"/>
                </a:lnTo>
                <a:lnTo>
                  <a:pt x="3261500" y="937238"/>
                </a:lnTo>
                <a:cubicBezTo>
                  <a:pt x="3244841" y="1097170"/>
                  <a:pt x="3172191" y="1230845"/>
                  <a:pt x="3089450" y="1364888"/>
                </a:cubicBezTo>
                <a:lnTo>
                  <a:pt x="88044" y="1364888"/>
                </a:lnTo>
                <a:cubicBezTo>
                  <a:pt x="35437" y="1251413"/>
                  <a:pt x="-11245" y="1137942"/>
                  <a:pt x="2399" y="1024450"/>
                </a:cubicBezTo>
                <a:lnTo>
                  <a:pt x="197767" y="1019222"/>
                </a:lnTo>
                <a:lnTo>
                  <a:pt x="321162" y="525639"/>
                </a:lnTo>
                <a:lnTo>
                  <a:pt x="681951" y="525639"/>
                </a:lnTo>
                <a:lnTo>
                  <a:pt x="764901" y="193836"/>
                </a:lnTo>
                <a:lnTo>
                  <a:pt x="930048" y="193836"/>
                </a:lnTo>
                <a:lnTo>
                  <a:pt x="966373" y="588"/>
                </a:lnTo>
                <a:lnTo>
                  <a:pt x="1047585" y="588"/>
                </a:lnTo>
                <a:lnTo>
                  <a:pt x="1083910" y="193836"/>
                </a:lnTo>
                <a:lnTo>
                  <a:pt x="1154183" y="193836"/>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4" name="Rounded Rectangle 20">
            <a:extLst>
              <a:ext uri="{FF2B5EF4-FFF2-40B4-BE49-F238E27FC236}">
                <a16:creationId xmlns:a16="http://schemas.microsoft.com/office/drawing/2014/main" id="{1789E7CD-A723-4452-8ECB-345E97F057A9}"/>
              </a:ext>
            </a:extLst>
          </p:cNvPr>
          <p:cNvSpPr>
            <a:spLocks noChangeAspect="1"/>
          </p:cNvSpPr>
          <p:nvPr userDrawn="1"/>
        </p:nvSpPr>
        <p:spPr>
          <a:xfrm rot="2160000">
            <a:off x="9687397" y="3557025"/>
            <a:ext cx="491028" cy="529812"/>
          </a:xfrm>
          <a:custGeom>
            <a:avLst/>
            <a:gdLst/>
            <a:ahLst/>
            <a:cxnLst/>
            <a:rect l="l" t="t" r="r" b="b"/>
            <a:pathLst>
              <a:path w="2735240" h="2951283">
                <a:moveTo>
                  <a:pt x="945240" y="943134"/>
                </a:moveTo>
                <a:cubicBezTo>
                  <a:pt x="504657" y="1263236"/>
                  <a:pt x="406988" y="1879894"/>
                  <a:pt x="727090" y="2320477"/>
                </a:cubicBezTo>
                <a:cubicBezTo>
                  <a:pt x="1047193" y="2761060"/>
                  <a:pt x="1663850" y="2858729"/>
                  <a:pt x="2104434" y="2538627"/>
                </a:cubicBezTo>
                <a:cubicBezTo>
                  <a:pt x="2545017" y="2218524"/>
                  <a:pt x="2642686" y="1601867"/>
                  <a:pt x="2322584" y="1161283"/>
                </a:cubicBezTo>
                <a:cubicBezTo>
                  <a:pt x="2003839" y="722570"/>
                  <a:pt x="1391052" y="623866"/>
                  <a:pt x="951049" y="939346"/>
                </a:cubicBezTo>
                <a:lnTo>
                  <a:pt x="1557721" y="1618250"/>
                </a:lnTo>
                <a:cubicBezTo>
                  <a:pt x="1596798" y="1621348"/>
                  <a:pt x="1633874" y="1641400"/>
                  <a:pt x="1658719" y="1675596"/>
                </a:cubicBezTo>
                <a:cubicBezTo>
                  <a:pt x="1705470" y="1739944"/>
                  <a:pt x="1691206" y="1830007"/>
                  <a:pt x="1626858" y="1876758"/>
                </a:cubicBezTo>
                <a:cubicBezTo>
                  <a:pt x="1562511" y="1923509"/>
                  <a:pt x="1472448" y="1909245"/>
                  <a:pt x="1425696" y="1844897"/>
                </a:cubicBezTo>
                <a:cubicBezTo>
                  <a:pt x="1398776" y="1807844"/>
                  <a:pt x="1392087" y="1762265"/>
                  <a:pt x="1405709" y="1721944"/>
                </a:cubicBezTo>
                <a:lnTo>
                  <a:pt x="950242" y="939871"/>
                </a:lnTo>
                <a:cubicBezTo>
                  <a:pt x="948462" y="940800"/>
                  <a:pt x="946850" y="941964"/>
                  <a:pt x="945240" y="943134"/>
                </a:cubicBezTo>
                <a:close/>
                <a:moveTo>
                  <a:pt x="390013" y="178929"/>
                </a:moveTo>
                <a:cubicBezTo>
                  <a:pt x="223423" y="299964"/>
                  <a:pt x="186493" y="533130"/>
                  <a:pt x="307528" y="699721"/>
                </a:cubicBezTo>
                <a:cubicBezTo>
                  <a:pt x="392822" y="817118"/>
                  <a:pt x="533802" y="870124"/>
                  <a:pt x="667672" y="847235"/>
                </a:cubicBezTo>
                <a:lnTo>
                  <a:pt x="556452" y="694153"/>
                </a:lnTo>
                <a:lnTo>
                  <a:pt x="528500" y="714461"/>
                </a:lnTo>
                <a:cubicBezTo>
                  <a:pt x="498835" y="736014"/>
                  <a:pt x="457314" y="729437"/>
                  <a:pt x="435761" y="699772"/>
                </a:cubicBezTo>
                <a:lnTo>
                  <a:pt x="341779" y="570418"/>
                </a:lnTo>
                <a:cubicBezTo>
                  <a:pt x="320226" y="540753"/>
                  <a:pt x="326803" y="499231"/>
                  <a:pt x="356468" y="477679"/>
                </a:cubicBezTo>
                <a:lnTo>
                  <a:pt x="684509" y="239343"/>
                </a:lnTo>
                <a:cubicBezTo>
                  <a:pt x="714174" y="217790"/>
                  <a:pt x="755695" y="224366"/>
                  <a:pt x="777248" y="254031"/>
                </a:cubicBezTo>
                <a:lnTo>
                  <a:pt x="871230" y="383386"/>
                </a:lnTo>
                <a:cubicBezTo>
                  <a:pt x="892782" y="413051"/>
                  <a:pt x="886206" y="454572"/>
                  <a:pt x="856541" y="476125"/>
                </a:cubicBezTo>
                <a:lnTo>
                  <a:pt x="828590" y="496433"/>
                </a:lnTo>
                <a:lnTo>
                  <a:pt x="939810" y="649514"/>
                </a:lnTo>
                <a:cubicBezTo>
                  <a:pt x="1002947" y="529270"/>
                  <a:pt x="996100" y="378811"/>
                  <a:pt x="910806" y="261414"/>
                </a:cubicBezTo>
                <a:cubicBezTo>
                  <a:pt x="789771" y="94824"/>
                  <a:pt x="556604" y="57894"/>
                  <a:pt x="390013" y="178929"/>
                </a:cubicBezTo>
                <a:close/>
                <a:moveTo>
                  <a:pt x="326716" y="91807"/>
                </a:moveTo>
                <a:cubicBezTo>
                  <a:pt x="541423" y="-64186"/>
                  <a:pt x="841934" y="-16590"/>
                  <a:pt x="997927" y="198117"/>
                </a:cubicBezTo>
                <a:cubicBezTo>
                  <a:pt x="1090326" y="325293"/>
                  <a:pt x="1111296" y="482575"/>
                  <a:pt x="1067359" y="621566"/>
                </a:cubicBezTo>
                <a:cubicBezTo>
                  <a:pt x="1125087" y="596400"/>
                  <a:pt x="1184605" y="577365"/>
                  <a:pt x="1244892" y="563339"/>
                </a:cubicBezTo>
                <a:lnTo>
                  <a:pt x="1244892" y="425809"/>
                </a:lnTo>
                <a:lnTo>
                  <a:pt x="1238396" y="425809"/>
                </a:lnTo>
                <a:cubicBezTo>
                  <a:pt x="1203300" y="425809"/>
                  <a:pt x="1174849" y="397358"/>
                  <a:pt x="1174849" y="362262"/>
                </a:cubicBezTo>
                <a:lnTo>
                  <a:pt x="1174849" y="209229"/>
                </a:lnTo>
                <a:cubicBezTo>
                  <a:pt x="1174849" y="191681"/>
                  <a:pt x="1181962" y="175794"/>
                  <a:pt x="1193462" y="164294"/>
                </a:cubicBezTo>
                <a:cubicBezTo>
                  <a:pt x="1204961" y="152795"/>
                  <a:pt x="1220848" y="145682"/>
                  <a:pt x="1238396" y="145682"/>
                </a:cubicBezTo>
                <a:lnTo>
                  <a:pt x="1484804" y="145682"/>
                </a:lnTo>
                <a:cubicBezTo>
                  <a:pt x="1519900" y="145682"/>
                  <a:pt x="1548351" y="174133"/>
                  <a:pt x="1548351" y="209229"/>
                </a:cubicBezTo>
                <a:lnTo>
                  <a:pt x="1548351" y="362262"/>
                </a:lnTo>
                <a:cubicBezTo>
                  <a:pt x="1548351" y="397358"/>
                  <a:pt x="1519900" y="425809"/>
                  <a:pt x="1484804" y="425809"/>
                </a:cubicBezTo>
                <a:lnTo>
                  <a:pt x="1478305" y="425809"/>
                </a:lnTo>
                <a:lnTo>
                  <a:pt x="1478305" y="531522"/>
                </a:lnTo>
                <a:cubicBezTo>
                  <a:pt x="1867969" y="516696"/>
                  <a:pt x="2257580" y="690299"/>
                  <a:pt x="2504004" y="1029474"/>
                </a:cubicBezTo>
                <a:cubicBezTo>
                  <a:pt x="2896903" y="1570253"/>
                  <a:pt x="2777023" y="2327148"/>
                  <a:pt x="2236244" y="2720047"/>
                </a:cubicBezTo>
                <a:cubicBezTo>
                  <a:pt x="1695464" y="3112946"/>
                  <a:pt x="938569" y="2993066"/>
                  <a:pt x="545670" y="2452287"/>
                </a:cubicBezTo>
                <a:cubicBezTo>
                  <a:pt x="302842" y="2118063"/>
                  <a:pt x="255883" y="1701289"/>
                  <a:pt x="383624" y="1339097"/>
                </a:cubicBezTo>
                <a:lnTo>
                  <a:pt x="271337" y="1301981"/>
                </a:lnTo>
                <a:lnTo>
                  <a:pt x="269200" y="1308446"/>
                </a:lnTo>
                <a:cubicBezTo>
                  <a:pt x="258184" y="1341768"/>
                  <a:pt x="222242" y="1359852"/>
                  <a:pt x="188919" y="1348836"/>
                </a:cubicBezTo>
                <a:lnTo>
                  <a:pt x="43619" y="1300805"/>
                </a:lnTo>
                <a:cubicBezTo>
                  <a:pt x="10297" y="1289790"/>
                  <a:pt x="-7787" y="1253847"/>
                  <a:pt x="3228" y="1220525"/>
                </a:cubicBezTo>
                <a:lnTo>
                  <a:pt x="80565" y="986568"/>
                </a:lnTo>
                <a:cubicBezTo>
                  <a:pt x="86073" y="969906"/>
                  <a:pt x="97812" y="957056"/>
                  <a:pt x="112340" y="949746"/>
                </a:cubicBezTo>
                <a:cubicBezTo>
                  <a:pt x="126869" y="942436"/>
                  <a:pt x="144185" y="940669"/>
                  <a:pt x="160847" y="946177"/>
                </a:cubicBezTo>
                <a:lnTo>
                  <a:pt x="306147" y="994208"/>
                </a:lnTo>
                <a:cubicBezTo>
                  <a:pt x="339468" y="1005223"/>
                  <a:pt x="357552" y="1041166"/>
                  <a:pt x="346537" y="1074488"/>
                </a:cubicBezTo>
                <a:lnTo>
                  <a:pt x="344596" y="1080361"/>
                </a:lnTo>
                <a:lnTo>
                  <a:pt x="482601" y="1125980"/>
                </a:lnTo>
                <a:cubicBezTo>
                  <a:pt x="516519" y="1067404"/>
                  <a:pt x="556040" y="1011588"/>
                  <a:pt x="601675" y="959905"/>
                </a:cubicBezTo>
                <a:cubicBezTo>
                  <a:pt x="455910" y="958740"/>
                  <a:pt x="312806" y="890195"/>
                  <a:pt x="220407" y="763018"/>
                </a:cubicBezTo>
                <a:cubicBezTo>
                  <a:pt x="64413" y="548311"/>
                  <a:pt x="112009" y="247801"/>
                  <a:pt x="326716" y="91807"/>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05" name="Trapezoid 28">
            <a:extLst>
              <a:ext uri="{FF2B5EF4-FFF2-40B4-BE49-F238E27FC236}">
                <a16:creationId xmlns:a16="http://schemas.microsoft.com/office/drawing/2014/main" id="{E59EA893-1C42-4B80-9D0D-D1A8FF84C3B0}"/>
              </a:ext>
            </a:extLst>
          </p:cNvPr>
          <p:cNvSpPr>
            <a:spLocks noChangeAspect="1"/>
          </p:cNvSpPr>
          <p:nvPr userDrawn="1"/>
        </p:nvSpPr>
        <p:spPr>
          <a:xfrm>
            <a:off x="8071926" y="3588496"/>
            <a:ext cx="437175" cy="529812"/>
          </a:xfrm>
          <a:custGeom>
            <a:avLst/>
            <a:gdLst/>
            <a:ahLst/>
            <a:cxnLst/>
            <a:rect l="l" t="t" r="r" b="b"/>
            <a:pathLst>
              <a:path w="2664297" h="3228846">
                <a:moveTo>
                  <a:pt x="2006233" y="1910002"/>
                </a:moveTo>
                <a:cubicBezTo>
                  <a:pt x="2195393" y="2270441"/>
                  <a:pt x="2396463" y="2592453"/>
                  <a:pt x="2218318" y="2693318"/>
                </a:cubicBezTo>
                <a:cubicBezTo>
                  <a:pt x="1760490" y="2959655"/>
                  <a:pt x="875097" y="3011972"/>
                  <a:pt x="413381" y="2693318"/>
                </a:cubicBezTo>
                <a:cubicBezTo>
                  <a:pt x="278026" y="2578660"/>
                  <a:pt x="448417" y="2270210"/>
                  <a:pt x="622358" y="1918652"/>
                </a:cubicBezTo>
                <a:close/>
                <a:moveTo>
                  <a:pt x="998355" y="318176"/>
                </a:moveTo>
                <a:lnTo>
                  <a:pt x="1054483" y="938365"/>
                </a:lnTo>
                <a:cubicBezTo>
                  <a:pt x="1073419" y="1202005"/>
                  <a:pt x="-94533" y="2544942"/>
                  <a:pt x="263185" y="2803859"/>
                </a:cubicBezTo>
                <a:cubicBezTo>
                  <a:pt x="799752" y="3120272"/>
                  <a:pt x="1828684" y="3068324"/>
                  <a:pt x="2360732" y="2803859"/>
                </a:cubicBezTo>
                <a:cubicBezTo>
                  <a:pt x="2817826" y="2582721"/>
                  <a:pt x="1567592" y="1249230"/>
                  <a:pt x="1559424" y="938364"/>
                </a:cubicBezTo>
                <a:lnTo>
                  <a:pt x="1635785" y="320808"/>
                </a:lnTo>
                <a:lnTo>
                  <a:pt x="1616510" y="323841"/>
                </a:lnTo>
                <a:cubicBezTo>
                  <a:pt x="1541035" y="362546"/>
                  <a:pt x="1432716" y="386340"/>
                  <a:pt x="1312455" y="386340"/>
                </a:cubicBezTo>
                <a:cubicBezTo>
                  <a:pt x="1186664" y="386340"/>
                  <a:pt x="1073940" y="360308"/>
                  <a:pt x="998355" y="318176"/>
                </a:cubicBezTo>
                <a:close/>
                <a:moveTo>
                  <a:pt x="1312455" y="60748"/>
                </a:moveTo>
                <a:cubicBezTo>
                  <a:pt x="1155275" y="60748"/>
                  <a:pt x="1027857" y="120035"/>
                  <a:pt x="1027857" y="193171"/>
                </a:cubicBezTo>
                <a:cubicBezTo>
                  <a:pt x="1027857" y="266307"/>
                  <a:pt x="1155275" y="325594"/>
                  <a:pt x="1312455" y="325594"/>
                </a:cubicBezTo>
                <a:cubicBezTo>
                  <a:pt x="1469634" y="325594"/>
                  <a:pt x="1597052" y="266307"/>
                  <a:pt x="1597052" y="193171"/>
                </a:cubicBezTo>
                <a:cubicBezTo>
                  <a:pt x="1597052" y="120035"/>
                  <a:pt x="1469634" y="60748"/>
                  <a:pt x="1312455" y="60748"/>
                </a:cubicBezTo>
                <a:close/>
                <a:moveTo>
                  <a:pt x="1312455" y="0"/>
                </a:moveTo>
                <a:cubicBezTo>
                  <a:pt x="1537130" y="0"/>
                  <a:pt x="1720121" y="83046"/>
                  <a:pt x="1726235" y="186847"/>
                </a:cubicBezTo>
                <a:cubicBezTo>
                  <a:pt x="1726742" y="186524"/>
                  <a:pt x="1727174" y="186120"/>
                  <a:pt x="1727606" y="185717"/>
                </a:cubicBezTo>
                <a:lnTo>
                  <a:pt x="1727102" y="190850"/>
                </a:lnTo>
                <a:cubicBezTo>
                  <a:pt x="1727595" y="191614"/>
                  <a:pt x="1727605" y="192391"/>
                  <a:pt x="1727605" y="193170"/>
                </a:cubicBezTo>
                <a:lnTo>
                  <a:pt x="1726271" y="199326"/>
                </a:lnTo>
                <a:lnTo>
                  <a:pt x="1655630" y="919826"/>
                </a:lnTo>
                <a:cubicBezTo>
                  <a:pt x="1665213" y="1268678"/>
                  <a:pt x="3079202" y="2735754"/>
                  <a:pt x="2542920" y="2983914"/>
                </a:cubicBezTo>
                <a:cubicBezTo>
                  <a:pt x="1918698" y="3280693"/>
                  <a:pt x="711513" y="3338989"/>
                  <a:pt x="81991" y="2983914"/>
                </a:cubicBezTo>
                <a:cubicBezTo>
                  <a:pt x="-337699" y="2693358"/>
                  <a:pt x="991496" y="1215684"/>
                  <a:pt x="969280" y="919828"/>
                </a:cubicBezTo>
                <a:lnTo>
                  <a:pt x="898640" y="199335"/>
                </a:lnTo>
                <a:cubicBezTo>
                  <a:pt x="897375" y="197339"/>
                  <a:pt x="897304" y="195258"/>
                  <a:pt x="897304" y="193170"/>
                </a:cubicBezTo>
                <a:lnTo>
                  <a:pt x="897808" y="190847"/>
                </a:lnTo>
                <a:lnTo>
                  <a:pt x="897305" y="185717"/>
                </a:lnTo>
                <a:lnTo>
                  <a:pt x="898687" y="186789"/>
                </a:lnTo>
                <a:cubicBezTo>
                  <a:pt x="904857" y="83015"/>
                  <a:pt x="1087821" y="0"/>
                  <a:pt x="1312455" y="0"/>
                </a:cubicBezTo>
                <a:close/>
              </a:path>
            </a:pathLst>
          </a:cu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06" name="Rounded Rectangle 2">
            <a:extLst>
              <a:ext uri="{FF2B5EF4-FFF2-40B4-BE49-F238E27FC236}">
                <a16:creationId xmlns:a16="http://schemas.microsoft.com/office/drawing/2014/main" id="{1B712871-AA18-4BEF-BA7D-5156262E1A7E}"/>
              </a:ext>
            </a:extLst>
          </p:cNvPr>
          <p:cNvSpPr/>
          <p:nvPr userDrawn="1"/>
        </p:nvSpPr>
        <p:spPr>
          <a:xfrm>
            <a:off x="6344495" y="1416893"/>
            <a:ext cx="519265" cy="519265"/>
          </a:xfrm>
          <a:custGeom>
            <a:avLst/>
            <a:gdLst>
              <a:gd name="connsiteX0" fmla="*/ 1979373 w 3960440"/>
              <a:gd name="connsiteY0" fmla="*/ 472350 h 3960000"/>
              <a:gd name="connsiteX1" fmla="*/ 813783 w 3960440"/>
              <a:gd name="connsiteY1" fmla="*/ 1434034 h 3960000"/>
              <a:gd name="connsiteX2" fmla="*/ 1171732 w 3960440"/>
              <a:gd name="connsiteY2" fmla="*/ 2285845 h 3960000"/>
              <a:gd name="connsiteX3" fmla="*/ 1338560 w 3960440"/>
              <a:gd name="connsiteY3" fmla="*/ 1981614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71732 w 3960440"/>
              <a:gd name="connsiteY2" fmla="*/ 2285845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796414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182276 w 3960440"/>
              <a:gd name="connsiteY4" fmla="*/ 1442314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873721 w 3960440"/>
              <a:gd name="connsiteY10" fmla="*/ 1156628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25929 w 3960440"/>
              <a:gd name="connsiteY11" fmla="*/ 1392629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21788 w 3960440"/>
              <a:gd name="connsiteY12" fmla="*/ 1897758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03335 w 3960440"/>
              <a:gd name="connsiteY14" fmla="*/ 2485692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10984 w 3960440"/>
              <a:gd name="connsiteY8" fmla="*/ 2071653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072459 w 3960440"/>
              <a:gd name="connsiteY9" fmla="*/ 1512703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38586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30780 w 3960440"/>
              <a:gd name="connsiteY6" fmla="*/ 1554106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24394 w 3960440"/>
              <a:gd name="connsiteY7" fmla="*/ 2278672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1995341 w 3960440"/>
              <a:gd name="connsiteY8" fmla="*/ 2082197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66603 w 3960440"/>
              <a:gd name="connsiteY14" fmla="*/ 2506778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283619 w 3960440"/>
              <a:gd name="connsiteY15" fmla="*/ 2688571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44820 w 3960440"/>
              <a:gd name="connsiteY16" fmla="*/ 1595509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2134565 w 3960440"/>
              <a:gd name="connsiteY17" fmla="*/ 477605 h 3960000"/>
              <a:gd name="connsiteX18" fmla="*/ 1979373 w 3960440"/>
              <a:gd name="connsiteY18" fmla="*/ 472350 h 3960000"/>
              <a:gd name="connsiteX19" fmla="*/ 436907 w 3960440"/>
              <a:gd name="connsiteY19" fmla="*/ 0 h 3960000"/>
              <a:gd name="connsiteX20" fmla="*/ 3523533 w 3960440"/>
              <a:gd name="connsiteY20" fmla="*/ 0 h 3960000"/>
              <a:gd name="connsiteX21" fmla="*/ 3960440 w 3960440"/>
              <a:gd name="connsiteY21" fmla="*/ 436907 h 3960000"/>
              <a:gd name="connsiteX22" fmla="*/ 3960440 w 3960440"/>
              <a:gd name="connsiteY22" fmla="*/ 3523093 h 3960000"/>
              <a:gd name="connsiteX23" fmla="*/ 3523533 w 3960440"/>
              <a:gd name="connsiteY23" fmla="*/ 3960000 h 3960000"/>
              <a:gd name="connsiteX24" fmla="*/ 436907 w 3960440"/>
              <a:gd name="connsiteY24" fmla="*/ 3960000 h 3960000"/>
              <a:gd name="connsiteX25" fmla="*/ 0 w 3960440"/>
              <a:gd name="connsiteY25" fmla="*/ 3523093 h 3960000"/>
              <a:gd name="connsiteX26" fmla="*/ 0 w 3960440"/>
              <a:gd name="connsiteY26" fmla="*/ 436907 h 3960000"/>
              <a:gd name="connsiteX27" fmla="*/ 436907 w 3960440"/>
              <a:gd name="connsiteY27"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296382 w 3960440"/>
              <a:gd name="connsiteY3" fmla="*/ 1907811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328015 w 3960440"/>
              <a:gd name="connsiteY3" fmla="*/ 1812920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 name="connsiteX0" fmla="*/ 1979373 w 3960440"/>
              <a:gd name="connsiteY0" fmla="*/ 472350 h 3960000"/>
              <a:gd name="connsiteX1" fmla="*/ 813783 w 3960440"/>
              <a:gd name="connsiteY1" fmla="*/ 1434034 h 3960000"/>
              <a:gd name="connsiteX2" fmla="*/ 1119009 w 3960440"/>
              <a:gd name="connsiteY2" fmla="*/ 2222584 h 3960000"/>
              <a:gd name="connsiteX3" fmla="*/ 1328015 w 3960440"/>
              <a:gd name="connsiteY3" fmla="*/ 1812920 h 3960000"/>
              <a:gd name="connsiteX4" fmla="*/ 1234998 w 3960440"/>
              <a:gd name="connsiteY4" fmla="*/ 1431771 h 3960000"/>
              <a:gd name="connsiteX5" fmla="*/ 2217373 w 3960440"/>
              <a:gd name="connsiteY5" fmla="*/ 891303 h 3960000"/>
              <a:gd name="connsiteX6" fmla="*/ 2783502 w 3960440"/>
              <a:gd name="connsiteY6" fmla="*/ 1606823 h 3960000"/>
              <a:gd name="connsiteX7" fmla="*/ 2456028 w 3960440"/>
              <a:gd name="connsiteY7" fmla="*/ 2225955 h 3960000"/>
              <a:gd name="connsiteX8" fmla="*/ 2026974 w 3960440"/>
              <a:gd name="connsiteY8" fmla="*/ 2018938 h 3960000"/>
              <a:gd name="connsiteX9" fmla="*/ 2135727 w 3960440"/>
              <a:gd name="connsiteY9" fmla="*/ 1554876 h 3960000"/>
              <a:gd name="connsiteX10" fmla="*/ 1915898 w 3960440"/>
              <a:gd name="connsiteY10" fmla="*/ 1219889 h 3960000"/>
              <a:gd name="connsiteX11" fmla="*/ 1589196 w 3960440"/>
              <a:gd name="connsiteY11" fmla="*/ 1434803 h 3960000"/>
              <a:gd name="connsiteX12" fmla="*/ 1574511 w 3960440"/>
              <a:gd name="connsiteY12" fmla="*/ 1939931 h 3960000"/>
              <a:gd name="connsiteX13" fmla="*/ 1339611 w 3960440"/>
              <a:gd name="connsiteY13" fmla="*/ 3487664 h 3960000"/>
              <a:gd name="connsiteX14" fmla="*/ 1887692 w 3960440"/>
              <a:gd name="connsiteY14" fmla="*/ 2422431 h 3960000"/>
              <a:gd name="connsiteX15" fmla="*/ 2336342 w 3960440"/>
              <a:gd name="connsiteY15" fmla="*/ 2720202 h 3960000"/>
              <a:gd name="connsiteX16" fmla="*/ 3176454 w 3960440"/>
              <a:gd name="connsiteY16" fmla="*/ 1627140 h 3960000"/>
              <a:gd name="connsiteX17" fmla="*/ 1979373 w 3960440"/>
              <a:gd name="connsiteY17" fmla="*/ 472350 h 3960000"/>
              <a:gd name="connsiteX18" fmla="*/ 436907 w 3960440"/>
              <a:gd name="connsiteY18" fmla="*/ 0 h 3960000"/>
              <a:gd name="connsiteX19" fmla="*/ 3523533 w 3960440"/>
              <a:gd name="connsiteY19" fmla="*/ 0 h 3960000"/>
              <a:gd name="connsiteX20" fmla="*/ 3960440 w 3960440"/>
              <a:gd name="connsiteY20" fmla="*/ 436907 h 3960000"/>
              <a:gd name="connsiteX21" fmla="*/ 3960440 w 3960440"/>
              <a:gd name="connsiteY21" fmla="*/ 3523093 h 3960000"/>
              <a:gd name="connsiteX22" fmla="*/ 3523533 w 3960440"/>
              <a:gd name="connsiteY22" fmla="*/ 3960000 h 3960000"/>
              <a:gd name="connsiteX23" fmla="*/ 436907 w 3960440"/>
              <a:gd name="connsiteY23" fmla="*/ 3960000 h 3960000"/>
              <a:gd name="connsiteX24" fmla="*/ 0 w 3960440"/>
              <a:gd name="connsiteY24" fmla="*/ 3523093 h 3960000"/>
              <a:gd name="connsiteX25" fmla="*/ 0 w 3960440"/>
              <a:gd name="connsiteY25" fmla="*/ 436907 h 3960000"/>
              <a:gd name="connsiteX26" fmla="*/ 436907 w 3960440"/>
              <a:gd name="connsiteY26"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960440" h="3960000">
                <a:moveTo>
                  <a:pt x="1979373" y="472350"/>
                </a:moveTo>
                <a:cubicBezTo>
                  <a:pt x="1228307" y="485871"/>
                  <a:pt x="850011" y="1078219"/>
                  <a:pt x="813783" y="1434034"/>
                </a:cubicBezTo>
                <a:cubicBezTo>
                  <a:pt x="787561" y="1781828"/>
                  <a:pt x="889690" y="2005359"/>
                  <a:pt x="1119009" y="2222584"/>
                </a:cubicBezTo>
                <a:cubicBezTo>
                  <a:pt x="1178964" y="2123026"/>
                  <a:pt x="1260199" y="1908547"/>
                  <a:pt x="1328015" y="1812920"/>
                </a:cubicBezTo>
                <a:cubicBezTo>
                  <a:pt x="1222115" y="1647651"/>
                  <a:pt x="1255483" y="1756375"/>
                  <a:pt x="1234998" y="1431771"/>
                </a:cubicBezTo>
                <a:cubicBezTo>
                  <a:pt x="1331609" y="922504"/>
                  <a:pt x="1719145" y="812633"/>
                  <a:pt x="2217373" y="891303"/>
                </a:cubicBezTo>
                <a:cubicBezTo>
                  <a:pt x="2693518" y="1016895"/>
                  <a:pt x="2787642" y="1344599"/>
                  <a:pt x="2783502" y="1606823"/>
                </a:cubicBezTo>
                <a:cubicBezTo>
                  <a:pt x="2771081" y="1743454"/>
                  <a:pt x="2679609" y="2064482"/>
                  <a:pt x="2456028" y="2225955"/>
                </a:cubicBezTo>
                <a:cubicBezTo>
                  <a:pt x="2192422" y="2399851"/>
                  <a:pt x="2004893" y="2209395"/>
                  <a:pt x="2026974" y="2018938"/>
                </a:cubicBezTo>
                <a:cubicBezTo>
                  <a:pt x="2072519" y="1810540"/>
                  <a:pt x="2086043" y="1754994"/>
                  <a:pt x="2135727" y="1554876"/>
                </a:cubicBezTo>
                <a:cubicBezTo>
                  <a:pt x="2195073" y="1382360"/>
                  <a:pt x="2084273" y="1259912"/>
                  <a:pt x="1915898" y="1219889"/>
                </a:cubicBezTo>
                <a:cubicBezTo>
                  <a:pt x="1750283" y="1186766"/>
                  <a:pt x="1626460" y="1331294"/>
                  <a:pt x="1589196" y="1434803"/>
                </a:cubicBezTo>
                <a:cubicBezTo>
                  <a:pt x="1499489" y="1732912"/>
                  <a:pt x="1614533" y="1824000"/>
                  <a:pt x="1574511" y="1939931"/>
                </a:cubicBezTo>
                <a:cubicBezTo>
                  <a:pt x="1332991" y="2671400"/>
                  <a:pt x="1220920" y="3468343"/>
                  <a:pt x="1339611" y="3487664"/>
                </a:cubicBezTo>
                <a:cubicBezTo>
                  <a:pt x="1434840" y="3497327"/>
                  <a:pt x="1730357" y="3129057"/>
                  <a:pt x="1887692" y="2422431"/>
                </a:cubicBezTo>
                <a:cubicBezTo>
                  <a:pt x="1985681" y="2531460"/>
                  <a:pt x="2093439" y="2747804"/>
                  <a:pt x="2336342" y="2720202"/>
                </a:cubicBezTo>
                <a:cubicBezTo>
                  <a:pt x="2693796" y="2666377"/>
                  <a:pt x="3092265" y="2401394"/>
                  <a:pt x="3176454" y="1627140"/>
                </a:cubicBezTo>
                <a:cubicBezTo>
                  <a:pt x="3254038" y="999456"/>
                  <a:pt x="2816023" y="430731"/>
                  <a:pt x="1979373" y="472350"/>
                </a:cubicBezTo>
                <a:close/>
                <a:moveTo>
                  <a:pt x="436907" y="0"/>
                </a:moveTo>
                <a:lnTo>
                  <a:pt x="3523533" y="0"/>
                </a:lnTo>
                <a:cubicBezTo>
                  <a:pt x="3764830" y="0"/>
                  <a:pt x="3960440" y="195610"/>
                  <a:pt x="3960440" y="436907"/>
                </a:cubicBezTo>
                <a:lnTo>
                  <a:pt x="3960440" y="3523093"/>
                </a:lnTo>
                <a:cubicBezTo>
                  <a:pt x="3960440" y="3764390"/>
                  <a:pt x="3764830" y="3960000"/>
                  <a:pt x="3523533" y="3960000"/>
                </a:cubicBezTo>
                <a:lnTo>
                  <a:pt x="436907" y="3960000"/>
                </a:lnTo>
                <a:cubicBezTo>
                  <a:pt x="195610" y="3960000"/>
                  <a:pt x="0" y="3764390"/>
                  <a:pt x="0" y="3523093"/>
                </a:cubicBezTo>
                <a:lnTo>
                  <a:pt x="0" y="436907"/>
                </a:lnTo>
                <a:cubicBezTo>
                  <a:pt x="0" y="195610"/>
                  <a:pt x="195610" y="0"/>
                  <a:pt x="436907"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07" name="Rounded Rectangle 8">
            <a:extLst>
              <a:ext uri="{FF2B5EF4-FFF2-40B4-BE49-F238E27FC236}">
                <a16:creationId xmlns:a16="http://schemas.microsoft.com/office/drawing/2014/main" id="{97D99318-90C3-4566-9F78-99A0169D4B29}"/>
              </a:ext>
            </a:extLst>
          </p:cNvPr>
          <p:cNvSpPr/>
          <p:nvPr userDrawn="1"/>
        </p:nvSpPr>
        <p:spPr>
          <a:xfrm>
            <a:off x="5507254" y="1416893"/>
            <a:ext cx="519323" cy="519265"/>
          </a:xfrm>
          <a:custGeom>
            <a:avLst/>
            <a:gdLst>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688485 w 3888432"/>
              <a:gd name="connsiteY5" fmla="*/ 147563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2688485 w 3888432"/>
              <a:gd name="connsiteY17" fmla="*/ 1475633 h 3960440"/>
              <a:gd name="connsiteX18" fmla="*/ 878058 w 3888432"/>
              <a:gd name="connsiteY18" fmla="*/ 648072 h 3960440"/>
              <a:gd name="connsiteX19" fmla="*/ 554477 w 3888432"/>
              <a:gd name="connsiteY19" fmla="*/ 971653 h 3960440"/>
              <a:gd name="connsiteX20" fmla="*/ 878058 w 3888432"/>
              <a:gd name="connsiteY20" fmla="*/ 1295234 h 3960440"/>
              <a:gd name="connsiteX21" fmla="*/ 1201639 w 3888432"/>
              <a:gd name="connsiteY21" fmla="*/ 971653 h 3960440"/>
              <a:gd name="connsiteX22" fmla="*/ 878058 w 3888432"/>
              <a:gd name="connsiteY22" fmla="*/ 648072 h 3960440"/>
              <a:gd name="connsiteX23" fmla="*/ 333511 w 3888432"/>
              <a:gd name="connsiteY23" fmla="*/ 0 h 3960440"/>
              <a:gd name="connsiteX24" fmla="*/ 3554921 w 3888432"/>
              <a:gd name="connsiteY24" fmla="*/ 0 h 3960440"/>
              <a:gd name="connsiteX25" fmla="*/ 3888432 w 3888432"/>
              <a:gd name="connsiteY25" fmla="*/ 333511 h 3960440"/>
              <a:gd name="connsiteX26" fmla="*/ 3888432 w 3888432"/>
              <a:gd name="connsiteY26" fmla="*/ 3626929 h 3960440"/>
              <a:gd name="connsiteX27" fmla="*/ 3554921 w 3888432"/>
              <a:gd name="connsiteY27" fmla="*/ 3960440 h 3960440"/>
              <a:gd name="connsiteX28" fmla="*/ 333511 w 3888432"/>
              <a:gd name="connsiteY28" fmla="*/ 3960440 h 3960440"/>
              <a:gd name="connsiteX29" fmla="*/ 0 w 3888432"/>
              <a:gd name="connsiteY29" fmla="*/ 3626929 h 3960440"/>
              <a:gd name="connsiteX30" fmla="*/ 0 w 3888432"/>
              <a:gd name="connsiteY30" fmla="*/ 333511 h 3960440"/>
              <a:gd name="connsiteX31" fmla="*/ 333511 w 3888432"/>
              <a:gd name="connsiteY31"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88432" h="3960440">
                <a:moveTo>
                  <a:pt x="554477" y="1512168"/>
                </a:moveTo>
                <a:lnTo>
                  <a:pt x="554477" y="3312368"/>
                </a:lnTo>
                <a:lnTo>
                  <a:pt x="1201638" y="3312368"/>
                </a:lnTo>
                <a:lnTo>
                  <a:pt x="1201638" y="1512168"/>
                </a:lnTo>
                <a:lnTo>
                  <a:pt x="554477" y="1512168"/>
                </a:lnTo>
                <a:close/>
                <a:moveTo>
                  <a:pt x="2840340" y="1479943"/>
                </a:moveTo>
                <a:cubicBezTo>
                  <a:pt x="2293254" y="1484797"/>
                  <a:pt x="2254084" y="1780470"/>
                  <a:pt x="2136833" y="1785510"/>
                </a:cubicBezTo>
                <a:lnTo>
                  <a:pt x="2136833" y="1510185"/>
                </a:lnTo>
                <a:lnTo>
                  <a:pt x="1489672" y="1510185"/>
                </a:lnTo>
                <a:lnTo>
                  <a:pt x="1489672" y="3310385"/>
                </a:lnTo>
                <a:lnTo>
                  <a:pt x="2136833" y="3310385"/>
                </a:lnTo>
                <a:cubicBezTo>
                  <a:pt x="2140283" y="2925445"/>
                  <a:pt x="2133383" y="2560917"/>
                  <a:pt x="2147184" y="2155564"/>
                </a:cubicBezTo>
                <a:cubicBezTo>
                  <a:pt x="2187272" y="1842063"/>
                  <a:pt x="2668986" y="1938990"/>
                  <a:pt x="2673919" y="2138897"/>
                </a:cubicBezTo>
                <a:lnTo>
                  <a:pt x="2679688" y="3312366"/>
                </a:lnTo>
                <a:lnTo>
                  <a:pt x="3326849" y="3312366"/>
                </a:lnTo>
                <a:cubicBezTo>
                  <a:pt x="3329155" y="2917782"/>
                  <a:pt x="3331462" y="2523197"/>
                  <a:pt x="3333768" y="2128613"/>
                </a:cubicBezTo>
                <a:cubicBezTo>
                  <a:pt x="3339026" y="1942962"/>
                  <a:pt x="3184753" y="1475890"/>
                  <a:pt x="2840340" y="1479943"/>
                </a:cubicBezTo>
                <a:close/>
                <a:moveTo>
                  <a:pt x="878058" y="648072"/>
                </a:moveTo>
                <a:cubicBezTo>
                  <a:pt x="699349" y="648072"/>
                  <a:pt x="554477" y="792944"/>
                  <a:pt x="554477" y="971653"/>
                </a:cubicBezTo>
                <a:cubicBezTo>
                  <a:pt x="554477" y="1150362"/>
                  <a:pt x="699349" y="1295234"/>
                  <a:pt x="878058" y="1295234"/>
                </a:cubicBezTo>
                <a:cubicBezTo>
                  <a:pt x="1056767" y="1295234"/>
                  <a:pt x="1201639" y="1150362"/>
                  <a:pt x="1201639" y="971653"/>
                </a:cubicBezTo>
                <a:cubicBezTo>
                  <a:pt x="1201639" y="792944"/>
                  <a:pt x="1056767" y="648072"/>
                  <a:pt x="878058" y="648072"/>
                </a:cubicBezTo>
                <a:close/>
                <a:moveTo>
                  <a:pt x="333511" y="0"/>
                </a:moveTo>
                <a:lnTo>
                  <a:pt x="3554921" y="0"/>
                </a:lnTo>
                <a:cubicBezTo>
                  <a:pt x="3739114" y="0"/>
                  <a:pt x="3888432" y="149318"/>
                  <a:pt x="3888432" y="333511"/>
                </a:cubicBezTo>
                <a:lnTo>
                  <a:pt x="3888432" y="3626929"/>
                </a:lnTo>
                <a:cubicBezTo>
                  <a:pt x="3888432" y="3811122"/>
                  <a:pt x="3739114" y="3960440"/>
                  <a:pt x="3554921" y="3960440"/>
                </a:cubicBezTo>
                <a:lnTo>
                  <a:pt x="333511" y="3960440"/>
                </a:lnTo>
                <a:cubicBezTo>
                  <a:pt x="149318" y="3960440"/>
                  <a:pt x="0" y="3811122"/>
                  <a:pt x="0" y="3626929"/>
                </a:cubicBezTo>
                <a:lnTo>
                  <a:pt x="0" y="333511"/>
                </a:lnTo>
                <a:cubicBezTo>
                  <a:pt x="0" y="149318"/>
                  <a:pt x="149318" y="0"/>
                  <a:pt x="333511"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08" name="Rounded Rectangle 2">
            <a:extLst>
              <a:ext uri="{FF2B5EF4-FFF2-40B4-BE49-F238E27FC236}">
                <a16:creationId xmlns:a16="http://schemas.microsoft.com/office/drawing/2014/main" id="{FFEB51A6-DBB0-4449-86ED-F25A328A6DD4}"/>
              </a:ext>
            </a:extLst>
          </p:cNvPr>
          <p:cNvSpPr/>
          <p:nvPr userDrawn="1"/>
        </p:nvSpPr>
        <p:spPr>
          <a:xfrm>
            <a:off x="8030881" y="1416893"/>
            <a:ext cx="519265" cy="519265"/>
          </a:xfrm>
          <a:custGeom>
            <a:avLst/>
            <a:gdLst>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155131 w 3960000"/>
              <a:gd name="connsiteY16" fmla="*/ 1419365 h 3960000"/>
              <a:gd name="connsiteX17" fmla="*/ 3207849 w 3960000"/>
              <a:gd name="connsiteY17" fmla="*/ 1493166 h 3960000"/>
              <a:gd name="connsiteX18" fmla="*/ 3407333 w 3960000"/>
              <a:gd name="connsiteY18" fmla="*/ 1117847 h 3960000"/>
              <a:gd name="connsiteX19" fmla="*/ 3108461 w 3960000"/>
              <a:gd name="connsiteY19" fmla="*/ 1185086 h 3960000"/>
              <a:gd name="connsiteX20" fmla="*/ 3334650 w 3960000"/>
              <a:gd name="connsiteY20" fmla="*/ 883134 h 3960000"/>
              <a:gd name="connsiteX21" fmla="*/ 2995677 w 3960000"/>
              <a:gd name="connsiteY21" fmla="*/ 1008938 h 3960000"/>
              <a:gd name="connsiteX22" fmla="*/ 2538382 w 3960000"/>
              <a:gd name="connsiteY22" fmla="*/ 802616 h 3960000"/>
              <a:gd name="connsiteX23" fmla="*/ 308009 w 3960000"/>
              <a:gd name="connsiteY23" fmla="*/ 0 h 3960000"/>
              <a:gd name="connsiteX24" fmla="*/ 3651991 w 3960000"/>
              <a:gd name="connsiteY24" fmla="*/ 0 h 3960000"/>
              <a:gd name="connsiteX25" fmla="*/ 3960000 w 3960000"/>
              <a:gd name="connsiteY25" fmla="*/ 308009 h 3960000"/>
              <a:gd name="connsiteX26" fmla="*/ 3960000 w 3960000"/>
              <a:gd name="connsiteY26" fmla="*/ 3651991 h 3960000"/>
              <a:gd name="connsiteX27" fmla="*/ 3651991 w 3960000"/>
              <a:gd name="connsiteY27" fmla="*/ 3960000 h 3960000"/>
              <a:gd name="connsiteX28" fmla="*/ 308009 w 3960000"/>
              <a:gd name="connsiteY28" fmla="*/ 3960000 h 3960000"/>
              <a:gd name="connsiteX29" fmla="*/ 0 w 3960000"/>
              <a:gd name="connsiteY29" fmla="*/ 3651991 h 3960000"/>
              <a:gd name="connsiteX30" fmla="*/ 0 w 3960000"/>
              <a:gd name="connsiteY30" fmla="*/ 308009 h 3960000"/>
              <a:gd name="connsiteX31" fmla="*/ 308009 w 3960000"/>
              <a:gd name="connsiteY31" fmla="*/ 0 h 3960000"/>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207849 w 3960000"/>
              <a:gd name="connsiteY16" fmla="*/ 1493166 h 3960000"/>
              <a:gd name="connsiteX17" fmla="*/ 3407333 w 3960000"/>
              <a:gd name="connsiteY17" fmla="*/ 1117847 h 3960000"/>
              <a:gd name="connsiteX18" fmla="*/ 3108461 w 3960000"/>
              <a:gd name="connsiteY18" fmla="*/ 1185086 h 3960000"/>
              <a:gd name="connsiteX19" fmla="*/ 3334650 w 3960000"/>
              <a:gd name="connsiteY19" fmla="*/ 883134 h 3960000"/>
              <a:gd name="connsiteX20" fmla="*/ 2995677 w 3960000"/>
              <a:gd name="connsiteY20" fmla="*/ 1008938 h 3960000"/>
              <a:gd name="connsiteX21" fmla="*/ 2538382 w 3960000"/>
              <a:gd name="connsiteY21" fmla="*/ 802616 h 3960000"/>
              <a:gd name="connsiteX22" fmla="*/ 308009 w 3960000"/>
              <a:gd name="connsiteY22" fmla="*/ 0 h 3960000"/>
              <a:gd name="connsiteX23" fmla="*/ 3651991 w 3960000"/>
              <a:gd name="connsiteY23" fmla="*/ 0 h 3960000"/>
              <a:gd name="connsiteX24" fmla="*/ 3960000 w 3960000"/>
              <a:gd name="connsiteY24" fmla="*/ 308009 h 3960000"/>
              <a:gd name="connsiteX25" fmla="*/ 3960000 w 3960000"/>
              <a:gd name="connsiteY25" fmla="*/ 3651991 h 3960000"/>
              <a:gd name="connsiteX26" fmla="*/ 3651991 w 3960000"/>
              <a:gd name="connsiteY26" fmla="*/ 3960000 h 3960000"/>
              <a:gd name="connsiteX27" fmla="*/ 308009 w 3960000"/>
              <a:gd name="connsiteY27" fmla="*/ 3960000 h 3960000"/>
              <a:gd name="connsiteX28" fmla="*/ 0 w 3960000"/>
              <a:gd name="connsiteY28" fmla="*/ 3651991 h 3960000"/>
              <a:gd name="connsiteX29" fmla="*/ 0 w 3960000"/>
              <a:gd name="connsiteY29" fmla="*/ 308009 h 3960000"/>
              <a:gd name="connsiteX30" fmla="*/ 308009 w 3960000"/>
              <a:gd name="connsiteY30"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08461 w 3960000"/>
              <a:gd name="connsiteY17" fmla="*/ 1185086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60000" h="3960000">
                <a:moveTo>
                  <a:pt x="3160999" y="1374274"/>
                </a:moveTo>
                <a:lnTo>
                  <a:pt x="3155132" y="1419362"/>
                </a:lnTo>
                <a:lnTo>
                  <a:pt x="3160999" y="1374274"/>
                </a:lnTo>
                <a:close/>
                <a:moveTo>
                  <a:pt x="2496208" y="770986"/>
                </a:moveTo>
                <a:cubicBezTo>
                  <a:pt x="2113414" y="770986"/>
                  <a:pt x="1929581" y="1106902"/>
                  <a:pt x="1921633" y="1292845"/>
                </a:cubicBezTo>
                <a:cubicBezTo>
                  <a:pt x="1914712" y="1454769"/>
                  <a:pt x="1928136" y="1522392"/>
                  <a:pt x="1942445" y="1570340"/>
                </a:cubicBezTo>
                <a:cubicBezTo>
                  <a:pt x="1547199" y="1510736"/>
                  <a:pt x="1237189" y="1330681"/>
                  <a:pt x="815277" y="836121"/>
                </a:cubicBezTo>
                <a:cubicBezTo>
                  <a:pt x="618819" y="1229038"/>
                  <a:pt x="733086" y="1558961"/>
                  <a:pt x="965659" y="1735195"/>
                </a:cubicBezTo>
                <a:cubicBezTo>
                  <a:pt x="864541" y="1716416"/>
                  <a:pt x="662904" y="1695759"/>
                  <a:pt x="570453" y="1629310"/>
                </a:cubicBezTo>
                <a:cubicBezTo>
                  <a:pt x="597898" y="2016450"/>
                  <a:pt x="990931" y="2177657"/>
                  <a:pt x="1196057" y="2257108"/>
                </a:cubicBezTo>
                <a:cubicBezTo>
                  <a:pt x="1113718" y="2275887"/>
                  <a:pt x="943857" y="2321380"/>
                  <a:pt x="813848" y="2296824"/>
                </a:cubicBezTo>
                <a:cubicBezTo>
                  <a:pt x="926523" y="2634848"/>
                  <a:pt x="1326064" y="2611755"/>
                  <a:pt x="1486410" y="2607420"/>
                </a:cubicBezTo>
                <a:cubicBezTo>
                  <a:pt x="1297174" y="2749708"/>
                  <a:pt x="1000058" y="2795794"/>
                  <a:pt x="489408" y="2829018"/>
                </a:cubicBezTo>
                <a:cubicBezTo>
                  <a:pt x="914827" y="3139596"/>
                  <a:pt x="1734874" y="3242281"/>
                  <a:pt x="2062787" y="3146219"/>
                </a:cubicBezTo>
                <a:cubicBezTo>
                  <a:pt x="2763394" y="2903535"/>
                  <a:pt x="2915370" y="2621267"/>
                  <a:pt x="3074271" y="2105563"/>
                </a:cubicBezTo>
                <a:cubicBezTo>
                  <a:pt x="3173740" y="1733406"/>
                  <a:pt x="3145310" y="1648999"/>
                  <a:pt x="3207849" y="1493166"/>
                </a:cubicBezTo>
                <a:cubicBezTo>
                  <a:pt x="3270388" y="1337333"/>
                  <a:pt x="3414210" y="1276468"/>
                  <a:pt x="3449507" y="1170564"/>
                </a:cubicBezTo>
                <a:cubicBezTo>
                  <a:pt x="3349883" y="1192977"/>
                  <a:pt x="3252716" y="1239516"/>
                  <a:pt x="3140091" y="1227260"/>
                </a:cubicBezTo>
                <a:cubicBezTo>
                  <a:pt x="3219995" y="1183499"/>
                  <a:pt x="3274317" y="996523"/>
                  <a:pt x="3324107" y="851504"/>
                </a:cubicBezTo>
                <a:cubicBezTo>
                  <a:pt x="3215037" y="921165"/>
                  <a:pt x="3152155" y="998691"/>
                  <a:pt x="2995677" y="1008938"/>
                </a:cubicBezTo>
                <a:cubicBezTo>
                  <a:pt x="2884471" y="881691"/>
                  <a:pt x="2678487" y="770986"/>
                  <a:pt x="2496208" y="77098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09" name="Rounded Rectangle 3">
            <a:extLst>
              <a:ext uri="{FF2B5EF4-FFF2-40B4-BE49-F238E27FC236}">
                <a16:creationId xmlns:a16="http://schemas.microsoft.com/office/drawing/2014/main" id="{BC79485A-5AB0-43E8-B33C-965B6B49FC60}"/>
              </a:ext>
            </a:extLst>
          </p:cNvPr>
          <p:cNvSpPr>
            <a:spLocks noChangeAspect="1"/>
          </p:cNvSpPr>
          <p:nvPr userDrawn="1"/>
        </p:nvSpPr>
        <p:spPr>
          <a:xfrm>
            <a:off x="7183131" y="1416893"/>
            <a:ext cx="519265" cy="519265"/>
          </a:xfrm>
          <a:custGeom>
            <a:avLst/>
            <a:gdLst>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59137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26764" y="685506"/>
                  <a:pt x="3369037" y="704441"/>
                </a:cubicBezTo>
                <a:cubicBezTo>
                  <a:pt x="3391941" y="556446"/>
                  <a:pt x="3409927" y="381656"/>
                  <a:pt x="3410216" y="195189"/>
                </a:cubicBezTo>
                <a:cubicBezTo>
                  <a:pt x="3239930" y="163882"/>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solidFill>
                <a:schemeClr val="tx1"/>
              </a:solidFill>
            </a:endParaRPr>
          </a:p>
        </p:txBody>
      </p:sp>
      <p:sp>
        <p:nvSpPr>
          <p:cNvPr id="110" name="Rounded Rectangle 10">
            <a:extLst>
              <a:ext uri="{FF2B5EF4-FFF2-40B4-BE49-F238E27FC236}">
                <a16:creationId xmlns:a16="http://schemas.microsoft.com/office/drawing/2014/main" id="{77D62C7D-07BD-4D39-9EA6-6F1F391C3F82}"/>
              </a:ext>
            </a:extLst>
          </p:cNvPr>
          <p:cNvSpPr>
            <a:spLocks noChangeAspect="1"/>
          </p:cNvSpPr>
          <p:nvPr userDrawn="1"/>
        </p:nvSpPr>
        <p:spPr>
          <a:xfrm>
            <a:off x="8855381" y="1406345"/>
            <a:ext cx="521115" cy="529812"/>
          </a:xfrm>
          <a:custGeom>
            <a:avLst/>
            <a:gdLst/>
            <a:ahLst/>
            <a:cxnLst/>
            <a:rect l="l" t="t" r="r" b="b"/>
            <a:pathLst>
              <a:path w="3186824" h="3240000">
                <a:moveTo>
                  <a:pt x="2141174" y="1384899"/>
                </a:moveTo>
                <a:lnTo>
                  <a:pt x="2141174" y="1528887"/>
                </a:lnTo>
                <a:lnTo>
                  <a:pt x="1997174" y="1528887"/>
                </a:lnTo>
                <a:lnTo>
                  <a:pt x="1997174" y="1744911"/>
                </a:lnTo>
                <a:lnTo>
                  <a:pt x="2141174" y="1744911"/>
                </a:lnTo>
                <a:lnTo>
                  <a:pt x="2141174" y="1888899"/>
                </a:lnTo>
                <a:lnTo>
                  <a:pt x="2357174" y="1888899"/>
                </a:lnTo>
                <a:lnTo>
                  <a:pt x="2357174" y="1744911"/>
                </a:lnTo>
                <a:lnTo>
                  <a:pt x="2501174" y="1744911"/>
                </a:lnTo>
                <a:lnTo>
                  <a:pt x="2501174" y="1528887"/>
                </a:lnTo>
                <a:lnTo>
                  <a:pt x="2357174" y="1528887"/>
                </a:lnTo>
                <a:lnTo>
                  <a:pt x="2357174" y="1384899"/>
                </a:lnTo>
                <a:close/>
                <a:moveTo>
                  <a:pt x="1286582" y="1008157"/>
                </a:moveTo>
                <a:cubicBezTo>
                  <a:pt x="1148208" y="1006486"/>
                  <a:pt x="1009270" y="1051569"/>
                  <a:pt x="894997" y="1143711"/>
                </a:cubicBezTo>
                <a:cubicBezTo>
                  <a:pt x="666451" y="1327995"/>
                  <a:pt x="600947" y="1648602"/>
                  <a:pt x="738892" y="1907765"/>
                </a:cubicBezTo>
                <a:cubicBezTo>
                  <a:pt x="876837" y="2166928"/>
                  <a:pt x="1179371" y="2291639"/>
                  <a:pt x="1459875" y="2204971"/>
                </a:cubicBezTo>
                <a:cubicBezTo>
                  <a:pt x="1676459" y="2138053"/>
                  <a:pt x="1832801" y="1959669"/>
                  <a:pt x="1876637" y="1747242"/>
                </a:cubicBezTo>
                <a:lnTo>
                  <a:pt x="1879565" y="1747242"/>
                </a:lnTo>
                <a:lnTo>
                  <a:pt x="1879565" y="1728291"/>
                </a:lnTo>
                <a:cubicBezTo>
                  <a:pt x="1891883" y="1671800"/>
                  <a:pt x="1894168" y="1612713"/>
                  <a:pt x="1887545" y="1552862"/>
                </a:cubicBezTo>
                <a:lnTo>
                  <a:pt x="1879565" y="1553745"/>
                </a:lnTo>
                <a:lnTo>
                  <a:pt x="1879565" y="1531218"/>
                </a:lnTo>
                <a:lnTo>
                  <a:pt x="1231565" y="1531218"/>
                </a:lnTo>
                <a:lnTo>
                  <a:pt x="1231565" y="1747242"/>
                </a:lnTo>
                <a:lnTo>
                  <a:pt x="1565835" y="1747242"/>
                </a:lnTo>
                <a:cubicBezTo>
                  <a:pt x="1530201" y="1827940"/>
                  <a:pt x="1460959" y="1892348"/>
                  <a:pt x="1371795" y="1919897"/>
                </a:cubicBezTo>
                <a:cubicBezTo>
                  <a:pt x="1228031" y="1964316"/>
                  <a:pt x="1072976" y="1900399"/>
                  <a:pt x="1002277" y="1767573"/>
                </a:cubicBezTo>
                <a:cubicBezTo>
                  <a:pt x="931578" y="1634747"/>
                  <a:pt x="965150" y="1470429"/>
                  <a:pt x="1082284" y="1375980"/>
                </a:cubicBezTo>
                <a:cubicBezTo>
                  <a:pt x="1199418" y="1281531"/>
                  <a:pt x="1367118" y="1283556"/>
                  <a:pt x="1481937" y="1380807"/>
                </a:cubicBezTo>
                <a:lnTo>
                  <a:pt x="1674778" y="1153129"/>
                </a:lnTo>
                <a:cubicBezTo>
                  <a:pt x="1562764" y="1058254"/>
                  <a:pt x="1424955" y="1009828"/>
                  <a:pt x="1286582" y="1008157"/>
                </a:cubicBezTo>
                <a:close/>
                <a:moveTo>
                  <a:pt x="293028" y="0"/>
                </a:moveTo>
                <a:lnTo>
                  <a:pt x="2893796" y="0"/>
                </a:lnTo>
                <a:cubicBezTo>
                  <a:pt x="3055631" y="0"/>
                  <a:pt x="3186824" y="131193"/>
                  <a:pt x="3186824" y="293028"/>
                </a:cubicBezTo>
                <a:lnTo>
                  <a:pt x="3186824" y="2946972"/>
                </a:lnTo>
                <a:cubicBezTo>
                  <a:pt x="3186824" y="3108807"/>
                  <a:pt x="3055631" y="3240000"/>
                  <a:pt x="2893796" y="3240000"/>
                </a:cubicBezTo>
                <a:lnTo>
                  <a:pt x="293028" y="3240000"/>
                </a:lnTo>
                <a:cubicBezTo>
                  <a:pt x="131193" y="3240000"/>
                  <a:pt x="0" y="3108807"/>
                  <a:pt x="0" y="2946972"/>
                </a:cubicBezTo>
                <a:lnTo>
                  <a:pt x="0" y="293028"/>
                </a:lnTo>
                <a:cubicBezTo>
                  <a:pt x="0" y="131193"/>
                  <a:pt x="131193" y="0"/>
                  <a:pt x="293028"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11" name="Block Arc 6">
            <a:extLst>
              <a:ext uri="{FF2B5EF4-FFF2-40B4-BE49-F238E27FC236}">
                <a16:creationId xmlns:a16="http://schemas.microsoft.com/office/drawing/2014/main" id="{832B8537-FD1E-41C8-89A6-3BF4FDDDE77C}"/>
              </a:ext>
            </a:extLst>
          </p:cNvPr>
          <p:cNvSpPr/>
          <p:nvPr userDrawn="1"/>
        </p:nvSpPr>
        <p:spPr>
          <a:xfrm>
            <a:off x="9688652" y="1423451"/>
            <a:ext cx="488516" cy="493322"/>
          </a:xfrm>
          <a:custGeom>
            <a:avLst/>
            <a:gdLst>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734726 w 3221102"/>
              <a:gd name="connsiteY22" fmla="*/ 869255 h 3221116"/>
              <a:gd name="connsiteX23" fmla="*/ 1956122 w 3221102"/>
              <a:gd name="connsiteY23" fmla="*/ 1110076 h 3221116"/>
              <a:gd name="connsiteX24" fmla="*/ 1973374 w 3221102"/>
              <a:gd name="connsiteY24" fmla="*/ 875315 h 3221116"/>
              <a:gd name="connsiteX25" fmla="*/ 2333414 w 3221102"/>
              <a:gd name="connsiteY25" fmla="*/ 875315 h 3221116"/>
              <a:gd name="connsiteX26" fmla="*/ 2324788 w 3221102"/>
              <a:gd name="connsiteY26" fmla="*/ 2054049 h 3221116"/>
              <a:gd name="connsiteX27" fmla="*/ 2661746 w 3221102"/>
              <a:gd name="connsiteY27" fmla="*/ 2179658 h 3221116"/>
              <a:gd name="connsiteX28" fmla="*/ 2691046 w 3221102"/>
              <a:gd name="connsiteY28" fmla="*/ 2188689 h 3221116"/>
              <a:gd name="connsiteX29" fmla="*/ 2667011 w 3221102"/>
              <a:gd name="connsiteY29" fmla="*/ 2175828 h 3221116"/>
              <a:gd name="connsiteX30" fmla="*/ 2332141 w 3221102"/>
              <a:gd name="connsiteY30" fmla="*/ 653899 h 3221116"/>
              <a:gd name="connsiteX31" fmla="*/ 776764 w 3221102"/>
              <a:gd name="connsiteY31" fmla="*/ 749845 h 3221116"/>
              <a:gd name="connsiteX32" fmla="*/ 631487 w 3221102"/>
              <a:gd name="connsiteY32" fmla="*/ 2301392 h 3221116"/>
              <a:gd name="connsiteX33" fmla="*/ 2142017 w 3221102"/>
              <a:gd name="connsiteY33" fmla="*/ 2684410 h 3221116"/>
              <a:gd name="connsiteX34" fmla="*/ 2324866 w 3221102"/>
              <a:gd name="connsiteY34" fmla="*/ 3053856 h 3221116"/>
              <a:gd name="connsiteX35" fmla="*/ 294693 w 3221102"/>
              <a:gd name="connsiteY35" fmla="*/ 2539075 h 3221116"/>
              <a:gd name="connsiteX36" fmla="*/ 489947 w 3221102"/>
              <a:gd name="connsiteY36" fmla="*/ 453774 h 3221116"/>
              <a:gd name="connsiteX37" fmla="*/ 1651152 w 3221102"/>
              <a:gd name="connsiteY37"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734726 w 3221102"/>
              <a:gd name="connsiteY22" fmla="*/ 869255 h 3221116"/>
              <a:gd name="connsiteX23" fmla="*/ 1956122 w 3221102"/>
              <a:gd name="connsiteY23" fmla="*/ 1110076 h 3221116"/>
              <a:gd name="connsiteX24" fmla="*/ 1973374 w 3221102"/>
              <a:gd name="connsiteY24" fmla="*/ 875315 h 3221116"/>
              <a:gd name="connsiteX25" fmla="*/ 2333414 w 3221102"/>
              <a:gd name="connsiteY25" fmla="*/ 875315 h 3221116"/>
              <a:gd name="connsiteX26" fmla="*/ 2324788 w 3221102"/>
              <a:gd name="connsiteY26" fmla="*/ 2054049 h 3221116"/>
              <a:gd name="connsiteX27" fmla="*/ 2661746 w 3221102"/>
              <a:gd name="connsiteY27" fmla="*/ 2179658 h 3221116"/>
              <a:gd name="connsiteX28" fmla="*/ 2691046 w 3221102"/>
              <a:gd name="connsiteY28" fmla="*/ 2188689 h 3221116"/>
              <a:gd name="connsiteX29" fmla="*/ 2667011 w 3221102"/>
              <a:gd name="connsiteY29" fmla="*/ 2175828 h 3221116"/>
              <a:gd name="connsiteX30" fmla="*/ 2332141 w 3221102"/>
              <a:gd name="connsiteY30" fmla="*/ 653899 h 3221116"/>
              <a:gd name="connsiteX31" fmla="*/ 776764 w 3221102"/>
              <a:gd name="connsiteY31" fmla="*/ 749845 h 3221116"/>
              <a:gd name="connsiteX32" fmla="*/ 631487 w 3221102"/>
              <a:gd name="connsiteY32" fmla="*/ 2301392 h 3221116"/>
              <a:gd name="connsiteX33" fmla="*/ 2142017 w 3221102"/>
              <a:gd name="connsiteY33" fmla="*/ 2684410 h 3221116"/>
              <a:gd name="connsiteX34" fmla="*/ 2324866 w 3221102"/>
              <a:gd name="connsiteY34" fmla="*/ 3053856 h 3221116"/>
              <a:gd name="connsiteX35" fmla="*/ 294693 w 3221102"/>
              <a:gd name="connsiteY35" fmla="*/ 2539075 h 3221116"/>
              <a:gd name="connsiteX36" fmla="*/ 489947 w 3221102"/>
              <a:gd name="connsiteY36" fmla="*/ 453774 h 3221116"/>
              <a:gd name="connsiteX37" fmla="*/ 1651152 w 3221102"/>
              <a:gd name="connsiteY37"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91651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3004976 w 3221102"/>
              <a:gd name="connsiteY13" fmla="*/ 2356675 h 3221116"/>
              <a:gd name="connsiteX14" fmla="*/ 2585849 w 3221102"/>
              <a:gd name="connsiteY14" fmla="*/ 2588887 h 3221116"/>
              <a:gd name="connsiteX15" fmla="*/ 1973374 w 3221102"/>
              <a:gd name="connsiteY15" fmla="*/ 2195096 h 3221116"/>
              <a:gd name="connsiteX16" fmla="*/ 1390827 w 3221102"/>
              <a:gd name="connsiteY16" fmla="*/ 2527630 h 3221116"/>
              <a:gd name="connsiteX17" fmla="*/ 783896 w 3221102"/>
              <a:gd name="connsiteY17" fmla="*/ 1665044 h 3221116"/>
              <a:gd name="connsiteX18" fmla="*/ 1268509 w 3221102"/>
              <a:gd name="connsiteY18" fmla="*/ 819983 h 3221116"/>
              <a:gd name="connsiteX19" fmla="*/ 1328805 w 3221102"/>
              <a:gd name="connsiteY19" fmla="*/ 807930 h 3221116"/>
              <a:gd name="connsiteX20" fmla="*/ 1390827 w 3221102"/>
              <a:gd name="connsiteY20" fmla="*/ 802457 h 3221116"/>
              <a:gd name="connsiteX21" fmla="*/ 1462242 w 3221102"/>
              <a:gd name="connsiteY21" fmla="*/ 801708 h 3221116"/>
              <a:gd name="connsiteX22" fmla="*/ 1956122 w 3221102"/>
              <a:gd name="connsiteY22" fmla="*/ 1110076 h 3221116"/>
              <a:gd name="connsiteX23" fmla="*/ 1973374 w 3221102"/>
              <a:gd name="connsiteY23" fmla="*/ 875315 h 3221116"/>
              <a:gd name="connsiteX24" fmla="*/ 2333414 w 3221102"/>
              <a:gd name="connsiteY24" fmla="*/ 875315 h 3221116"/>
              <a:gd name="connsiteX25" fmla="*/ 2324788 w 3221102"/>
              <a:gd name="connsiteY25" fmla="*/ 2054049 h 3221116"/>
              <a:gd name="connsiteX26" fmla="*/ 2661746 w 3221102"/>
              <a:gd name="connsiteY26" fmla="*/ 2179658 h 3221116"/>
              <a:gd name="connsiteX27" fmla="*/ 2691046 w 3221102"/>
              <a:gd name="connsiteY27" fmla="*/ 2188689 h 3221116"/>
              <a:gd name="connsiteX28" fmla="*/ 2667011 w 3221102"/>
              <a:gd name="connsiteY28" fmla="*/ 2175828 h 3221116"/>
              <a:gd name="connsiteX29" fmla="*/ 2332141 w 3221102"/>
              <a:gd name="connsiteY29" fmla="*/ 653899 h 3221116"/>
              <a:gd name="connsiteX30" fmla="*/ 776764 w 3221102"/>
              <a:gd name="connsiteY30" fmla="*/ 749845 h 3221116"/>
              <a:gd name="connsiteX31" fmla="*/ 631487 w 3221102"/>
              <a:gd name="connsiteY31" fmla="*/ 2301392 h 3221116"/>
              <a:gd name="connsiteX32" fmla="*/ 2142017 w 3221102"/>
              <a:gd name="connsiteY32" fmla="*/ 2684410 h 3221116"/>
              <a:gd name="connsiteX33" fmla="*/ 2324866 w 3221102"/>
              <a:gd name="connsiteY33" fmla="*/ 3053856 h 3221116"/>
              <a:gd name="connsiteX34" fmla="*/ 294693 w 3221102"/>
              <a:gd name="connsiteY34" fmla="*/ 2539075 h 3221116"/>
              <a:gd name="connsiteX35" fmla="*/ 489947 w 3221102"/>
              <a:gd name="connsiteY35" fmla="*/ 453774 h 3221116"/>
              <a:gd name="connsiteX36" fmla="*/ 1651152 w 3221102"/>
              <a:gd name="connsiteY36"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221102"/>
              <a:gd name="connsiteY0" fmla="*/ 2175617 h 3221116"/>
              <a:gd name="connsiteX1" fmla="*/ 2658205 w 3221102"/>
              <a:gd name="connsiteY1" fmla="*/ 2178566 h 3221116"/>
              <a:gd name="connsiteX2" fmla="*/ 2664630 w 3221102"/>
              <a:gd name="connsiteY2" fmla="*/ 2175617 h 3221116"/>
              <a:gd name="connsiteX3" fmla="*/ 1477043 w 3221102"/>
              <a:gd name="connsiteY3" fmla="*/ 1144372 h 3221116"/>
              <a:gd name="connsiteX4" fmla="*/ 1409070 w 3221102"/>
              <a:gd name="connsiteY4" fmla="*/ 1159393 h 3221116"/>
              <a:gd name="connsiteX5" fmla="*/ 1152384 w 3221102"/>
              <a:gd name="connsiteY5" fmla="*/ 1703728 h 3221116"/>
              <a:gd name="connsiteX6" fmla="*/ 1514013 w 3221102"/>
              <a:gd name="connsiteY6" fmla="*/ 2152290 h 3221116"/>
              <a:gd name="connsiteX7" fmla="*/ 1850815 w 3221102"/>
              <a:gd name="connsiteY7" fmla="*/ 1654259 h 3221116"/>
              <a:gd name="connsiteX8" fmla="*/ 1830467 w 3221102"/>
              <a:gd name="connsiteY8" fmla="*/ 1515986 h 3221116"/>
              <a:gd name="connsiteX9" fmla="*/ 1477043 w 3221102"/>
              <a:gd name="connsiteY9" fmla="*/ 1144372 h 3221116"/>
              <a:gd name="connsiteX10" fmla="*/ 1651152 w 3221102"/>
              <a:gd name="connsiteY10" fmla="*/ 501 h 3221116"/>
              <a:gd name="connsiteX11" fmla="*/ 2580395 w 3221102"/>
              <a:gd name="connsiteY11" fmla="*/ 324821 h 3221116"/>
              <a:gd name="connsiteX12" fmla="*/ 3030464 w 3221102"/>
              <a:gd name="connsiteY12" fmla="*/ 2370314 h 3221116"/>
              <a:gd name="connsiteX13" fmla="*/ 2585849 w 3221102"/>
              <a:gd name="connsiteY13" fmla="*/ 2588887 h 3221116"/>
              <a:gd name="connsiteX14" fmla="*/ 1973374 w 3221102"/>
              <a:gd name="connsiteY14" fmla="*/ 2195096 h 3221116"/>
              <a:gd name="connsiteX15" fmla="*/ 1390827 w 3221102"/>
              <a:gd name="connsiteY15" fmla="*/ 2527630 h 3221116"/>
              <a:gd name="connsiteX16" fmla="*/ 783896 w 3221102"/>
              <a:gd name="connsiteY16" fmla="*/ 1665044 h 3221116"/>
              <a:gd name="connsiteX17" fmla="*/ 1268509 w 3221102"/>
              <a:gd name="connsiteY17" fmla="*/ 819983 h 3221116"/>
              <a:gd name="connsiteX18" fmla="*/ 1328805 w 3221102"/>
              <a:gd name="connsiteY18" fmla="*/ 807930 h 3221116"/>
              <a:gd name="connsiteX19" fmla="*/ 1390827 w 3221102"/>
              <a:gd name="connsiteY19" fmla="*/ 802457 h 3221116"/>
              <a:gd name="connsiteX20" fmla="*/ 1462242 w 3221102"/>
              <a:gd name="connsiteY20" fmla="*/ 801708 h 3221116"/>
              <a:gd name="connsiteX21" fmla="*/ 1956122 w 3221102"/>
              <a:gd name="connsiteY21" fmla="*/ 1110076 h 3221116"/>
              <a:gd name="connsiteX22" fmla="*/ 1973374 w 3221102"/>
              <a:gd name="connsiteY22" fmla="*/ 875315 h 3221116"/>
              <a:gd name="connsiteX23" fmla="*/ 2333414 w 3221102"/>
              <a:gd name="connsiteY23" fmla="*/ 875315 h 3221116"/>
              <a:gd name="connsiteX24" fmla="*/ 2324788 w 3221102"/>
              <a:gd name="connsiteY24" fmla="*/ 2054049 h 3221116"/>
              <a:gd name="connsiteX25" fmla="*/ 2661746 w 3221102"/>
              <a:gd name="connsiteY25" fmla="*/ 2179658 h 3221116"/>
              <a:gd name="connsiteX26" fmla="*/ 2691046 w 3221102"/>
              <a:gd name="connsiteY26" fmla="*/ 2188689 h 3221116"/>
              <a:gd name="connsiteX27" fmla="*/ 2667011 w 3221102"/>
              <a:gd name="connsiteY27" fmla="*/ 2175828 h 3221116"/>
              <a:gd name="connsiteX28" fmla="*/ 2332141 w 3221102"/>
              <a:gd name="connsiteY28" fmla="*/ 653899 h 3221116"/>
              <a:gd name="connsiteX29" fmla="*/ 776764 w 3221102"/>
              <a:gd name="connsiteY29" fmla="*/ 749845 h 3221116"/>
              <a:gd name="connsiteX30" fmla="*/ 631487 w 3221102"/>
              <a:gd name="connsiteY30" fmla="*/ 2301392 h 3221116"/>
              <a:gd name="connsiteX31" fmla="*/ 2142017 w 3221102"/>
              <a:gd name="connsiteY31" fmla="*/ 2684410 h 3221116"/>
              <a:gd name="connsiteX32" fmla="*/ 2324866 w 3221102"/>
              <a:gd name="connsiteY32" fmla="*/ 3053856 h 3221116"/>
              <a:gd name="connsiteX33" fmla="*/ 294693 w 3221102"/>
              <a:gd name="connsiteY33" fmla="*/ 2539075 h 3221116"/>
              <a:gd name="connsiteX34" fmla="*/ 489947 w 3221102"/>
              <a:gd name="connsiteY34" fmla="*/ 453774 h 3221116"/>
              <a:gd name="connsiteX35" fmla="*/ 1651152 w 3221102"/>
              <a:gd name="connsiteY35" fmla="*/ 501 h 3221116"/>
              <a:gd name="connsiteX0" fmla="*/ 2664630 w 3151233"/>
              <a:gd name="connsiteY0" fmla="*/ 2175617 h 3221116"/>
              <a:gd name="connsiteX1" fmla="*/ 2658205 w 3151233"/>
              <a:gd name="connsiteY1" fmla="*/ 2178566 h 3221116"/>
              <a:gd name="connsiteX2" fmla="*/ 2664630 w 3151233"/>
              <a:gd name="connsiteY2" fmla="*/ 2175617 h 3221116"/>
              <a:gd name="connsiteX3" fmla="*/ 1477043 w 3151233"/>
              <a:gd name="connsiteY3" fmla="*/ 1144372 h 3221116"/>
              <a:gd name="connsiteX4" fmla="*/ 1409070 w 3151233"/>
              <a:gd name="connsiteY4" fmla="*/ 1159393 h 3221116"/>
              <a:gd name="connsiteX5" fmla="*/ 1152384 w 3151233"/>
              <a:gd name="connsiteY5" fmla="*/ 1703728 h 3221116"/>
              <a:gd name="connsiteX6" fmla="*/ 1514013 w 3151233"/>
              <a:gd name="connsiteY6" fmla="*/ 2152290 h 3221116"/>
              <a:gd name="connsiteX7" fmla="*/ 1850815 w 3151233"/>
              <a:gd name="connsiteY7" fmla="*/ 1654259 h 3221116"/>
              <a:gd name="connsiteX8" fmla="*/ 1830467 w 3151233"/>
              <a:gd name="connsiteY8" fmla="*/ 1515986 h 3221116"/>
              <a:gd name="connsiteX9" fmla="*/ 1477043 w 3151233"/>
              <a:gd name="connsiteY9" fmla="*/ 1144372 h 3221116"/>
              <a:gd name="connsiteX10" fmla="*/ 1651152 w 3151233"/>
              <a:gd name="connsiteY10" fmla="*/ 501 h 3221116"/>
              <a:gd name="connsiteX11" fmla="*/ 2580395 w 3151233"/>
              <a:gd name="connsiteY11" fmla="*/ 324821 h 3221116"/>
              <a:gd name="connsiteX12" fmla="*/ 3030464 w 3151233"/>
              <a:gd name="connsiteY12" fmla="*/ 2249544 h 3221116"/>
              <a:gd name="connsiteX13" fmla="*/ 2585849 w 3151233"/>
              <a:gd name="connsiteY13" fmla="*/ 2588887 h 3221116"/>
              <a:gd name="connsiteX14" fmla="*/ 1973374 w 3151233"/>
              <a:gd name="connsiteY14" fmla="*/ 2195096 h 3221116"/>
              <a:gd name="connsiteX15" fmla="*/ 1390827 w 3151233"/>
              <a:gd name="connsiteY15" fmla="*/ 2527630 h 3221116"/>
              <a:gd name="connsiteX16" fmla="*/ 783896 w 3151233"/>
              <a:gd name="connsiteY16" fmla="*/ 1665044 h 3221116"/>
              <a:gd name="connsiteX17" fmla="*/ 1268509 w 3151233"/>
              <a:gd name="connsiteY17" fmla="*/ 819983 h 3221116"/>
              <a:gd name="connsiteX18" fmla="*/ 1328805 w 3151233"/>
              <a:gd name="connsiteY18" fmla="*/ 807930 h 3221116"/>
              <a:gd name="connsiteX19" fmla="*/ 1390827 w 3151233"/>
              <a:gd name="connsiteY19" fmla="*/ 802457 h 3221116"/>
              <a:gd name="connsiteX20" fmla="*/ 1462242 w 3151233"/>
              <a:gd name="connsiteY20" fmla="*/ 801708 h 3221116"/>
              <a:gd name="connsiteX21" fmla="*/ 1956122 w 3151233"/>
              <a:gd name="connsiteY21" fmla="*/ 1110076 h 3221116"/>
              <a:gd name="connsiteX22" fmla="*/ 1973374 w 3151233"/>
              <a:gd name="connsiteY22" fmla="*/ 875315 h 3221116"/>
              <a:gd name="connsiteX23" fmla="*/ 2333414 w 3151233"/>
              <a:gd name="connsiteY23" fmla="*/ 875315 h 3221116"/>
              <a:gd name="connsiteX24" fmla="*/ 2324788 w 3151233"/>
              <a:gd name="connsiteY24" fmla="*/ 2054049 h 3221116"/>
              <a:gd name="connsiteX25" fmla="*/ 2661746 w 3151233"/>
              <a:gd name="connsiteY25" fmla="*/ 2179658 h 3221116"/>
              <a:gd name="connsiteX26" fmla="*/ 2691046 w 3151233"/>
              <a:gd name="connsiteY26" fmla="*/ 2188689 h 3221116"/>
              <a:gd name="connsiteX27" fmla="*/ 2667011 w 3151233"/>
              <a:gd name="connsiteY27" fmla="*/ 2175828 h 3221116"/>
              <a:gd name="connsiteX28" fmla="*/ 2332141 w 3151233"/>
              <a:gd name="connsiteY28" fmla="*/ 653899 h 3221116"/>
              <a:gd name="connsiteX29" fmla="*/ 776764 w 3151233"/>
              <a:gd name="connsiteY29" fmla="*/ 749845 h 3221116"/>
              <a:gd name="connsiteX30" fmla="*/ 631487 w 3151233"/>
              <a:gd name="connsiteY30" fmla="*/ 2301392 h 3221116"/>
              <a:gd name="connsiteX31" fmla="*/ 2142017 w 3151233"/>
              <a:gd name="connsiteY31" fmla="*/ 2684410 h 3221116"/>
              <a:gd name="connsiteX32" fmla="*/ 2324866 w 3151233"/>
              <a:gd name="connsiteY32" fmla="*/ 3053856 h 3221116"/>
              <a:gd name="connsiteX33" fmla="*/ 294693 w 3151233"/>
              <a:gd name="connsiteY33" fmla="*/ 2539075 h 3221116"/>
              <a:gd name="connsiteX34" fmla="*/ 489947 w 3151233"/>
              <a:gd name="connsiteY34" fmla="*/ 453774 h 3221116"/>
              <a:gd name="connsiteX35" fmla="*/ 1651152 w 3151233"/>
              <a:gd name="connsiteY35" fmla="*/ 501 h 3221116"/>
              <a:gd name="connsiteX0" fmla="*/ 2664630 w 3161851"/>
              <a:gd name="connsiteY0" fmla="*/ 2175617 h 3221116"/>
              <a:gd name="connsiteX1" fmla="*/ 2658205 w 3161851"/>
              <a:gd name="connsiteY1" fmla="*/ 2178566 h 3221116"/>
              <a:gd name="connsiteX2" fmla="*/ 2664630 w 3161851"/>
              <a:gd name="connsiteY2" fmla="*/ 2175617 h 3221116"/>
              <a:gd name="connsiteX3" fmla="*/ 1477043 w 3161851"/>
              <a:gd name="connsiteY3" fmla="*/ 1144372 h 3221116"/>
              <a:gd name="connsiteX4" fmla="*/ 1409070 w 3161851"/>
              <a:gd name="connsiteY4" fmla="*/ 1159393 h 3221116"/>
              <a:gd name="connsiteX5" fmla="*/ 1152384 w 3161851"/>
              <a:gd name="connsiteY5" fmla="*/ 1703728 h 3221116"/>
              <a:gd name="connsiteX6" fmla="*/ 1514013 w 3161851"/>
              <a:gd name="connsiteY6" fmla="*/ 2152290 h 3221116"/>
              <a:gd name="connsiteX7" fmla="*/ 1850815 w 3161851"/>
              <a:gd name="connsiteY7" fmla="*/ 1654259 h 3221116"/>
              <a:gd name="connsiteX8" fmla="*/ 1830467 w 3161851"/>
              <a:gd name="connsiteY8" fmla="*/ 1515986 h 3221116"/>
              <a:gd name="connsiteX9" fmla="*/ 1477043 w 3161851"/>
              <a:gd name="connsiteY9" fmla="*/ 1144372 h 3221116"/>
              <a:gd name="connsiteX10" fmla="*/ 1651152 w 3161851"/>
              <a:gd name="connsiteY10" fmla="*/ 501 h 3221116"/>
              <a:gd name="connsiteX11" fmla="*/ 2580395 w 3161851"/>
              <a:gd name="connsiteY11" fmla="*/ 324821 h 3221116"/>
              <a:gd name="connsiteX12" fmla="*/ 3030464 w 3161851"/>
              <a:gd name="connsiteY12" fmla="*/ 2249544 h 3221116"/>
              <a:gd name="connsiteX13" fmla="*/ 2585849 w 3161851"/>
              <a:gd name="connsiteY13" fmla="*/ 2588887 h 3221116"/>
              <a:gd name="connsiteX14" fmla="*/ 1973374 w 3161851"/>
              <a:gd name="connsiteY14" fmla="*/ 2195096 h 3221116"/>
              <a:gd name="connsiteX15" fmla="*/ 1390827 w 3161851"/>
              <a:gd name="connsiteY15" fmla="*/ 2527630 h 3221116"/>
              <a:gd name="connsiteX16" fmla="*/ 783896 w 3161851"/>
              <a:gd name="connsiteY16" fmla="*/ 1665044 h 3221116"/>
              <a:gd name="connsiteX17" fmla="*/ 1268509 w 3161851"/>
              <a:gd name="connsiteY17" fmla="*/ 819983 h 3221116"/>
              <a:gd name="connsiteX18" fmla="*/ 1328805 w 3161851"/>
              <a:gd name="connsiteY18" fmla="*/ 807930 h 3221116"/>
              <a:gd name="connsiteX19" fmla="*/ 1390827 w 3161851"/>
              <a:gd name="connsiteY19" fmla="*/ 802457 h 3221116"/>
              <a:gd name="connsiteX20" fmla="*/ 1462242 w 3161851"/>
              <a:gd name="connsiteY20" fmla="*/ 801708 h 3221116"/>
              <a:gd name="connsiteX21" fmla="*/ 1956122 w 3161851"/>
              <a:gd name="connsiteY21" fmla="*/ 1110076 h 3221116"/>
              <a:gd name="connsiteX22" fmla="*/ 1973374 w 3161851"/>
              <a:gd name="connsiteY22" fmla="*/ 875315 h 3221116"/>
              <a:gd name="connsiteX23" fmla="*/ 2333414 w 3161851"/>
              <a:gd name="connsiteY23" fmla="*/ 875315 h 3221116"/>
              <a:gd name="connsiteX24" fmla="*/ 2324788 w 3161851"/>
              <a:gd name="connsiteY24" fmla="*/ 2054049 h 3221116"/>
              <a:gd name="connsiteX25" fmla="*/ 2661746 w 3161851"/>
              <a:gd name="connsiteY25" fmla="*/ 2179658 h 3221116"/>
              <a:gd name="connsiteX26" fmla="*/ 2691046 w 3161851"/>
              <a:gd name="connsiteY26" fmla="*/ 2188689 h 3221116"/>
              <a:gd name="connsiteX27" fmla="*/ 2667011 w 3161851"/>
              <a:gd name="connsiteY27" fmla="*/ 2175828 h 3221116"/>
              <a:gd name="connsiteX28" fmla="*/ 2332141 w 3161851"/>
              <a:gd name="connsiteY28" fmla="*/ 653899 h 3221116"/>
              <a:gd name="connsiteX29" fmla="*/ 776764 w 3161851"/>
              <a:gd name="connsiteY29" fmla="*/ 749845 h 3221116"/>
              <a:gd name="connsiteX30" fmla="*/ 631487 w 3161851"/>
              <a:gd name="connsiteY30" fmla="*/ 2301392 h 3221116"/>
              <a:gd name="connsiteX31" fmla="*/ 2142017 w 3161851"/>
              <a:gd name="connsiteY31" fmla="*/ 2684410 h 3221116"/>
              <a:gd name="connsiteX32" fmla="*/ 2324866 w 3161851"/>
              <a:gd name="connsiteY32" fmla="*/ 3053856 h 3221116"/>
              <a:gd name="connsiteX33" fmla="*/ 294693 w 3161851"/>
              <a:gd name="connsiteY33" fmla="*/ 2539075 h 3221116"/>
              <a:gd name="connsiteX34" fmla="*/ 489947 w 3161851"/>
              <a:gd name="connsiteY34" fmla="*/ 453774 h 3221116"/>
              <a:gd name="connsiteX35" fmla="*/ 1651152 w 3161851"/>
              <a:gd name="connsiteY35" fmla="*/ 501 h 3221116"/>
              <a:gd name="connsiteX0" fmla="*/ 2664630 w 3182629"/>
              <a:gd name="connsiteY0" fmla="*/ 2175617 h 3221116"/>
              <a:gd name="connsiteX1" fmla="*/ 2658205 w 3182629"/>
              <a:gd name="connsiteY1" fmla="*/ 2178566 h 3221116"/>
              <a:gd name="connsiteX2" fmla="*/ 2664630 w 3182629"/>
              <a:gd name="connsiteY2" fmla="*/ 2175617 h 3221116"/>
              <a:gd name="connsiteX3" fmla="*/ 1477043 w 3182629"/>
              <a:gd name="connsiteY3" fmla="*/ 1144372 h 3221116"/>
              <a:gd name="connsiteX4" fmla="*/ 1409070 w 3182629"/>
              <a:gd name="connsiteY4" fmla="*/ 1159393 h 3221116"/>
              <a:gd name="connsiteX5" fmla="*/ 1152384 w 3182629"/>
              <a:gd name="connsiteY5" fmla="*/ 1703728 h 3221116"/>
              <a:gd name="connsiteX6" fmla="*/ 1514013 w 3182629"/>
              <a:gd name="connsiteY6" fmla="*/ 2152290 h 3221116"/>
              <a:gd name="connsiteX7" fmla="*/ 1850815 w 3182629"/>
              <a:gd name="connsiteY7" fmla="*/ 1654259 h 3221116"/>
              <a:gd name="connsiteX8" fmla="*/ 1830467 w 3182629"/>
              <a:gd name="connsiteY8" fmla="*/ 1515986 h 3221116"/>
              <a:gd name="connsiteX9" fmla="*/ 1477043 w 3182629"/>
              <a:gd name="connsiteY9" fmla="*/ 1144372 h 3221116"/>
              <a:gd name="connsiteX10" fmla="*/ 1651152 w 3182629"/>
              <a:gd name="connsiteY10" fmla="*/ 501 h 3221116"/>
              <a:gd name="connsiteX11" fmla="*/ 2580395 w 3182629"/>
              <a:gd name="connsiteY11" fmla="*/ 324821 h 3221116"/>
              <a:gd name="connsiteX12" fmla="*/ 3030464 w 3182629"/>
              <a:gd name="connsiteY12" fmla="*/ 2249544 h 3221116"/>
              <a:gd name="connsiteX13" fmla="*/ 2585849 w 3182629"/>
              <a:gd name="connsiteY13" fmla="*/ 2588887 h 3221116"/>
              <a:gd name="connsiteX14" fmla="*/ 1973374 w 3182629"/>
              <a:gd name="connsiteY14" fmla="*/ 2195096 h 3221116"/>
              <a:gd name="connsiteX15" fmla="*/ 1390827 w 3182629"/>
              <a:gd name="connsiteY15" fmla="*/ 2527630 h 3221116"/>
              <a:gd name="connsiteX16" fmla="*/ 783896 w 3182629"/>
              <a:gd name="connsiteY16" fmla="*/ 1665044 h 3221116"/>
              <a:gd name="connsiteX17" fmla="*/ 1268509 w 3182629"/>
              <a:gd name="connsiteY17" fmla="*/ 819983 h 3221116"/>
              <a:gd name="connsiteX18" fmla="*/ 1328805 w 3182629"/>
              <a:gd name="connsiteY18" fmla="*/ 807930 h 3221116"/>
              <a:gd name="connsiteX19" fmla="*/ 1390827 w 3182629"/>
              <a:gd name="connsiteY19" fmla="*/ 802457 h 3221116"/>
              <a:gd name="connsiteX20" fmla="*/ 1462242 w 3182629"/>
              <a:gd name="connsiteY20" fmla="*/ 801708 h 3221116"/>
              <a:gd name="connsiteX21" fmla="*/ 1956122 w 3182629"/>
              <a:gd name="connsiteY21" fmla="*/ 1110076 h 3221116"/>
              <a:gd name="connsiteX22" fmla="*/ 1973374 w 3182629"/>
              <a:gd name="connsiteY22" fmla="*/ 875315 h 3221116"/>
              <a:gd name="connsiteX23" fmla="*/ 2333414 w 3182629"/>
              <a:gd name="connsiteY23" fmla="*/ 875315 h 3221116"/>
              <a:gd name="connsiteX24" fmla="*/ 2324788 w 3182629"/>
              <a:gd name="connsiteY24" fmla="*/ 2054049 h 3221116"/>
              <a:gd name="connsiteX25" fmla="*/ 2661746 w 3182629"/>
              <a:gd name="connsiteY25" fmla="*/ 2179658 h 3221116"/>
              <a:gd name="connsiteX26" fmla="*/ 2691046 w 3182629"/>
              <a:gd name="connsiteY26" fmla="*/ 2188689 h 3221116"/>
              <a:gd name="connsiteX27" fmla="*/ 2667011 w 3182629"/>
              <a:gd name="connsiteY27" fmla="*/ 2175828 h 3221116"/>
              <a:gd name="connsiteX28" fmla="*/ 2332141 w 3182629"/>
              <a:gd name="connsiteY28" fmla="*/ 653899 h 3221116"/>
              <a:gd name="connsiteX29" fmla="*/ 776764 w 3182629"/>
              <a:gd name="connsiteY29" fmla="*/ 749845 h 3221116"/>
              <a:gd name="connsiteX30" fmla="*/ 631487 w 3182629"/>
              <a:gd name="connsiteY30" fmla="*/ 2301392 h 3221116"/>
              <a:gd name="connsiteX31" fmla="*/ 2142017 w 3182629"/>
              <a:gd name="connsiteY31" fmla="*/ 2684410 h 3221116"/>
              <a:gd name="connsiteX32" fmla="*/ 2324866 w 3182629"/>
              <a:gd name="connsiteY32" fmla="*/ 3053856 h 3221116"/>
              <a:gd name="connsiteX33" fmla="*/ 294693 w 3182629"/>
              <a:gd name="connsiteY33" fmla="*/ 2539075 h 3221116"/>
              <a:gd name="connsiteX34" fmla="*/ 489947 w 3182629"/>
              <a:gd name="connsiteY34" fmla="*/ 453774 h 3221116"/>
              <a:gd name="connsiteX35" fmla="*/ 1651152 w 3182629"/>
              <a:gd name="connsiteY35" fmla="*/ 501 h 3221116"/>
              <a:gd name="connsiteX0" fmla="*/ 2664630 w 3189723"/>
              <a:gd name="connsiteY0" fmla="*/ 2175617 h 3221116"/>
              <a:gd name="connsiteX1" fmla="*/ 2658205 w 3189723"/>
              <a:gd name="connsiteY1" fmla="*/ 2178566 h 3221116"/>
              <a:gd name="connsiteX2" fmla="*/ 2664630 w 3189723"/>
              <a:gd name="connsiteY2" fmla="*/ 2175617 h 3221116"/>
              <a:gd name="connsiteX3" fmla="*/ 1477043 w 3189723"/>
              <a:gd name="connsiteY3" fmla="*/ 1144372 h 3221116"/>
              <a:gd name="connsiteX4" fmla="*/ 1409070 w 3189723"/>
              <a:gd name="connsiteY4" fmla="*/ 1159393 h 3221116"/>
              <a:gd name="connsiteX5" fmla="*/ 1152384 w 3189723"/>
              <a:gd name="connsiteY5" fmla="*/ 1703728 h 3221116"/>
              <a:gd name="connsiteX6" fmla="*/ 1514013 w 3189723"/>
              <a:gd name="connsiteY6" fmla="*/ 2152290 h 3221116"/>
              <a:gd name="connsiteX7" fmla="*/ 1850815 w 3189723"/>
              <a:gd name="connsiteY7" fmla="*/ 1654259 h 3221116"/>
              <a:gd name="connsiteX8" fmla="*/ 1830467 w 3189723"/>
              <a:gd name="connsiteY8" fmla="*/ 1515986 h 3221116"/>
              <a:gd name="connsiteX9" fmla="*/ 1477043 w 3189723"/>
              <a:gd name="connsiteY9" fmla="*/ 1144372 h 3221116"/>
              <a:gd name="connsiteX10" fmla="*/ 1651152 w 3189723"/>
              <a:gd name="connsiteY10" fmla="*/ 501 h 3221116"/>
              <a:gd name="connsiteX11" fmla="*/ 2580395 w 3189723"/>
              <a:gd name="connsiteY11" fmla="*/ 324821 h 3221116"/>
              <a:gd name="connsiteX12" fmla="*/ 3030464 w 3189723"/>
              <a:gd name="connsiteY12" fmla="*/ 2249544 h 3221116"/>
              <a:gd name="connsiteX13" fmla="*/ 2585849 w 3189723"/>
              <a:gd name="connsiteY13" fmla="*/ 2588887 h 3221116"/>
              <a:gd name="connsiteX14" fmla="*/ 1973374 w 3189723"/>
              <a:gd name="connsiteY14" fmla="*/ 2195096 h 3221116"/>
              <a:gd name="connsiteX15" fmla="*/ 1390827 w 3189723"/>
              <a:gd name="connsiteY15" fmla="*/ 2527630 h 3221116"/>
              <a:gd name="connsiteX16" fmla="*/ 783896 w 3189723"/>
              <a:gd name="connsiteY16" fmla="*/ 1665044 h 3221116"/>
              <a:gd name="connsiteX17" fmla="*/ 1268509 w 3189723"/>
              <a:gd name="connsiteY17" fmla="*/ 819983 h 3221116"/>
              <a:gd name="connsiteX18" fmla="*/ 1328805 w 3189723"/>
              <a:gd name="connsiteY18" fmla="*/ 807930 h 3221116"/>
              <a:gd name="connsiteX19" fmla="*/ 1390827 w 3189723"/>
              <a:gd name="connsiteY19" fmla="*/ 802457 h 3221116"/>
              <a:gd name="connsiteX20" fmla="*/ 1462242 w 3189723"/>
              <a:gd name="connsiteY20" fmla="*/ 801708 h 3221116"/>
              <a:gd name="connsiteX21" fmla="*/ 1956122 w 3189723"/>
              <a:gd name="connsiteY21" fmla="*/ 1110076 h 3221116"/>
              <a:gd name="connsiteX22" fmla="*/ 1973374 w 3189723"/>
              <a:gd name="connsiteY22" fmla="*/ 875315 h 3221116"/>
              <a:gd name="connsiteX23" fmla="*/ 2333414 w 3189723"/>
              <a:gd name="connsiteY23" fmla="*/ 875315 h 3221116"/>
              <a:gd name="connsiteX24" fmla="*/ 2324788 w 3189723"/>
              <a:gd name="connsiteY24" fmla="*/ 2054049 h 3221116"/>
              <a:gd name="connsiteX25" fmla="*/ 2661746 w 3189723"/>
              <a:gd name="connsiteY25" fmla="*/ 2179658 h 3221116"/>
              <a:gd name="connsiteX26" fmla="*/ 2691046 w 3189723"/>
              <a:gd name="connsiteY26" fmla="*/ 2188689 h 3221116"/>
              <a:gd name="connsiteX27" fmla="*/ 2667011 w 3189723"/>
              <a:gd name="connsiteY27" fmla="*/ 2175828 h 3221116"/>
              <a:gd name="connsiteX28" fmla="*/ 2332141 w 3189723"/>
              <a:gd name="connsiteY28" fmla="*/ 653899 h 3221116"/>
              <a:gd name="connsiteX29" fmla="*/ 776764 w 3189723"/>
              <a:gd name="connsiteY29" fmla="*/ 749845 h 3221116"/>
              <a:gd name="connsiteX30" fmla="*/ 631487 w 3189723"/>
              <a:gd name="connsiteY30" fmla="*/ 2301392 h 3221116"/>
              <a:gd name="connsiteX31" fmla="*/ 2142017 w 3189723"/>
              <a:gd name="connsiteY31" fmla="*/ 2684410 h 3221116"/>
              <a:gd name="connsiteX32" fmla="*/ 2324866 w 3189723"/>
              <a:gd name="connsiteY32" fmla="*/ 3053856 h 3221116"/>
              <a:gd name="connsiteX33" fmla="*/ 294693 w 3189723"/>
              <a:gd name="connsiteY33" fmla="*/ 2539075 h 3221116"/>
              <a:gd name="connsiteX34" fmla="*/ 489947 w 3189723"/>
              <a:gd name="connsiteY34" fmla="*/ 453774 h 3221116"/>
              <a:gd name="connsiteX35" fmla="*/ 1651152 w 3189723"/>
              <a:gd name="connsiteY35" fmla="*/ 501 h 3221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189723" h="3221116">
                <a:moveTo>
                  <a:pt x="2664630" y="2175617"/>
                </a:moveTo>
                <a:lnTo>
                  <a:pt x="2658205" y="2178566"/>
                </a:lnTo>
                <a:cubicBezTo>
                  <a:pt x="2662222" y="2175972"/>
                  <a:pt x="2664284" y="2175096"/>
                  <a:pt x="2664630" y="2175617"/>
                </a:cubicBezTo>
                <a:close/>
                <a:moveTo>
                  <a:pt x="1477043" y="1144372"/>
                </a:moveTo>
                <a:lnTo>
                  <a:pt x="1409070" y="1159393"/>
                </a:lnTo>
                <a:cubicBezTo>
                  <a:pt x="1167974" y="1216277"/>
                  <a:pt x="1134894" y="1538245"/>
                  <a:pt x="1152384" y="1703728"/>
                </a:cubicBezTo>
                <a:cubicBezTo>
                  <a:pt x="1169874" y="1869211"/>
                  <a:pt x="1272747" y="2156947"/>
                  <a:pt x="1514013" y="2152290"/>
                </a:cubicBezTo>
                <a:cubicBezTo>
                  <a:pt x="1680659" y="2149073"/>
                  <a:pt x="1865876" y="1940767"/>
                  <a:pt x="1850815" y="1654259"/>
                </a:cubicBezTo>
                <a:cubicBezTo>
                  <a:pt x="1844015" y="1608142"/>
                  <a:pt x="1837162" y="1561942"/>
                  <a:pt x="1830467" y="1515986"/>
                </a:cubicBezTo>
                <a:cubicBezTo>
                  <a:pt x="1779361" y="1292438"/>
                  <a:pt x="1635542" y="1134285"/>
                  <a:pt x="1477043" y="1144372"/>
                </a:cubicBezTo>
                <a:close/>
                <a:moveTo>
                  <a:pt x="1651152" y="501"/>
                </a:moveTo>
                <a:cubicBezTo>
                  <a:pt x="1977584" y="8635"/>
                  <a:pt x="2235425" y="52153"/>
                  <a:pt x="2580395" y="324821"/>
                </a:cubicBezTo>
                <a:cubicBezTo>
                  <a:pt x="3000061" y="656529"/>
                  <a:pt x="3430704" y="1549940"/>
                  <a:pt x="3030464" y="2249544"/>
                </a:cubicBezTo>
                <a:cubicBezTo>
                  <a:pt x="2882259" y="2451798"/>
                  <a:pt x="2785813" y="2507403"/>
                  <a:pt x="2585849" y="2588887"/>
                </a:cubicBezTo>
                <a:cubicBezTo>
                  <a:pt x="2194785" y="2615774"/>
                  <a:pt x="1984876" y="2478759"/>
                  <a:pt x="1973374" y="2195096"/>
                </a:cubicBezTo>
                <a:cubicBezTo>
                  <a:pt x="1841986" y="2496540"/>
                  <a:pt x="1610941" y="2555551"/>
                  <a:pt x="1390827" y="2527630"/>
                </a:cubicBezTo>
                <a:cubicBezTo>
                  <a:pt x="1131071" y="2494680"/>
                  <a:pt x="853863" y="2136270"/>
                  <a:pt x="783896" y="1665044"/>
                </a:cubicBezTo>
                <a:cubicBezTo>
                  <a:pt x="715204" y="1202409"/>
                  <a:pt x="991941" y="900416"/>
                  <a:pt x="1268509" y="819983"/>
                </a:cubicBezTo>
                <a:cubicBezTo>
                  <a:pt x="1288264" y="814237"/>
                  <a:pt x="1308391" y="810536"/>
                  <a:pt x="1328805" y="807930"/>
                </a:cubicBezTo>
                <a:cubicBezTo>
                  <a:pt x="1349219" y="805325"/>
                  <a:pt x="1369921" y="803817"/>
                  <a:pt x="1390827" y="802457"/>
                </a:cubicBezTo>
                <a:cubicBezTo>
                  <a:pt x="1416795" y="800769"/>
                  <a:pt x="1355770" y="788713"/>
                  <a:pt x="1462242" y="801708"/>
                </a:cubicBezTo>
                <a:cubicBezTo>
                  <a:pt x="1599590" y="818472"/>
                  <a:pt x="1776043" y="890774"/>
                  <a:pt x="1956122" y="1110076"/>
                </a:cubicBezTo>
                <a:lnTo>
                  <a:pt x="1973374" y="875315"/>
                </a:lnTo>
                <a:lnTo>
                  <a:pt x="2333414" y="875315"/>
                </a:lnTo>
                <a:cubicBezTo>
                  <a:pt x="2330539" y="1325736"/>
                  <a:pt x="2327663" y="1603628"/>
                  <a:pt x="2324788" y="2054049"/>
                </a:cubicBezTo>
                <a:cubicBezTo>
                  <a:pt x="2290850" y="2479718"/>
                  <a:pt x="2627788" y="2217580"/>
                  <a:pt x="2661746" y="2179658"/>
                </a:cubicBezTo>
                <a:lnTo>
                  <a:pt x="2691046" y="2188689"/>
                </a:lnTo>
                <a:lnTo>
                  <a:pt x="2667011" y="2175828"/>
                </a:lnTo>
                <a:cubicBezTo>
                  <a:pt x="2945550" y="1655295"/>
                  <a:pt x="2803444" y="1009445"/>
                  <a:pt x="2332141" y="653899"/>
                </a:cubicBezTo>
                <a:cubicBezTo>
                  <a:pt x="1860838" y="298353"/>
                  <a:pt x="1200794" y="339069"/>
                  <a:pt x="776764" y="749845"/>
                </a:cubicBezTo>
                <a:cubicBezTo>
                  <a:pt x="352733" y="1160621"/>
                  <a:pt x="291083" y="1819040"/>
                  <a:pt x="631487" y="2301392"/>
                </a:cubicBezTo>
                <a:cubicBezTo>
                  <a:pt x="971891" y="2783745"/>
                  <a:pt x="1612904" y="2946283"/>
                  <a:pt x="2142017" y="2684410"/>
                </a:cubicBezTo>
                <a:lnTo>
                  <a:pt x="2324866" y="3053856"/>
                </a:lnTo>
                <a:cubicBezTo>
                  <a:pt x="1613730" y="3405817"/>
                  <a:pt x="752200" y="3187363"/>
                  <a:pt x="294693" y="2539075"/>
                </a:cubicBezTo>
                <a:cubicBezTo>
                  <a:pt x="-162814" y="1890787"/>
                  <a:pt x="-79956" y="1005863"/>
                  <a:pt x="489947" y="453774"/>
                </a:cubicBezTo>
                <a:cubicBezTo>
                  <a:pt x="810518" y="143225"/>
                  <a:pt x="1231454" y="-9956"/>
                  <a:pt x="1651152" y="501"/>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solidFill>
                <a:schemeClr val="tx1"/>
              </a:solidFill>
            </a:endParaRPr>
          </a:p>
        </p:txBody>
      </p:sp>
      <p:sp>
        <p:nvSpPr>
          <p:cNvPr id="112" name="Left Arrow 1">
            <a:extLst>
              <a:ext uri="{FF2B5EF4-FFF2-40B4-BE49-F238E27FC236}">
                <a16:creationId xmlns:a16="http://schemas.microsoft.com/office/drawing/2014/main" id="{9DF22C63-68B8-4461-A97C-819512A53DB3}"/>
              </a:ext>
            </a:extLst>
          </p:cNvPr>
          <p:cNvSpPr>
            <a:spLocks noChangeAspect="1"/>
          </p:cNvSpPr>
          <p:nvPr userDrawn="1"/>
        </p:nvSpPr>
        <p:spPr>
          <a:xfrm>
            <a:off x="7170593" y="5540324"/>
            <a:ext cx="544340" cy="529812"/>
          </a:xfrm>
          <a:custGeom>
            <a:avLst/>
            <a:gdLst/>
            <a:ahLst/>
            <a:cxnLst/>
            <a:rect l="l" t="t" r="r" b="b"/>
            <a:pathLst>
              <a:path w="3306630" h="3218379">
                <a:moveTo>
                  <a:pt x="0" y="2085651"/>
                </a:moveTo>
                <a:cubicBezTo>
                  <a:pt x="253919" y="2342528"/>
                  <a:pt x="881542" y="2297196"/>
                  <a:pt x="1388167" y="2271654"/>
                </a:cubicBezTo>
                <a:lnTo>
                  <a:pt x="1417952" y="2988872"/>
                </a:lnTo>
                <a:lnTo>
                  <a:pt x="717647" y="2950294"/>
                </a:lnTo>
                <a:cubicBezTo>
                  <a:pt x="467617" y="2928101"/>
                  <a:pt x="217417" y="2555860"/>
                  <a:pt x="0" y="2085651"/>
                </a:cubicBezTo>
                <a:close/>
                <a:moveTo>
                  <a:pt x="1969797" y="2019847"/>
                </a:moveTo>
                <a:lnTo>
                  <a:pt x="1969797" y="2274913"/>
                </a:lnTo>
                <a:lnTo>
                  <a:pt x="2657809" y="2274913"/>
                </a:lnTo>
                <a:cubicBezTo>
                  <a:pt x="2787205" y="2599270"/>
                  <a:pt x="2968360" y="2923626"/>
                  <a:pt x="2675062" y="2954686"/>
                </a:cubicBezTo>
                <a:lnTo>
                  <a:pt x="1969797" y="2963313"/>
                </a:lnTo>
                <a:lnTo>
                  <a:pt x="1969797" y="3218379"/>
                </a:lnTo>
                <a:lnTo>
                  <a:pt x="1429598" y="2619113"/>
                </a:lnTo>
                <a:close/>
                <a:moveTo>
                  <a:pt x="2961009" y="1275432"/>
                </a:moveTo>
                <a:lnTo>
                  <a:pt x="3277752" y="1901203"/>
                </a:lnTo>
                <a:cubicBezTo>
                  <a:pt x="3383548" y="2128832"/>
                  <a:pt x="3186278" y="2531632"/>
                  <a:pt x="2887773" y="2955026"/>
                </a:cubicBezTo>
                <a:cubicBezTo>
                  <a:pt x="2983276" y="2606687"/>
                  <a:pt x="2630206" y="2085815"/>
                  <a:pt x="2354773" y="1659836"/>
                </a:cubicBezTo>
                <a:close/>
                <a:moveTo>
                  <a:pt x="1019997" y="990789"/>
                </a:moveTo>
                <a:lnTo>
                  <a:pt x="1268877" y="1758248"/>
                </a:lnTo>
                <a:lnTo>
                  <a:pt x="1047983" y="1630715"/>
                </a:lnTo>
                <a:lnTo>
                  <a:pt x="703977" y="2226552"/>
                </a:lnTo>
                <a:cubicBezTo>
                  <a:pt x="358378" y="2176433"/>
                  <a:pt x="-13100" y="2171140"/>
                  <a:pt x="106650" y="1901606"/>
                </a:cubicBezTo>
                <a:lnTo>
                  <a:pt x="451811" y="1286515"/>
                </a:lnTo>
                <a:lnTo>
                  <a:pt x="230918" y="1158982"/>
                </a:lnTo>
                <a:close/>
                <a:moveTo>
                  <a:pt x="2174825" y="119764"/>
                </a:moveTo>
                <a:cubicBezTo>
                  <a:pt x="2220451" y="119103"/>
                  <a:pt x="2264887" y="143875"/>
                  <a:pt x="2308274" y="203493"/>
                </a:cubicBezTo>
                <a:lnTo>
                  <a:pt x="2668377" y="809957"/>
                </a:lnTo>
                <a:lnTo>
                  <a:pt x="2889271" y="682424"/>
                </a:lnTo>
                <a:lnTo>
                  <a:pt x="2640391" y="1449883"/>
                </a:lnTo>
                <a:lnTo>
                  <a:pt x="1851312" y="1281690"/>
                </a:lnTo>
                <a:lnTo>
                  <a:pt x="2072206" y="1154157"/>
                </a:lnTo>
                <a:lnTo>
                  <a:pt x="1728200" y="558321"/>
                </a:lnTo>
                <a:cubicBezTo>
                  <a:pt x="1890352" y="352642"/>
                  <a:pt x="2037947" y="121750"/>
                  <a:pt x="2174825" y="119764"/>
                </a:cubicBezTo>
                <a:close/>
                <a:moveTo>
                  <a:pt x="1831774" y="30"/>
                </a:moveTo>
                <a:cubicBezTo>
                  <a:pt x="1948530" y="539"/>
                  <a:pt x="2073232" y="7407"/>
                  <a:pt x="2202212" y="19111"/>
                </a:cubicBezTo>
                <a:cubicBezTo>
                  <a:pt x="1852790" y="110572"/>
                  <a:pt x="1578238" y="676776"/>
                  <a:pt x="1347045" y="1128297"/>
                </a:cubicBezTo>
                <a:lnTo>
                  <a:pt x="711024" y="795483"/>
                </a:lnTo>
                <a:lnTo>
                  <a:pt x="1094586" y="208291"/>
                </a:lnTo>
                <a:cubicBezTo>
                  <a:pt x="1202761" y="54213"/>
                  <a:pt x="1481508" y="-1496"/>
                  <a:pt x="1831774" y="3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13" name="Oval 35">
            <a:extLst>
              <a:ext uri="{FF2B5EF4-FFF2-40B4-BE49-F238E27FC236}">
                <a16:creationId xmlns:a16="http://schemas.microsoft.com/office/drawing/2014/main" id="{80E729A7-F51B-4578-91EA-D4AF35A29807}"/>
              </a:ext>
            </a:extLst>
          </p:cNvPr>
          <p:cNvSpPr/>
          <p:nvPr userDrawn="1"/>
        </p:nvSpPr>
        <p:spPr>
          <a:xfrm>
            <a:off x="6391021" y="5553144"/>
            <a:ext cx="426213" cy="537400"/>
          </a:xfrm>
          <a:custGeom>
            <a:avLst/>
            <a:gdLst/>
            <a:ahLst/>
            <a:cxnLst/>
            <a:rect l="l" t="t" r="r" b="b"/>
            <a:pathLst>
              <a:path w="2548531" h="3213371">
                <a:moveTo>
                  <a:pt x="792000" y="2498954"/>
                </a:moveTo>
                <a:lnTo>
                  <a:pt x="792000" y="2641726"/>
                </a:lnTo>
                <a:cubicBezTo>
                  <a:pt x="463357" y="2661706"/>
                  <a:pt x="216000" y="2748872"/>
                  <a:pt x="216000" y="2853371"/>
                </a:cubicBezTo>
                <a:cubicBezTo>
                  <a:pt x="216000" y="2972665"/>
                  <a:pt x="538355" y="3069371"/>
                  <a:pt x="936000" y="3069371"/>
                </a:cubicBezTo>
                <a:cubicBezTo>
                  <a:pt x="1333645" y="3069371"/>
                  <a:pt x="1656000" y="2972665"/>
                  <a:pt x="1656000" y="2853371"/>
                </a:cubicBezTo>
                <a:cubicBezTo>
                  <a:pt x="1656000" y="2748872"/>
                  <a:pt x="1408644" y="2661706"/>
                  <a:pt x="1080000" y="2641726"/>
                </a:cubicBezTo>
                <a:lnTo>
                  <a:pt x="1080000" y="2498954"/>
                </a:lnTo>
                <a:cubicBezTo>
                  <a:pt x="1528614" y="2524263"/>
                  <a:pt x="1872000" y="2673393"/>
                  <a:pt x="1872000" y="2853371"/>
                </a:cubicBezTo>
                <a:cubicBezTo>
                  <a:pt x="1872000" y="3052194"/>
                  <a:pt x="1452939" y="3213371"/>
                  <a:pt x="936000" y="3213371"/>
                </a:cubicBezTo>
                <a:cubicBezTo>
                  <a:pt x="419061" y="3213371"/>
                  <a:pt x="0" y="3052194"/>
                  <a:pt x="0" y="2853371"/>
                </a:cubicBezTo>
                <a:cubicBezTo>
                  <a:pt x="0" y="2673393"/>
                  <a:pt x="343386" y="2524263"/>
                  <a:pt x="792000" y="2498954"/>
                </a:cubicBezTo>
                <a:close/>
                <a:moveTo>
                  <a:pt x="2190403" y="180020"/>
                </a:moveTo>
                <a:cubicBezTo>
                  <a:pt x="2388233" y="180020"/>
                  <a:pt x="2548531" y="236495"/>
                  <a:pt x="2548531" y="306081"/>
                </a:cubicBezTo>
                <a:lnTo>
                  <a:pt x="2548531" y="1314569"/>
                </a:lnTo>
                <a:cubicBezTo>
                  <a:pt x="2548531" y="1244983"/>
                  <a:pt x="2388233" y="1188508"/>
                  <a:pt x="2190403" y="1188508"/>
                </a:cubicBezTo>
                <a:cubicBezTo>
                  <a:pt x="1992574" y="1188508"/>
                  <a:pt x="1832276" y="1244983"/>
                  <a:pt x="1832276" y="1314569"/>
                </a:cubicBezTo>
                <a:cubicBezTo>
                  <a:pt x="1832276" y="1384155"/>
                  <a:pt x="1671978" y="1440630"/>
                  <a:pt x="1474148" y="1440630"/>
                </a:cubicBezTo>
                <a:cubicBezTo>
                  <a:pt x="1276318" y="1440630"/>
                  <a:pt x="1116020" y="1384155"/>
                  <a:pt x="1116020" y="1314569"/>
                </a:cubicBezTo>
                <a:lnTo>
                  <a:pt x="1116020" y="306081"/>
                </a:lnTo>
                <a:cubicBezTo>
                  <a:pt x="1116020" y="375667"/>
                  <a:pt x="1276318" y="432142"/>
                  <a:pt x="1474148" y="432142"/>
                </a:cubicBezTo>
                <a:cubicBezTo>
                  <a:pt x="1671978" y="432142"/>
                  <a:pt x="1832276" y="375667"/>
                  <a:pt x="1832276" y="306081"/>
                </a:cubicBezTo>
                <a:cubicBezTo>
                  <a:pt x="1832276" y="236495"/>
                  <a:pt x="1992574" y="180020"/>
                  <a:pt x="2190403" y="180020"/>
                </a:cubicBezTo>
                <a:close/>
                <a:moveTo>
                  <a:pt x="936000" y="0"/>
                </a:moveTo>
                <a:cubicBezTo>
                  <a:pt x="1035422" y="0"/>
                  <a:pt x="1116020" y="80598"/>
                  <a:pt x="1116020" y="180020"/>
                </a:cubicBezTo>
                <a:cubicBezTo>
                  <a:pt x="1116020" y="246019"/>
                  <a:pt x="1080504" y="303723"/>
                  <a:pt x="1026000" y="332457"/>
                </a:cubicBezTo>
                <a:lnTo>
                  <a:pt x="1026000" y="2887874"/>
                </a:lnTo>
                <a:lnTo>
                  <a:pt x="846000" y="2887874"/>
                </a:lnTo>
                <a:lnTo>
                  <a:pt x="846000" y="332457"/>
                </a:lnTo>
                <a:cubicBezTo>
                  <a:pt x="791497" y="303723"/>
                  <a:pt x="755980" y="246019"/>
                  <a:pt x="755980" y="180020"/>
                </a:cubicBezTo>
                <a:cubicBezTo>
                  <a:pt x="755980" y="80598"/>
                  <a:pt x="836578" y="0"/>
                  <a:pt x="93600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114" name="Shape 464">
            <a:extLst>
              <a:ext uri="{FF2B5EF4-FFF2-40B4-BE49-F238E27FC236}">
                <a16:creationId xmlns:a16="http://schemas.microsoft.com/office/drawing/2014/main" id="{81F5B7D9-F64B-475D-B42A-44E7399E0FF5}"/>
              </a:ext>
            </a:extLst>
          </p:cNvPr>
          <p:cNvSpPr/>
          <p:nvPr userDrawn="1"/>
        </p:nvSpPr>
        <p:spPr>
          <a:xfrm>
            <a:off x="6330650" y="4590078"/>
            <a:ext cx="529200" cy="529200"/>
          </a:xfrm>
          <a:custGeom>
            <a:avLst/>
            <a:gdLst/>
            <a:ahLst/>
            <a:cxnLst/>
            <a:rect l="0" t="0" r="0" b="0"/>
            <a:pathLst>
              <a:path w="18758" h="18757" extrusionOk="0">
                <a:moveTo>
                  <a:pt x="10039" y="2467"/>
                </a:moveTo>
                <a:lnTo>
                  <a:pt x="10380" y="2491"/>
                </a:lnTo>
                <a:lnTo>
                  <a:pt x="10674" y="2516"/>
                </a:lnTo>
                <a:lnTo>
                  <a:pt x="10869" y="2540"/>
                </a:lnTo>
                <a:lnTo>
                  <a:pt x="10967" y="2564"/>
                </a:lnTo>
                <a:lnTo>
                  <a:pt x="10991" y="2589"/>
                </a:lnTo>
                <a:lnTo>
                  <a:pt x="10967" y="2638"/>
                </a:lnTo>
                <a:lnTo>
                  <a:pt x="10893" y="2784"/>
                </a:lnTo>
                <a:lnTo>
                  <a:pt x="10771" y="2955"/>
                </a:lnTo>
                <a:lnTo>
                  <a:pt x="10600" y="3151"/>
                </a:lnTo>
                <a:lnTo>
                  <a:pt x="10405" y="3322"/>
                </a:lnTo>
                <a:lnTo>
                  <a:pt x="10209" y="3468"/>
                </a:lnTo>
                <a:lnTo>
                  <a:pt x="10039" y="3590"/>
                </a:lnTo>
                <a:lnTo>
                  <a:pt x="9941" y="3615"/>
                </a:lnTo>
                <a:lnTo>
                  <a:pt x="9843" y="3639"/>
                </a:lnTo>
                <a:lnTo>
                  <a:pt x="9745" y="3663"/>
                </a:lnTo>
                <a:lnTo>
                  <a:pt x="9648" y="3737"/>
                </a:lnTo>
                <a:lnTo>
                  <a:pt x="9550" y="3810"/>
                </a:lnTo>
                <a:lnTo>
                  <a:pt x="9452" y="3883"/>
                </a:lnTo>
                <a:lnTo>
                  <a:pt x="9355" y="3957"/>
                </a:lnTo>
                <a:lnTo>
                  <a:pt x="9257" y="3981"/>
                </a:lnTo>
                <a:lnTo>
                  <a:pt x="9159" y="4005"/>
                </a:lnTo>
                <a:lnTo>
                  <a:pt x="9086" y="4005"/>
                </a:lnTo>
                <a:lnTo>
                  <a:pt x="8988" y="4054"/>
                </a:lnTo>
                <a:lnTo>
                  <a:pt x="8866" y="4128"/>
                </a:lnTo>
                <a:lnTo>
                  <a:pt x="8793" y="4201"/>
                </a:lnTo>
                <a:lnTo>
                  <a:pt x="8695" y="4274"/>
                </a:lnTo>
                <a:lnTo>
                  <a:pt x="8598" y="4323"/>
                </a:lnTo>
                <a:lnTo>
                  <a:pt x="8500" y="4372"/>
                </a:lnTo>
                <a:lnTo>
                  <a:pt x="8304" y="4372"/>
                </a:lnTo>
                <a:lnTo>
                  <a:pt x="8207" y="4323"/>
                </a:lnTo>
                <a:lnTo>
                  <a:pt x="8109" y="4274"/>
                </a:lnTo>
                <a:lnTo>
                  <a:pt x="8036" y="4201"/>
                </a:lnTo>
                <a:lnTo>
                  <a:pt x="7963" y="4103"/>
                </a:lnTo>
                <a:lnTo>
                  <a:pt x="7938" y="4005"/>
                </a:lnTo>
                <a:lnTo>
                  <a:pt x="7963" y="3908"/>
                </a:lnTo>
                <a:lnTo>
                  <a:pt x="8036" y="3810"/>
                </a:lnTo>
                <a:lnTo>
                  <a:pt x="8109" y="3712"/>
                </a:lnTo>
                <a:lnTo>
                  <a:pt x="8158" y="3615"/>
                </a:lnTo>
                <a:lnTo>
                  <a:pt x="8207" y="3517"/>
                </a:lnTo>
                <a:lnTo>
                  <a:pt x="8207" y="3419"/>
                </a:lnTo>
                <a:lnTo>
                  <a:pt x="8182" y="3273"/>
                </a:lnTo>
                <a:lnTo>
                  <a:pt x="8158" y="3199"/>
                </a:lnTo>
                <a:lnTo>
                  <a:pt x="8109" y="3151"/>
                </a:lnTo>
                <a:lnTo>
                  <a:pt x="8060" y="3102"/>
                </a:lnTo>
                <a:lnTo>
                  <a:pt x="7987" y="3077"/>
                </a:lnTo>
                <a:lnTo>
                  <a:pt x="7840" y="3053"/>
                </a:lnTo>
                <a:lnTo>
                  <a:pt x="7669" y="3028"/>
                </a:lnTo>
                <a:lnTo>
                  <a:pt x="7596" y="2980"/>
                </a:lnTo>
                <a:lnTo>
                  <a:pt x="7547" y="2955"/>
                </a:lnTo>
                <a:lnTo>
                  <a:pt x="7523" y="2906"/>
                </a:lnTo>
                <a:lnTo>
                  <a:pt x="7547" y="2833"/>
                </a:lnTo>
                <a:lnTo>
                  <a:pt x="7572" y="2760"/>
                </a:lnTo>
                <a:lnTo>
                  <a:pt x="7645" y="2662"/>
                </a:lnTo>
                <a:lnTo>
                  <a:pt x="7694" y="2638"/>
                </a:lnTo>
                <a:lnTo>
                  <a:pt x="7792" y="2589"/>
                </a:lnTo>
                <a:lnTo>
                  <a:pt x="8036" y="2540"/>
                </a:lnTo>
                <a:lnTo>
                  <a:pt x="8329" y="2491"/>
                </a:lnTo>
                <a:lnTo>
                  <a:pt x="8671" y="2467"/>
                </a:lnTo>
                <a:close/>
                <a:moveTo>
                  <a:pt x="11455" y="4763"/>
                </a:moveTo>
                <a:lnTo>
                  <a:pt x="11528" y="4787"/>
                </a:lnTo>
                <a:lnTo>
                  <a:pt x="11577" y="4811"/>
                </a:lnTo>
                <a:lnTo>
                  <a:pt x="11626" y="4885"/>
                </a:lnTo>
                <a:lnTo>
                  <a:pt x="11650" y="4958"/>
                </a:lnTo>
                <a:lnTo>
                  <a:pt x="11626" y="5031"/>
                </a:lnTo>
                <a:lnTo>
                  <a:pt x="11577" y="5153"/>
                </a:lnTo>
                <a:lnTo>
                  <a:pt x="11528" y="5251"/>
                </a:lnTo>
                <a:lnTo>
                  <a:pt x="11455" y="5324"/>
                </a:lnTo>
                <a:lnTo>
                  <a:pt x="11357" y="5398"/>
                </a:lnTo>
                <a:lnTo>
                  <a:pt x="11260" y="5471"/>
                </a:lnTo>
                <a:lnTo>
                  <a:pt x="11162" y="5520"/>
                </a:lnTo>
                <a:lnTo>
                  <a:pt x="10991" y="5520"/>
                </a:lnTo>
                <a:lnTo>
                  <a:pt x="10942" y="5471"/>
                </a:lnTo>
                <a:lnTo>
                  <a:pt x="10893" y="5398"/>
                </a:lnTo>
                <a:lnTo>
                  <a:pt x="10869" y="5324"/>
                </a:lnTo>
                <a:lnTo>
                  <a:pt x="10893" y="5251"/>
                </a:lnTo>
                <a:lnTo>
                  <a:pt x="10942" y="5153"/>
                </a:lnTo>
                <a:lnTo>
                  <a:pt x="10991" y="5031"/>
                </a:lnTo>
                <a:lnTo>
                  <a:pt x="11064" y="4958"/>
                </a:lnTo>
                <a:lnTo>
                  <a:pt x="11162" y="4885"/>
                </a:lnTo>
                <a:lnTo>
                  <a:pt x="11260" y="4811"/>
                </a:lnTo>
                <a:lnTo>
                  <a:pt x="11357" y="4787"/>
                </a:lnTo>
                <a:lnTo>
                  <a:pt x="11455" y="4763"/>
                </a:lnTo>
                <a:close/>
                <a:moveTo>
                  <a:pt x="16437" y="12260"/>
                </a:moveTo>
                <a:lnTo>
                  <a:pt x="16511" y="12285"/>
                </a:lnTo>
                <a:lnTo>
                  <a:pt x="16535" y="12334"/>
                </a:lnTo>
                <a:lnTo>
                  <a:pt x="16559" y="12407"/>
                </a:lnTo>
                <a:lnTo>
                  <a:pt x="16584" y="12578"/>
                </a:lnTo>
                <a:lnTo>
                  <a:pt x="16584" y="12651"/>
                </a:lnTo>
                <a:lnTo>
                  <a:pt x="16535" y="12749"/>
                </a:lnTo>
                <a:lnTo>
                  <a:pt x="16486" y="12871"/>
                </a:lnTo>
                <a:lnTo>
                  <a:pt x="16413" y="12944"/>
                </a:lnTo>
                <a:lnTo>
                  <a:pt x="16340" y="13042"/>
                </a:lnTo>
                <a:lnTo>
                  <a:pt x="16266" y="13140"/>
                </a:lnTo>
                <a:lnTo>
                  <a:pt x="16218" y="13237"/>
                </a:lnTo>
                <a:lnTo>
                  <a:pt x="16218" y="13335"/>
                </a:lnTo>
                <a:lnTo>
                  <a:pt x="16193" y="13482"/>
                </a:lnTo>
                <a:lnTo>
                  <a:pt x="16144" y="13555"/>
                </a:lnTo>
                <a:lnTo>
                  <a:pt x="16120" y="13628"/>
                </a:lnTo>
                <a:lnTo>
                  <a:pt x="16071" y="13653"/>
                </a:lnTo>
                <a:lnTo>
                  <a:pt x="15973" y="13653"/>
                </a:lnTo>
                <a:lnTo>
                  <a:pt x="15924" y="13628"/>
                </a:lnTo>
                <a:lnTo>
                  <a:pt x="15900" y="13555"/>
                </a:lnTo>
                <a:lnTo>
                  <a:pt x="15851" y="13433"/>
                </a:lnTo>
                <a:lnTo>
                  <a:pt x="15851" y="13286"/>
                </a:lnTo>
                <a:lnTo>
                  <a:pt x="15827" y="13140"/>
                </a:lnTo>
                <a:lnTo>
                  <a:pt x="15851" y="12969"/>
                </a:lnTo>
                <a:lnTo>
                  <a:pt x="15924" y="12798"/>
                </a:lnTo>
                <a:lnTo>
                  <a:pt x="15998" y="12627"/>
                </a:lnTo>
                <a:lnTo>
                  <a:pt x="16120" y="12480"/>
                </a:lnTo>
                <a:lnTo>
                  <a:pt x="16242" y="12383"/>
                </a:lnTo>
                <a:lnTo>
                  <a:pt x="16340" y="12309"/>
                </a:lnTo>
                <a:lnTo>
                  <a:pt x="16437" y="12260"/>
                </a:lnTo>
                <a:close/>
                <a:moveTo>
                  <a:pt x="13922" y="3615"/>
                </a:moveTo>
                <a:lnTo>
                  <a:pt x="14239" y="3639"/>
                </a:lnTo>
                <a:lnTo>
                  <a:pt x="14483" y="3639"/>
                </a:lnTo>
                <a:lnTo>
                  <a:pt x="14679" y="3688"/>
                </a:lnTo>
                <a:lnTo>
                  <a:pt x="14777" y="3712"/>
                </a:lnTo>
                <a:lnTo>
                  <a:pt x="14825" y="3737"/>
                </a:lnTo>
                <a:lnTo>
                  <a:pt x="14874" y="3761"/>
                </a:lnTo>
                <a:lnTo>
                  <a:pt x="14923" y="3737"/>
                </a:lnTo>
                <a:lnTo>
                  <a:pt x="14972" y="3712"/>
                </a:lnTo>
                <a:lnTo>
                  <a:pt x="15045" y="3688"/>
                </a:lnTo>
                <a:lnTo>
                  <a:pt x="15143" y="3663"/>
                </a:lnTo>
                <a:lnTo>
                  <a:pt x="15485" y="3639"/>
                </a:lnTo>
                <a:lnTo>
                  <a:pt x="15900" y="4103"/>
                </a:lnTo>
                <a:lnTo>
                  <a:pt x="16291" y="4616"/>
                </a:lnTo>
                <a:lnTo>
                  <a:pt x="16633" y="5153"/>
                </a:lnTo>
                <a:lnTo>
                  <a:pt x="16926" y="5715"/>
                </a:lnTo>
                <a:lnTo>
                  <a:pt x="17194" y="6301"/>
                </a:lnTo>
                <a:lnTo>
                  <a:pt x="17390" y="6912"/>
                </a:lnTo>
                <a:lnTo>
                  <a:pt x="17561" y="7547"/>
                </a:lnTo>
                <a:lnTo>
                  <a:pt x="17683" y="8182"/>
                </a:lnTo>
                <a:lnTo>
                  <a:pt x="17414" y="8157"/>
                </a:lnTo>
                <a:lnTo>
                  <a:pt x="17317" y="8133"/>
                </a:lnTo>
                <a:lnTo>
                  <a:pt x="17268" y="8084"/>
                </a:lnTo>
                <a:lnTo>
                  <a:pt x="17219" y="8060"/>
                </a:lnTo>
                <a:lnTo>
                  <a:pt x="17146" y="8035"/>
                </a:lnTo>
                <a:lnTo>
                  <a:pt x="16975" y="8011"/>
                </a:lnTo>
                <a:lnTo>
                  <a:pt x="16877" y="7986"/>
                </a:lnTo>
                <a:lnTo>
                  <a:pt x="16779" y="7938"/>
                </a:lnTo>
                <a:lnTo>
                  <a:pt x="16682" y="7889"/>
                </a:lnTo>
                <a:lnTo>
                  <a:pt x="16584" y="7815"/>
                </a:lnTo>
                <a:lnTo>
                  <a:pt x="16511" y="7742"/>
                </a:lnTo>
                <a:lnTo>
                  <a:pt x="16437" y="7693"/>
                </a:lnTo>
                <a:lnTo>
                  <a:pt x="16364" y="7693"/>
                </a:lnTo>
                <a:lnTo>
                  <a:pt x="16315" y="7718"/>
                </a:lnTo>
                <a:lnTo>
                  <a:pt x="16291" y="7767"/>
                </a:lnTo>
                <a:lnTo>
                  <a:pt x="16291" y="7840"/>
                </a:lnTo>
                <a:lnTo>
                  <a:pt x="16340" y="7913"/>
                </a:lnTo>
                <a:lnTo>
                  <a:pt x="16413" y="8011"/>
                </a:lnTo>
                <a:lnTo>
                  <a:pt x="16486" y="8084"/>
                </a:lnTo>
                <a:lnTo>
                  <a:pt x="16584" y="8133"/>
                </a:lnTo>
                <a:lnTo>
                  <a:pt x="16706" y="8182"/>
                </a:lnTo>
                <a:lnTo>
                  <a:pt x="16779" y="8182"/>
                </a:lnTo>
                <a:lnTo>
                  <a:pt x="16877" y="8206"/>
                </a:lnTo>
                <a:lnTo>
                  <a:pt x="16975" y="8255"/>
                </a:lnTo>
                <a:lnTo>
                  <a:pt x="17072" y="8304"/>
                </a:lnTo>
                <a:lnTo>
                  <a:pt x="17170" y="8377"/>
                </a:lnTo>
                <a:lnTo>
                  <a:pt x="17194" y="8426"/>
                </a:lnTo>
                <a:lnTo>
                  <a:pt x="17219" y="8475"/>
                </a:lnTo>
                <a:lnTo>
                  <a:pt x="17194" y="8621"/>
                </a:lnTo>
                <a:lnTo>
                  <a:pt x="17097" y="8792"/>
                </a:lnTo>
                <a:lnTo>
                  <a:pt x="16975" y="8963"/>
                </a:lnTo>
                <a:lnTo>
                  <a:pt x="16804" y="9110"/>
                </a:lnTo>
                <a:lnTo>
                  <a:pt x="16657" y="9232"/>
                </a:lnTo>
                <a:lnTo>
                  <a:pt x="16511" y="9305"/>
                </a:lnTo>
                <a:lnTo>
                  <a:pt x="16413" y="9330"/>
                </a:lnTo>
                <a:lnTo>
                  <a:pt x="16242" y="9354"/>
                </a:lnTo>
                <a:lnTo>
                  <a:pt x="16169" y="9378"/>
                </a:lnTo>
                <a:lnTo>
                  <a:pt x="16120" y="9427"/>
                </a:lnTo>
                <a:lnTo>
                  <a:pt x="16071" y="9452"/>
                </a:lnTo>
                <a:lnTo>
                  <a:pt x="16022" y="9476"/>
                </a:lnTo>
                <a:lnTo>
                  <a:pt x="15973" y="9452"/>
                </a:lnTo>
                <a:lnTo>
                  <a:pt x="15924" y="9427"/>
                </a:lnTo>
                <a:lnTo>
                  <a:pt x="15900" y="9378"/>
                </a:lnTo>
                <a:lnTo>
                  <a:pt x="15851" y="9305"/>
                </a:lnTo>
                <a:lnTo>
                  <a:pt x="15827" y="9134"/>
                </a:lnTo>
                <a:lnTo>
                  <a:pt x="15802" y="9037"/>
                </a:lnTo>
                <a:lnTo>
                  <a:pt x="15729" y="8890"/>
                </a:lnTo>
                <a:lnTo>
                  <a:pt x="15607" y="8743"/>
                </a:lnTo>
                <a:lnTo>
                  <a:pt x="15460" y="8573"/>
                </a:lnTo>
                <a:lnTo>
                  <a:pt x="15314" y="8402"/>
                </a:lnTo>
                <a:lnTo>
                  <a:pt x="15192" y="8255"/>
                </a:lnTo>
                <a:lnTo>
                  <a:pt x="15094" y="8108"/>
                </a:lnTo>
                <a:lnTo>
                  <a:pt x="15070" y="8011"/>
                </a:lnTo>
                <a:lnTo>
                  <a:pt x="15070" y="7938"/>
                </a:lnTo>
                <a:lnTo>
                  <a:pt x="15045" y="7889"/>
                </a:lnTo>
                <a:lnTo>
                  <a:pt x="15021" y="7889"/>
                </a:lnTo>
                <a:lnTo>
                  <a:pt x="14972" y="7913"/>
                </a:lnTo>
                <a:lnTo>
                  <a:pt x="14948" y="7962"/>
                </a:lnTo>
                <a:lnTo>
                  <a:pt x="14899" y="8035"/>
                </a:lnTo>
                <a:lnTo>
                  <a:pt x="14874" y="8182"/>
                </a:lnTo>
                <a:lnTo>
                  <a:pt x="14899" y="8279"/>
                </a:lnTo>
                <a:lnTo>
                  <a:pt x="14972" y="8402"/>
                </a:lnTo>
                <a:lnTo>
                  <a:pt x="15045" y="8548"/>
                </a:lnTo>
                <a:lnTo>
                  <a:pt x="15167" y="8670"/>
                </a:lnTo>
                <a:lnTo>
                  <a:pt x="15265" y="8792"/>
                </a:lnTo>
                <a:lnTo>
                  <a:pt x="15363" y="8914"/>
                </a:lnTo>
                <a:lnTo>
                  <a:pt x="15436" y="9037"/>
                </a:lnTo>
                <a:lnTo>
                  <a:pt x="15460" y="9134"/>
                </a:lnTo>
                <a:lnTo>
                  <a:pt x="15460" y="9232"/>
                </a:lnTo>
                <a:lnTo>
                  <a:pt x="15509" y="9330"/>
                </a:lnTo>
                <a:lnTo>
                  <a:pt x="15558" y="9427"/>
                </a:lnTo>
                <a:lnTo>
                  <a:pt x="15631" y="9525"/>
                </a:lnTo>
                <a:lnTo>
                  <a:pt x="15753" y="9598"/>
                </a:lnTo>
                <a:lnTo>
                  <a:pt x="15900" y="9647"/>
                </a:lnTo>
                <a:lnTo>
                  <a:pt x="16047" y="9696"/>
                </a:lnTo>
                <a:lnTo>
                  <a:pt x="16218" y="9720"/>
                </a:lnTo>
                <a:lnTo>
                  <a:pt x="16364" y="9720"/>
                </a:lnTo>
                <a:lnTo>
                  <a:pt x="16486" y="9769"/>
                </a:lnTo>
                <a:lnTo>
                  <a:pt x="16559" y="9818"/>
                </a:lnTo>
                <a:lnTo>
                  <a:pt x="16584" y="9867"/>
                </a:lnTo>
                <a:lnTo>
                  <a:pt x="16584" y="9916"/>
                </a:lnTo>
                <a:lnTo>
                  <a:pt x="16559" y="10013"/>
                </a:lnTo>
                <a:lnTo>
                  <a:pt x="16437" y="10209"/>
                </a:lnTo>
                <a:lnTo>
                  <a:pt x="16242" y="10429"/>
                </a:lnTo>
                <a:lnTo>
                  <a:pt x="16022" y="10673"/>
                </a:lnTo>
                <a:lnTo>
                  <a:pt x="15802" y="10917"/>
                </a:lnTo>
                <a:lnTo>
                  <a:pt x="15631" y="11186"/>
                </a:lnTo>
                <a:lnTo>
                  <a:pt x="15485" y="11430"/>
                </a:lnTo>
                <a:lnTo>
                  <a:pt x="15460" y="11528"/>
                </a:lnTo>
                <a:lnTo>
                  <a:pt x="15460" y="11625"/>
                </a:lnTo>
                <a:lnTo>
                  <a:pt x="15460" y="11772"/>
                </a:lnTo>
                <a:lnTo>
                  <a:pt x="15485" y="11918"/>
                </a:lnTo>
                <a:lnTo>
                  <a:pt x="15509" y="12016"/>
                </a:lnTo>
                <a:lnTo>
                  <a:pt x="15558" y="12089"/>
                </a:lnTo>
                <a:lnTo>
                  <a:pt x="15583" y="12138"/>
                </a:lnTo>
                <a:lnTo>
                  <a:pt x="15607" y="12212"/>
                </a:lnTo>
                <a:lnTo>
                  <a:pt x="15631" y="12383"/>
                </a:lnTo>
                <a:lnTo>
                  <a:pt x="15607" y="12480"/>
                </a:lnTo>
                <a:lnTo>
                  <a:pt x="15509" y="12651"/>
                </a:lnTo>
                <a:lnTo>
                  <a:pt x="15363" y="12847"/>
                </a:lnTo>
                <a:lnTo>
                  <a:pt x="15167" y="13042"/>
                </a:lnTo>
                <a:lnTo>
                  <a:pt x="14972" y="13237"/>
                </a:lnTo>
                <a:lnTo>
                  <a:pt x="14825" y="13433"/>
                </a:lnTo>
                <a:lnTo>
                  <a:pt x="14728" y="13604"/>
                </a:lnTo>
                <a:lnTo>
                  <a:pt x="14679" y="13701"/>
                </a:lnTo>
                <a:lnTo>
                  <a:pt x="14654" y="13823"/>
                </a:lnTo>
                <a:lnTo>
                  <a:pt x="14581" y="13970"/>
                </a:lnTo>
                <a:lnTo>
                  <a:pt x="14459" y="14117"/>
                </a:lnTo>
                <a:lnTo>
                  <a:pt x="14313" y="14288"/>
                </a:lnTo>
                <a:lnTo>
                  <a:pt x="14142" y="14434"/>
                </a:lnTo>
                <a:lnTo>
                  <a:pt x="13995" y="14556"/>
                </a:lnTo>
                <a:lnTo>
                  <a:pt x="13848" y="14629"/>
                </a:lnTo>
                <a:lnTo>
                  <a:pt x="13726" y="14654"/>
                </a:lnTo>
                <a:lnTo>
                  <a:pt x="13653" y="14654"/>
                </a:lnTo>
                <a:lnTo>
                  <a:pt x="13555" y="14605"/>
                </a:lnTo>
                <a:lnTo>
                  <a:pt x="13458" y="14556"/>
                </a:lnTo>
                <a:lnTo>
                  <a:pt x="13360" y="14483"/>
                </a:lnTo>
                <a:lnTo>
                  <a:pt x="13287" y="14385"/>
                </a:lnTo>
                <a:lnTo>
                  <a:pt x="13213" y="14288"/>
                </a:lnTo>
                <a:lnTo>
                  <a:pt x="13189" y="14190"/>
                </a:lnTo>
                <a:lnTo>
                  <a:pt x="13165" y="14092"/>
                </a:lnTo>
                <a:lnTo>
                  <a:pt x="13140" y="13921"/>
                </a:lnTo>
                <a:lnTo>
                  <a:pt x="13116" y="13848"/>
                </a:lnTo>
                <a:lnTo>
                  <a:pt x="13067" y="13799"/>
                </a:lnTo>
                <a:lnTo>
                  <a:pt x="13043" y="13750"/>
                </a:lnTo>
                <a:lnTo>
                  <a:pt x="12994" y="13677"/>
                </a:lnTo>
                <a:lnTo>
                  <a:pt x="12969" y="13530"/>
                </a:lnTo>
                <a:lnTo>
                  <a:pt x="12945" y="13359"/>
                </a:lnTo>
                <a:lnTo>
                  <a:pt x="12920" y="13286"/>
                </a:lnTo>
                <a:lnTo>
                  <a:pt x="12872" y="13237"/>
                </a:lnTo>
                <a:lnTo>
                  <a:pt x="12847" y="13164"/>
                </a:lnTo>
                <a:lnTo>
                  <a:pt x="12823" y="13066"/>
                </a:lnTo>
                <a:lnTo>
                  <a:pt x="12798" y="12920"/>
                </a:lnTo>
                <a:lnTo>
                  <a:pt x="12774" y="12749"/>
                </a:lnTo>
                <a:lnTo>
                  <a:pt x="12798" y="12602"/>
                </a:lnTo>
                <a:lnTo>
                  <a:pt x="12823" y="12456"/>
                </a:lnTo>
                <a:lnTo>
                  <a:pt x="12847" y="12358"/>
                </a:lnTo>
                <a:lnTo>
                  <a:pt x="12872" y="12285"/>
                </a:lnTo>
                <a:lnTo>
                  <a:pt x="12920" y="12236"/>
                </a:lnTo>
                <a:lnTo>
                  <a:pt x="12945" y="12163"/>
                </a:lnTo>
                <a:lnTo>
                  <a:pt x="12969" y="11992"/>
                </a:lnTo>
                <a:lnTo>
                  <a:pt x="12945" y="11894"/>
                </a:lnTo>
                <a:lnTo>
                  <a:pt x="12896" y="11772"/>
                </a:lnTo>
                <a:lnTo>
                  <a:pt x="12798" y="11650"/>
                </a:lnTo>
                <a:lnTo>
                  <a:pt x="12701" y="11528"/>
                </a:lnTo>
                <a:lnTo>
                  <a:pt x="12578" y="11381"/>
                </a:lnTo>
                <a:lnTo>
                  <a:pt x="12481" y="11210"/>
                </a:lnTo>
                <a:lnTo>
                  <a:pt x="12432" y="11015"/>
                </a:lnTo>
                <a:lnTo>
                  <a:pt x="12408" y="10844"/>
                </a:lnTo>
                <a:lnTo>
                  <a:pt x="12408" y="10697"/>
                </a:lnTo>
                <a:lnTo>
                  <a:pt x="12383" y="10551"/>
                </a:lnTo>
                <a:lnTo>
                  <a:pt x="12334" y="10453"/>
                </a:lnTo>
                <a:lnTo>
                  <a:pt x="12310" y="10380"/>
                </a:lnTo>
                <a:lnTo>
                  <a:pt x="12261" y="10331"/>
                </a:lnTo>
                <a:lnTo>
                  <a:pt x="12188" y="10307"/>
                </a:lnTo>
                <a:lnTo>
                  <a:pt x="12017" y="10282"/>
                </a:lnTo>
                <a:lnTo>
                  <a:pt x="11870" y="10307"/>
                </a:lnTo>
                <a:lnTo>
                  <a:pt x="11797" y="10331"/>
                </a:lnTo>
                <a:lnTo>
                  <a:pt x="11748" y="10380"/>
                </a:lnTo>
                <a:lnTo>
                  <a:pt x="11675" y="10429"/>
                </a:lnTo>
                <a:lnTo>
                  <a:pt x="11553" y="10453"/>
                </a:lnTo>
                <a:lnTo>
                  <a:pt x="11406" y="10478"/>
                </a:lnTo>
                <a:lnTo>
                  <a:pt x="11260" y="10478"/>
                </a:lnTo>
                <a:lnTo>
                  <a:pt x="11089" y="10453"/>
                </a:lnTo>
                <a:lnTo>
                  <a:pt x="10893" y="10355"/>
                </a:lnTo>
                <a:lnTo>
                  <a:pt x="10674" y="10233"/>
                </a:lnTo>
                <a:lnTo>
                  <a:pt x="10503" y="10087"/>
                </a:lnTo>
                <a:lnTo>
                  <a:pt x="10429" y="10013"/>
                </a:lnTo>
                <a:lnTo>
                  <a:pt x="10356" y="9891"/>
                </a:lnTo>
                <a:lnTo>
                  <a:pt x="10234" y="9598"/>
                </a:lnTo>
                <a:lnTo>
                  <a:pt x="10161" y="9281"/>
                </a:lnTo>
                <a:lnTo>
                  <a:pt x="10112" y="8963"/>
                </a:lnTo>
                <a:lnTo>
                  <a:pt x="10136" y="8792"/>
                </a:lnTo>
                <a:lnTo>
                  <a:pt x="10161" y="8621"/>
                </a:lnTo>
                <a:lnTo>
                  <a:pt x="10258" y="8279"/>
                </a:lnTo>
                <a:lnTo>
                  <a:pt x="10332" y="8108"/>
                </a:lnTo>
                <a:lnTo>
                  <a:pt x="10405" y="7962"/>
                </a:lnTo>
                <a:lnTo>
                  <a:pt x="10503" y="7815"/>
                </a:lnTo>
                <a:lnTo>
                  <a:pt x="10600" y="7718"/>
                </a:lnTo>
                <a:lnTo>
                  <a:pt x="10796" y="7522"/>
                </a:lnTo>
                <a:lnTo>
                  <a:pt x="10991" y="7376"/>
                </a:lnTo>
                <a:lnTo>
                  <a:pt x="11162" y="7278"/>
                </a:lnTo>
                <a:lnTo>
                  <a:pt x="11260" y="7229"/>
                </a:lnTo>
                <a:lnTo>
                  <a:pt x="11431" y="7205"/>
                </a:lnTo>
                <a:lnTo>
                  <a:pt x="11504" y="7180"/>
                </a:lnTo>
                <a:lnTo>
                  <a:pt x="11553" y="7132"/>
                </a:lnTo>
                <a:lnTo>
                  <a:pt x="11626" y="7107"/>
                </a:lnTo>
                <a:lnTo>
                  <a:pt x="11724" y="7083"/>
                </a:lnTo>
                <a:lnTo>
                  <a:pt x="11870" y="7058"/>
                </a:lnTo>
                <a:lnTo>
                  <a:pt x="12188" y="7058"/>
                </a:lnTo>
                <a:lnTo>
                  <a:pt x="12359" y="7107"/>
                </a:lnTo>
                <a:lnTo>
                  <a:pt x="12481" y="7156"/>
                </a:lnTo>
                <a:lnTo>
                  <a:pt x="12603" y="7229"/>
                </a:lnTo>
                <a:lnTo>
                  <a:pt x="12676" y="7303"/>
                </a:lnTo>
                <a:lnTo>
                  <a:pt x="12774" y="7376"/>
                </a:lnTo>
                <a:lnTo>
                  <a:pt x="12896" y="7425"/>
                </a:lnTo>
                <a:lnTo>
                  <a:pt x="12969" y="7425"/>
                </a:lnTo>
                <a:lnTo>
                  <a:pt x="13140" y="7449"/>
                </a:lnTo>
                <a:lnTo>
                  <a:pt x="13213" y="7498"/>
                </a:lnTo>
                <a:lnTo>
                  <a:pt x="13262" y="7522"/>
                </a:lnTo>
                <a:lnTo>
                  <a:pt x="13311" y="7547"/>
                </a:lnTo>
                <a:lnTo>
                  <a:pt x="13360" y="7571"/>
                </a:lnTo>
                <a:lnTo>
                  <a:pt x="13409" y="7547"/>
                </a:lnTo>
                <a:lnTo>
                  <a:pt x="13458" y="7522"/>
                </a:lnTo>
                <a:lnTo>
                  <a:pt x="13507" y="7498"/>
                </a:lnTo>
                <a:lnTo>
                  <a:pt x="13580" y="7449"/>
                </a:lnTo>
                <a:lnTo>
                  <a:pt x="13726" y="7425"/>
                </a:lnTo>
                <a:lnTo>
                  <a:pt x="13897" y="7449"/>
                </a:lnTo>
                <a:lnTo>
                  <a:pt x="13971" y="7498"/>
                </a:lnTo>
                <a:lnTo>
                  <a:pt x="14019" y="7522"/>
                </a:lnTo>
                <a:lnTo>
                  <a:pt x="14093" y="7571"/>
                </a:lnTo>
                <a:lnTo>
                  <a:pt x="14190" y="7596"/>
                </a:lnTo>
                <a:lnTo>
                  <a:pt x="14337" y="7620"/>
                </a:lnTo>
                <a:lnTo>
                  <a:pt x="14654" y="7620"/>
                </a:lnTo>
                <a:lnTo>
                  <a:pt x="14801" y="7596"/>
                </a:lnTo>
                <a:lnTo>
                  <a:pt x="14899" y="7571"/>
                </a:lnTo>
                <a:lnTo>
                  <a:pt x="14972" y="7522"/>
                </a:lnTo>
                <a:lnTo>
                  <a:pt x="15021" y="7473"/>
                </a:lnTo>
                <a:lnTo>
                  <a:pt x="15045" y="7400"/>
                </a:lnTo>
                <a:lnTo>
                  <a:pt x="15070" y="7229"/>
                </a:lnTo>
                <a:lnTo>
                  <a:pt x="15070" y="7205"/>
                </a:lnTo>
                <a:lnTo>
                  <a:pt x="15045" y="7156"/>
                </a:lnTo>
                <a:lnTo>
                  <a:pt x="14948" y="7107"/>
                </a:lnTo>
                <a:lnTo>
                  <a:pt x="14825" y="7058"/>
                </a:lnTo>
                <a:lnTo>
                  <a:pt x="14679" y="7058"/>
                </a:lnTo>
                <a:lnTo>
                  <a:pt x="14532" y="7034"/>
                </a:lnTo>
                <a:lnTo>
                  <a:pt x="14361" y="6985"/>
                </a:lnTo>
                <a:lnTo>
                  <a:pt x="14215" y="6936"/>
                </a:lnTo>
                <a:lnTo>
                  <a:pt x="14117" y="6863"/>
                </a:lnTo>
                <a:lnTo>
                  <a:pt x="14019" y="6790"/>
                </a:lnTo>
                <a:lnTo>
                  <a:pt x="13922" y="6716"/>
                </a:lnTo>
                <a:lnTo>
                  <a:pt x="13824" y="6692"/>
                </a:lnTo>
                <a:lnTo>
                  <a:pt x="13726" y="6668"/>
                </a:lnTo>
                <a:lnTo>
                  <a:pt x="13653" y="6643"/>
                </a:lnTo>
                <a:lnTo>
                  <a:pt x="13555" y="6619"/>
                </a:lnTo>
                <a:lnTo>
                  <a:pt x="13458" y="6545"/>
                </a:lnTo>
                <a:lnTo>
                  <a:pt x="13360" y="6472"/>
                </a:lnTo>
                <a:lnTo>
                  <a:pt x="13287" y="6399"/>
                </a:lnTo>
                <a:lnTo>
                  <a:pt x="13189" y="6374"/>
                </a:lnTo>
                <a:lnTo>
                  <a:pt x="13116" y="6350"/>
                </a:lnTo>
                <a:lnTo>
                  <a:pt x="13067" y="6374"/>
                </a:lnTo>
                <a:lnTo>
                  <a:pt x="13018" y="6399"/>
                </a:lnTo>
                <a:lnTo>
                  <a:pt x="12945" y="6399"/>
                </a:lnTo>
                <a:lnTo>
                  <a:pt x="12872" y="6350"/>
                </a:lnTo>
                <a:lnTo>
                  <a:pt x="12774" y="6277"/>
                </a:lnTo>
                <a:lnTo>
                  <a:pt x="12701" y="6228"/>
                </a:lnTo>
                <a:lnTo>
                  <a:pt x="12627" y="6179"/>
                </a:lnTo>
                <a:lnTo>
                  <a:pt x="12505" y="6179"/>
                </a:lnTo>
                <a:lnTo>
                  <a:pt x="12456" y="6228"/>
                </a:lnTo>
                <a:lnTo>
                  <a:pt x="12383" y="6252"/>
                </a:lnTo>
                <a:lnTo>
                  <a:pt x="12212" y="6277"/>
                </a:lnTo>
                <a:lnTo>
                  <a:pt x="12114" y="6326"/>
                </a:lnTo>
                <a:lnTo>
                  <a:pt x="11968" y="6399"/>
                </a:lnTo>
                <a:lnTo>
                  <a:pt x="11797" y="6521"/>
                </a:lnTo>
                <a:lnTo>
                  <a:pt x="11650" y="6668"/>
                </a:lnTo>
                <a:lnTo>
                  <a:pt x="11479" y="6814"/>
                </a:lnTo>
                <a:lnTo>
                  <a:pt x="11309" y="6936"/>
                </a:lnTo>
                <a:lnTo>
                  <a:pt x="11186" y="7009"/>
                </a:lnTo>
                <a:lnTo>
                  <a:pt x="11064" y="7058"/>
                </a:lnTo>
                <a:lnTo>
                  <a:pt x="10918" y="7009"/>
                </a:lnTo>
                <a:lnTo>
                  <a:pt x="10844" y="6985"/>
                </a:lnTo>
                <a:lnTo>
                  <a:pt x="10796" y="6961"/>
                </a:lnTo>
                <a:lnTo>
                  <a:pt x="10747" y="6912"/>
                </a:lnTo>
                <a:lnTo>
                  <a:pt x="10722" y="6838"/>
                </a:lnTo>
                <a:lnTo>
                  <a:pt x="10698" y="6668"/>
                </a:lnTo>
                <a:lnTo>
                  <a:pt x="10722" y="6497"/>
                </a:lnTo>
                <a:lnTo>
                  <a:pt x="10747" y="6423"/>
                </a:lnTo>
                <a:lnTo>
                  <a:pt x="10796" y="6374"/>
                </a:lnTo>
                <a:lnTo>
                  <a:pt x="10844" y="6350"/>
                </a:lnTo>
                <a:lnTo>
                  <a:pt x="10967" y="6326"/>
                </a:lnTo>
                <a:lnTo>
                  <a:pt x="11113" y="6301"/>
                </a:lnTo>
                <a:lnTo>
                  <a:pt x="11260" y="6277"/>
                </a:lnTo>
                <a:lnTo>
                  <a:pt x="11406" y="6277"/>
                </a:lnTo>
                <a:lnTo>
                  <a:pt x="11528" y="6228"/>
                </a:lnTo>
                <a:lnTo>
                  <a:pt x="11602" y="6179"/>
                </a:lnTo>
                <a:lnTo>
                  <a:pt x="11626" y="6130"/>
                </a:lnTo>
                <a:lnTo>
                  <a:pt x="11650" y="6106"/>
                </a:lnTo>
                <a:lnTo>
                  <a:pt x="11602" y="5935"/>
                </a:lnTo>
                <a:lnTo>
                  <a:pt x="11577" y="5862"/>
                </a:lnTo>
                <a:lnTo>
                  <a:pt x="11553" y="5813"/>
                </a:lnTo>
                <a:lnTo>
                  <a:pt x="11504" y="5764"/>
                </a:lnTo>
                <a:lnTo>
                  <a:pt x="11504" y="5715"/>
                </a:lnTo>
                <a:lnTo>
                  <a:pt x="11504" y="5666"/>
                </a:lnTo>
                <a:lnTo>
                  <a:pt x="11553" y="5617"/>
                </a:lnTo>
                <a:lnTo>
                  <a:pt x="11602" y="5593"/>
                </a:lnTo>
                <a:lnTo>
                  <a:pt x="11675" y="5544"/>
                </a:lnTo>
                <a:lnTo>
                  <a:pt x="11821" y="5520"/>
                </a:lnTo>
                <a:lnTo>
                  <a:pt x="11919" y="5520"/>
                </a:lnTo>
                <a:lnTo>
                  <a:pt x="12017" y="5471"/>
                </a:lnTo>
                <a:lnTo>
                  <a:pt x="12114" y="5398"/>
                </a:lnTo>
                <a:lnTo>
                  <a:pt x="12212" y="5324"/>
                </a:lnTo>
                <a:lnTo>
                  <a:pt x="12285" y="5251"/>
                </a:lnTo>
                <a:lnTo>
                  <a:pt x="12359" y="5153"/>
                </a:lnTo>
                <a:lnTo>
                  <a:pt x="12383" y="5031"/>
                </a:lnTo>
                <a:lnTo>
                  <a:pt x="12408" y="4958"/>
                </a:lnTo>
                <a:lnTo>
                  <a:pt x="12383" y="4787"/>
                </a:lnTo>
                <a:lnTo>
                  <a:pt x="12334" y="4714"/>
                </a:lnTo>
                <a:lnTo>
                  <a:pt x="12310" y="4665"/>
                </a:lnTo>
                <a:lnTo>
                  <a:pt x="12310" y="4640"/>
                </a:lnTo>
                <a:lnTo>
                  <a:pt x="12310" y="4592"/>
                </a:lnTo>
                <a:lnTo>
                  <a:pt x="12383" y="4469"/>
                </a:lnTo>
                <a:lnTo>
                  <a:pt x="12505" y="4298"/>
                </a:lnTo>
                <a:lnTo>
                  <a:pt x="12701" y="4103"/>
                </a:lnTo>
                <a:lnTo>
                  <a:pt x="12798" y="4005"/>
                </a:lnTo>
                <a:lnTo>
                  <a:pt x="12945" y="3908"/>
                </a:lnTo>
                <a:lnTo>
                  <a:pt x="13091" y="3834"/>
                </a:lnTo>
                <a:lnTo>
                  <a:pt x="13262" y="3761"/>
                </a:lnTo>
                <a:lnTo>
                  <a:pt x="13604" y="3663"/>
                </a:lnTo>
                <a:lnTo>
                  <a:pt x="13775" y="3639"/>
                </a:lnTo>
                <a:lnTo>
                  <a:pt x="13922" y="3615"/>
                </a:lnTo>
                <a:close/>
                <a:moveTo>
                  <a:pt x="6888" y="2467"/>
                </a:moveTo>
                <a:lnTo>
                  <a:pt x="6986" y="2491"/>
                </a:lnTo>
                <a:lnTo>
                  <a:pt x="7083" y="2516"/>
                </a:lnTo>
                <a:lnTo>
                  <a:pt x="7132" y="2540"/>
                </a:lnTo>
                <a:lnTo>
                  <a:pt x="7181" y="2589"/>
                </a:lnTo>
                <a:lnTo>
                  <a:pt x="7181" y="2638"/>
                </a:lnTo>
                <a:lnTo>
                  <a:pt x="7181" y="2711"/>
                </a:lnTo>
                <a:lnTo>
                  <a:pt x="7132" y="2784"/>
                </a:lnTo>
                <a:lnTo>
                  <a:pt x="7083" y="2858"/>
                </a:lnTo>
                <a:lnTo>
                  <a:pt x="6937" y="3028"/>
                </a:lnTo>
                <a:lnTo>
                  <a:pt x="6864" y="3175"/>
                </a:lnTo>
                <a:lnTo>
                  <a:pt x="6839" y="3322"/>
                </a:lnTo>
                <a:lnTo>
                  <a:pt x="6864" y="3395"/>
                </a:lnTo>
                <a:lnTo>
                  <a:pt x="6888" y="3419"/>
                </a:lnTo>
                <a:lnTo>
                  <a:pt x="6961" y="3517"/>
                </a:lnTo>
                <a:lnTo>
                  <a:pt x="7010" y="3615"/>
                </a:lnTo>
                <a:lnTo>
                  <a:pt x="7059" y="3712"/>
                </a:lnTo>
                <a:lnTo>
                  <a:pt x="7083" y="3810"/>
                </a:lnTo>
                <a:lnTo>
                  <a:pt x="7059" y="3908"/>
                </a:lnTo>
                <a:lnTo>
                  <a:pt x="7010" y="4005"/>
                </a:lnTo>
                <a:lnTo>
                  <a:pt x="6961" y="4103"/>
                </a:lnTo>
                <a:lnTo>
                  <a:pt x="6888" y="4201"/>
                </a:lnTo>
                <a:lnTo>
                  <a:pt x="6839" y="4225"/>
                </a:lnTo>
                <a:lnTo>
                  <a:pt x="6644" y="4225"/>
                </a:lnTo>
                <a:lnTo>
                  <a:pt x="6473" y="4128"/>
                </a:lnTo>
                <a:lnTo>
                  <a:pt x="6302" y="4005"/>
                </a:lnTo>
                <a:lnTo>
                  <a:pt x="6155" y="3859"/>
                </a:lnTo>
                <a:lnTo>
                  <a:pt x="5984" y="3786"/>
                </a:lnTo>
                <a:lnTo>
                  <a:pt x="5838" y="3761"/>
                </a:lnTo>
                <a:lnTo>
                  <a:pt x="5789" y="3786"/>
                </a:lnTo>
                <a:lnTo>
                  <a:pt x="5740" y="3810"/>
                </a:lnTo>
                <a:lnTo>
                  <a:pt x="5642" y="3883"/>
                </a:lnTo>
                <a:lnTo>
                  <a:pt x="5545" y="3957"/>
                </a:lnTo>
                <a:lnTo>
                  <a:pt x="5447" y="3981"/>
                </a:lnTo>
                <a:lnTo>
                  <a:pt x="5349" y="4005"/>
                </a:lnTo>
                <a:lnTo>
                  <a:pt x="5203" y="4030"/>
                </a:lnTo>
                <a:lnTo>
                  <a:pt x="5129" y="4054"/>
                </a:lnTo>
                <a:lnTo>
                  <a:pt x="5081" y="4103"/>
                </a:lnTo>
                <a:lnTo>
                  <a:pt x="5032" y="4128"/>
                </a:lnTo>
                <a:lnTo>
                  <a:pt x="4959" y="4152"/>
                </a:lnTo>
                <a:lnTo>
                  <a:pt x="4788" y="4201"/>
                </a:lnTo>
                <a:lnTo>
                  <a:pt x="4690" y="4201"/>
                </a:lnTo>
                <a:lnTo>
                  <a:pt x="4592" y="4250"/>
                </a:lnTo>
                <a:lnTo>
                  <a:pt x="4494" y="4298"/>
                </a:lnTo>
                <a:lnTo>
                  <a:pt x="4397" y="4372"/>
                </a:lnTo>
                <a:lnTo>
                  <a:pt x="4372" y="4421"/>
                </a:lnTo>
                <a:lnTo>
                  <a:pt x="4372" y="4494"/>
                </a:lnTo>
                <a:lnTo>
                  <a:pt x="4372" y="4616"/>
                </a:lnTo>
                <a:lnTo>
                  <a:pt x="4470" y="4787"/>
                </a:lnTo>
                <a:lnTo>
                  <a:pt x="4592" y="4958"/>
                </a:lnTo>
                <a:lnTo>
                  <a:pt x="4690" y="5031"/>
                </a:lnTo>
                <a:lnTo>
                  <a:pt x="4788" y="5056"/>
                </a:lnTo>
                <a:lnTo>
                  <a:pt x="4885" y="5080"/>
                </a:lnTo>
                <a:lnTo>
                  <a:pt x="5007" y="5080"/>
                </a:lnTo>
                <a:lnTo>
                  <a:pt x="5129" y="5056"/>
                </a:lnTo>
                <a:lnTo>
                  <a:pt x="5227" y="5007"/>
                </a:lnTo>
                <a:lnTo>
                  <a:pt x="5349" y="4933"/>
                </a:lnTo>
                <a:lnTo>
                  <a:pt x="5447" y="4860"/>
                </a:lnTo>
                <a:lnTo>
                  <a:pt x="5642" y="4665"/>
                </a:lnTo>
                <a:lnTo>
                  <a:pt x="5838" y="4518"/>
                </a:lnTo>
                <a:lnTo>
                  <a:pt x="6009" y="4421"/>
                </a:lnTo>
                <a:lnTo>
                  <a:pt x="6131" y="4372"/>
                </a:lnTo>
                <a:lnTo>
                  <a:pt x="6204" y="4396"/>
                </a:lnTo>
                <a:lnTo>
                  <a:pt x="6253" y="4445"/>
                </a:lnTo>
                <a:lnTo>
                  <a:pt x="6302" y="4494"/>
                </a:lnTo>
                <a:lnTo>
                  <a:pt x="6302" y="4567"/>
                </a:lnTo>
                <a:lnTo>
                  <a:pt x="6326" y="4640"/>
                </a:lnTo>
                <a:lnTo>
                  <a:pt x="6375" y="4714"/>
                </a:lnTo>
                <a:lnTo>
                  <a:pt x="6424" y="4738"/>
                </a:lnTo>
                <a:lnTo>
                  <a:pt x="6497" y="4763"/>
                </a:lnTo>
                <a:lnTo>
                  <a:pt x="6595" y="4787"/>
                </a:lnTo>
                <a:lnTo>
                  <a:pt x="6693" y="4811"/>
                </a:lnTo>
                <a:lnTo>
                  <a:pt x="6790" y="4885"/>
                </a:lnTo>
                <a:lnTo>
                  <a:pt x="6888" y="4958"/>
                </a:lnTo>
                <a:lnTo>
                  <a:pt x="6937" y="5031"/>
                </a:lnTo>
                <a:lnTo>
                  <a:pt x="6961" y="5153"/>
                </a:lnTo>
                <a:lnTo>
                  <a:pt x="6937" y="5251"/>
                </a:lnTo>
                <a:lnTo>
                  <a:pt x="6888" y="5324"/>
                </a:lnTo>
                <a:lnTo>
                  <a:pt x="6790" y="5398"/>
                </a:lnTo>
                <a:lnTo>
                  <a:pt x="6693" y="5471"/>
                </a:lnTo>
                <a:lnTo>
                  <a:pt x="6595" y="5520"/>
                </a:lnTo>
                <a:lnTo>
                  <a:pt x="6497" y="5520"/>
                </a:lnTo>
                <a:lnTo>
                  <a:pt x="6399" y="5544"/>
                </a:lnTo>
                <a:lnTo>
                  <a:pt x="6253" y="5642"/>
                </a:lnTo>
                <a:lnTo>
                  <a:pt x="6082" y="5764"/>
                </a:lnTo>
                <a:lnTo>
                  <a:pt x="5935" y="5910"/>
                </a:lnTo>
                <a:lnTo>
                  <a:pt x="5764" y="6057"/>
                </a:lnTo>
                <a:lnTo>
                  <a:pt x="5594" y="6179"/>
                </a:lnTo>
                <a:lnTo>
                  <a:pt x="5471" y="6252"/>
                </a:lnTo>
                <a:lnTo>
                  <a:pt x="5349" y="6277"/>
                </a:lnTo>
                <a:lnTo>
                  <a:pt x="5227" y="6326"/>
                </a:lnTo>
                <a:lnTo>
                  <a:pt x="5056" y="6448"/>
                </a:lnTo>
                <a:lnTo>
                  <a:pt x="4812" y="6643"/>
                </a:lnTo>
                <a:lnTo>
                  <a:pt x="4568" y="6887"/>
                </a:lnTo>
                <a:lnTo>
                  <a:pt x="4226" y="7229"/>
                </a:lnTo>
                <a:lnTo>
                  <a:pt x="4104" y="7327"/>
                </a:lnTo>
                <a:lnTo>
                  <a:pt x="3957" y="7449"/>
                </a:lnTo>
                <a:lnTo>
                  <a:pt x="3640" y="7644"/>
                </a:lnTo>
                <a:lnTo>
                  <a:pt x="3347" y="7767"/>
                </a:lnTo>
                <a:lnTo>
                  <a:pt x="3200" y="7791"/>
                </a:lnTo>
                <a:lnTo>
                  <a:pt x="3078" y="7815"/>
                </a:lnTo>
                <a:lnTo>
                  <a:pt x="2834" y="7815"/>
                </a:lnTo>
                <a:lnTo>
                  <a:pt x="2614" y="7864"/>
                </a:lnTo>
                <a:lnTo>
                  <a:pt x="2443" y="7938"/>
                </a:lnTo>
                <a:lnTo>
                  <a:pt x="2321" y="8011"/>
                </a:lnTo>
                <a:lnTo>
                  <a:pt x="2248" y="8084"/>
                </a:lnTo>
                <a:lnTo>
                  <a:pt x="2174" y="8182"/>
                </a:lnTo>
                <a:lnTo>
                  <a:pt x="2125" y="8279"/>
                </a:lnTo>
                <a:lnTo>
                  <a:pt x="2125" y="8377"/>
                </a:lnTo>
                <a:lnTo>
                  <a:pt x="2125" y="8475"/>
                </a:lnTo>
                <a:lnTo>
                  <a:pt x="2174" y="8573"/>
                </a:lnTo>
                <a:lnTo>
                  <a:pt x="2248" y="8670"/>
                </a:lnTo>
                <a:lnTo>
                  <a:pt x="2321" y="8768"/>
                </a:lnTo>
                <a:lnTo>
                  <a:pt x="2394" y="8841"/>
                </a:lnTo>
                <a:lnTo>
                  <a:pt x="2492" y="8890"/>
                </a:lnTo>
                <a:lnTo>
                  <a:pt x="2614" y="8939"/>
                </a:lnTo>
                <a:lnTo>
                  <a:pt x="2687" y="8939"/>
                </a:lnTo>
                <a:lnTo>
                  <a:pt x="2809" y="8988"/>
                </a:lnTo>
                <a:lnTo>
                  <a:pt x="2956" y="9085"/>
                </a:lnTo>
                <a:lnTo>
                  <a:pt x="3151" y="9232"/>
                </a:lnTo>
                <a:lnTo>
                  <a:pt x="3371" y="9427"/>
                </a:lnTo>
                <a:lnTo>
                  <a:pt x="3566" y="9623"/>
                </a:lnTo>
                <a:lnTo>
                  <a:pt x="3762" y="9769"/>
                </a:lnTo>
                <a:lnTo>
                  <a:pt x="3908" y="9867"/>
                </a:lnTo>
                <a:lnTo>
                  <a:pt x="4030" y="9891"/>
                </a:lnTo>
                <a:lnTo>
                  <a:pt x="4177" y="9867"/>
                </a:lnTo>
                <a:lnTo>
                  <a:pt x="4250" y="9843"/>
                </a:lnTo>
                <a:lnTo>
                  <a:pt x="4324" y="9818"/>
                </a:lnTo>
                <a:lnTo>
                  <a:pt x="4372" y="9769"/>
                </a:lnTo>
                <a:lnTo>
                  <a:pt x="4494" y="9745"/>
                </a:lnTo>
                <a:lnTo>
                  <a:pt x="4641" y="9720"/>
                </a:lnTo>
                <a:lnTo>
                  <a:pt x="4959" y="9720"/>
                </a:lnTo>
                <a:lnTo>
                  <a:pt x="5105" y="9769"/>
                </a:lnTo>
                <a:lnTo>
                  <a:pt x="5252" y="9818"/>
                </a:lnTo>
                <a:lnTo>
                  <a:pt x="5349" y="9916"/>
                </a:lnTo>
                <a:lnTo>
                  <a:pt x="5447" y="9989"/>
                </a:lnTo>
                <a:lnTo>
                  <a:pt x="5545" y="10038"/>
                </a:lnTo>
                <a:lnTo>
                  <a:pt x="5642" y="10087"/>
                </a:lnTo>
                <a:lnTo>
                  <a:pt x="5740" y="10087"/>
                </a:lnTo>
                <a:lnTo>
                  <a:pt x="5838" y="10136"/>
                </a:lnTo>
                <a:lnTo>
                  <a:pt x="5984" y="10209"/>
                </a:lnTo>
                <a:lnTo>
                  <a:pt x="6155" y="10331"/>
                </a:lnTo>
                <a:lnTo>
                  <a:pt x="6302" y="10478"/>
                </a:lnTo>
                <a:lnTo>
                  <a:pt x="6473" y="10624"/>
                </a:lnTo>
                <a:lnTo>
                  <a:pt x="6644" y="10746"/>
                </a:lnTo>
                <a:lnTo>
                  <a:pt x="6790" y="10819"/>
                </a:lnTo>
                <a:lnTo>
                  <a:pt x="6888" y="10844"/>
                </a:lnTo>
                <a:lnTo>
                  <a:pt x="6961" y="10868"/>
                </a:lnTo>
                <a:lnTo>
                  <a:pt x="7083" y="10917"/>
                </a:lnTo>
                <a:lnTo>
                  <a:pt x="7181" y="10966"/>
                </a:lnTo>
                <a:lnTo>
                  <a:pt x="7254" y="11039"/>
                </a:lnTo>
                <a:lnTo>
                  <a:pt x="7352" y="11113"/>
                </a:lnTo>
                <a:lnTo>
                  <a:pt x="7450" y="11186"/>
                </a:lnTo>
                <a:lnTo>
                  <a:pt x="7547" y="11210"/>
                </a:lnTo>
                <a:lnTo>
                  <a:pt x="7645" y="11235"/>
                </a:lnTo>
                <a:lnTo>
                  <a:pt x="7743" y="11259"/>
                </a:lnTo>
                <a:lnTo>
                  <a:pt x="7840" y="11283"/>
                </a:lnTo>
                <a:lnTo>
                  <a:pt x="7938" y="11357"/>
                </a:lnTo>
                <a:lnTo>
                  <a:pt x="8036" y="11430"/>
                </a:lnTo>
                <a:lnTo>
                  <a:pt x="8109" y="11528"/>
                </a:lnTo>
                <a:lnTo>
                  <a:pt x="8158" y="11625"/>
                </a:lnTo>
                <a:lnTo>
                  <a:pt x="8207" y="11723"/>
                </a:lnTo>
                <a:lnTo>
                  <a:pt x="8207" y="11796"/>
                </a:lnTo>
                <a:lnTo>
                  <a:pt x="8207" y="11894"/>
                </a:lnTo>
                <a:lnTo>
                  <a:pt x="8158" y="11992"/>
                </a:lnTo>
                <a:lnTo>
                  <a:pt x="8109" y="12089"/>
                </a:lnTo>
                <a:lnTo>
                  <a:pt x="8036" y="12187"/>
                </a:lnTo>
                <a:lnTo>
                  <a:pt x="7963" y="12285"/>
                </a:lnTo>
                <a:lnTo>
                  <a:pt x="7889" y="12383"/>
                </a:lnTo>
                <a:lnTo>
                  <a:pt x="7840" y="12480"/>
                </a:lnTo>
                <a:lnTo>
                  <a:pt x="7840" y="12578"/>
                </a:lnTo>
                <a:lnTo>
                  <a:pt x="7816" y="12676"/>
                </a:lnTo>
                <a:lnTo>
                  <a:pt x="7718" y="12822"/>
                </a:lnTo>
                <a:lnTo>
                  <a:pt x="7596" y="12969"/>
                </a:lnTo>
                <a:lnTo>
                  <a:pt x="7450" y="13140"/>
                </a:lnTo>
                <a:lnTo>
                  <a:pt x="7303" y="13311"/>
                </a:lnTo>
                <a:lnTo>
                  <a:pt x="7181" y="13457"/>
                </a:lnTo>
                <a:lnTo>
                  <a:pt x="7108" y="13604"/>
                </a:lnTo>
                <a:lnTo>
                  <a:pt x="7083" y="13701"/>
                </a:lnTo>
                <a:lnTo>
                  <a:pt x="7034" y="13823"/>
                </a:lnTo>
                <a:lnTo>
                  <a:pt x="6961" y="13970"/>
                </a:lnTo>
                <a:lnTo>
                  <a:pt x="6839" y="14117"/>
                </a:lnTo>
                <a:lnTo>
                  <a:pt x="6693" y="14288"/>
                </a:lnTo>
                <a:lnTo>
                  <a:pt x="6546" y="14434"/>
                </a:lnTo>
                <a:lnTo>
                  <a:pt x="6424" y="14605"/>
                </a:lnTo>
                <a:lnTo>
                  <a:pt x="6351" y="14752"/>
                </a:lnTo>
                <a:lnTo>
                  <a:pt x="6302" y="14849"/>
                </a:lnTo>
                <a:lnTo>
                  <a:pt x="6277" y="14947"/>
                </a:lnTo>
                <a:lnTo>
                  <a:pt x="6229" y="15069"/>
                </a:lnTo>
                <a:lnTo>
                  <a:pt x="6131" y="15216"/>
                </a:lnTo>
                <a:lnTo>
                  <a:pt x="6033" y="15338"/>
                </a:lnTo>
                <a:lnTo>
                  <a:pt x="5911" y="15460"/>
                </a:lnTo>
                <a:lnTo>
                  <a:pt x="5813" y="15582"/>
                </a:lnTo>
                <a:lnTo>
                  <a:pt x="5764" y="15704"/>
                </a:lnTo>
                <a:lnTo>
                  <a:pt x="5740" y="15802"/>
                </a:lnTo>
                <a:lnTo>
                  <a:pt x="5764" y="15973"/>
                </a:lnTo>
                <a:lnTo>
                  <a:pt x="5789" y="16046"/>
                </a:lnTo>
                <a:lnTo>
                  <a:pt x="5838" y="16095"/>
                </a:lnTo>
                <a:lnTo>
                  <a:pt x="5862" y="16144"/>
                </a:lnTo>
                <a:lnTo>
                  <a:pt x="5911" y="16217"/>
                </a:lnTo>
                <a:lnTo>
                  <a:pt x="5935" y="16388"/>
                </a:lnTo>
                <a:lnTo>
                  <a:pt x="5911" y="16461"/>
                </a:lnTo>
                <a:lnTo>
                  <a:pt x="5862" y="16510"/>
                </a:lnTo>
                <a:lnTo>
                  <a:pt x="5813" y="16559"/>
                </a:lnTo>
                <a:lnTo>
                  <a:pt x="5642" y="16559"/>
                </a:lnTo>
                <a:lnTo>
                  <a:pt x="5545" y="16510"/>
                </a:lnTo>
                <a:lnTo>
                  <a:pt x="5447" y="16461"/>
                </a:lnTo>
                <a:lnTo>
                  <a:pt x="5349" y="16388"/>
                </a:lnTo>
                <a:lnTo>
                  <a:pt x="5276" y="16266"/>
                </a:lnTo>
                <a:lnTo>
                  <a:pt x="5227" y="16119"/>
                </a:lnTo>
                <a:lnTo>
                  <a:pt x="5178" y="15973"/>
                </a:lnTo>
                <a:lnTo>
                  <a:pt x="5178" y="15802"/>
                </a:lnTo>
                <a:lnTo>
                  <a:pt x="5154" y="15655"/>
                </a:lnTo>
                <a:lnTo>
                  <a:pt x="5105" y="15484"/>
                </a:lnTo>
                <a:lnTo>
                  <a:pt x="5056" y="15338"/>
                </a:lnTo>
                <a:lnTo>
                  <a:pt x="4983" y="15240"/>
                </a:lnTo>
                <a:lnTo>
                  <a:pt x="4934" y="15191"/>
                </a:lnTo>
                <a:lnTo>
                  <a:pt x="4910" y="15093"/>
                </a:lnTo>
                <a:lnTo>
                  <a:pt x="4836" y="14849"/>
                </a:lnTo>
                <a:lnTo>
                  <a:pt x="4812" y="14556"/>
                </a:lnTo>
                <a:lnTo>
                  <a:pt x="4788" y="14214"/>
                </a:lnTo>
                <a:lnTo>
                  <a:pt x="4788" y="13970"/>
                </a:lnTo>
                <a:lnTo>
                  <a:pt x="4788" y="13799"/>
                </a:lnTo>
                <a:lnTo>
                  <a:pt x="4739" y="13604"/>
                </a:lnTo>
                <a:lnTo>
                  <a:pt x="4714" y="13433"/>
                </a:lnTo>
                <a:lnTo>
                  <a:pt x="4641" y="13237"/>
                </a:lnTo>
                <a:lnTo>
                  <a:pt x="4568" y="13066"/>
                </a:lnTo>
                <a:lnTo>
                  <a:pt x="4494" y="12920"/>
                </a:lnTo>
                <a:lnTo>
                  <a:pt x="4397" y="12773"/>
                </a:lnTo>
                <a:lnTo>
                  <a:pt x="4324" y="12676"/>
                </a:lnTo>
                <a:lnTo>
                  <a:pt x="4128" y="12456"/>
                </a:lnTo>
                <a:lnTo>
                  <a:pt x="3982" y="12260"/>
                </a:lnTo>
                <a:lnTo>
                  <a:pt x="3884" y="12114"/>
                </a:lnTo>
                <a:lnTo>
                  <a:pt x="3835" y="11992"/>
                </a:lnTo>
                <a:lnTo>
                  <a:pt x="3811" y="11845"/>
                </a:lnTo>
                <a:lnTo>
                  <a:pt x="3786" y="11772"/>
                </a:lnTo>
                <a:lnTo>
                  <a:pt x="3737" y="11723"/>
                </a:lnTo>
                <a:lnTo>
                  <a:pt x="3713" y="11650"/>
                </a:lnTo>
                <a:lnTo>
                  <a:pt x="3664" y="11528"/>
                </a:lnTo>
                <a:lnTo>
                  <a:pt x="3664" y="11381"/>
                </a:lnTo>
                <a:lnTo>
                  <a:pt x="3640" y="11235"/>
                </a:lnTo>
                <a:lnTo>
                  <a:pt x="3664" y="11088"/>
                </a:lnTo>
                <a:lnTo>
                  <a:pt x="3664" y="10942"/>
                </a:lnTo>
                <a:lnTo>
                  <a:pt x="3713" y="10819"/>
                </a:lnTo>
                <a:lnTo>
                  <a:pt x="3737" y="10771"/>
                </a:lnTo>
                <a:lnTo>
                  <a:pt x="3786" y="10697"/>
                </a:lnTo>
                <a:lnTo>
                  <a:pt x="3811" y="10648"/>
                </a:lnTo>
                <a:lnTo>
                  <a:pt x="3835" y="10478"/>
                </a:lnTo>
                <a:lnTo>
                  <a:pt x="3811" y="10307"/>
                </a:lnTo>
                <a:lnTo>
                  <a:pt x="3786" y="10233"/>
                </a:lnTo>
                <a:lnTo>
                  <a:pt x="3737" y="10184"/>
                </a:lnTo>
                <a:lnTo>
                  <a:pt x="3689" y="10160"/>
                </a:lnTo>
                <a:lnTo>
                  <a:pt x="3615" y="10111"/>
                </a:lnTo>
                <a:lnTo>
                  <a:pt x="3444" y="10087"/>
                </a:lnTo>
                <a:lnTo>
                  <a:pt x="3347" y="10062"/>
                </a:lnTo>
                <a:lnTo>
                  <a:pt x="3200" y="9989"/>
                </a:lnTo>
                <a:lnTo>
                  <a:pt x="3054" y="9867"/>
                </a:lnTo>
                <a:lnTo>
                  <a:pt x="2883" y="9720"/>
                </a:lnTo>
                <a:lnTo>
                  <a:pt x="2712" y="9574"/>
                </a:lnTo>
                <a:lnTo>
                  <a:pt x="2565" y="9452"/>
                </a:lnTo>
                <a:lnTo>
                  <a:pt x="2419" y="9354"/>
                </a:lnTo>
                <a:lnTo>
                  <a:pt x="2321" y="9330"/>
                </a:lnTo>
                <a:lnTo>
                  <a:pt x="2199" y="9281"/>
                </a:lnTo>
                <a:lnTo>
                  <a:pt x="2003" y="9159"/>
                </a:lnTo>
                <a:lnTo>
                  <a:pt x="1784" y="8988"/>
                </a:lnTo>
                <a:lnTo>
                  <a:pt x="1539" y="8768"/>
                </a:lnTo>
                <a:lnTo>
                  <a:pt x="1246" y="8402"/>
                </a:lnTo>
                <a:lnTo>
                  <a:pt x="1078" y="8185"/>
                </a:lnTo>
                <a:lnTo>
                  <a:pt x="1124" y="7840"/>
                </a:lnTo>
                <a:lnTo>
                  <a:pt x="1197" y="7473"/>
                </a:lnTo>
                <a:lnTo>
                  <a:pt x="1295" y="7132"/>
                </a:lnTo>
                <a:lnTo>
                  <a:pt x="1393" y="6790"/>
                </a:lnTo>
                <a:lnTo>
                  <a:pt x="1515" y="6448"/>
                </a:lnTo>
                <a:lnTo>
                  <a:pt x="1637" y="6106"/>
                </a:lnTo>
                <a:lnTo>
                  <a:pt x="1784" y="5788"/>
                </a:lnTo>
                <a:lnTo>
                  <a:pt x="1954" y="5471"/>
                </a:lnTo>
                <a:lnTo>
                  <a:pt x="2125" y="5153"/>
                </a:lnTo>
                <a:lnTo>
                  <a:pt x="2296" y="4860"/>
                </a:lnTo>
                <a:lnTo>
                  <a:pt x="2516" y="4567"/>
                </a:lnTo>
                <a:lnTo>
                  <a:pt x="2712" y="4298"/>
                </a:lnTo>
                <a:lnTo>
                  <a:pt x="3151" y="3737"/>
                </a:lnTo>
                <a:lnTo>
                  <a:pt x="3664" y="3248"/>
                </a:lnTo>
                <a:lnTo>
                  <a:pt x="4079" y="3248"/>
                </a:lnTo>
                <a:lnTo>
                  <a:pt x="4299" y="3297"/>
                </a:lnTo>
                <a:lnTo>
                  <a:pt x="4470" y="3346"/>
                </a:lnTo>
                <a:lnTo>
                  <a:pt x="4592" y="3419"/>
                </a:lnTo>
                <a:lnTo>
                  <a:pt x="4690" y="3493"/>
                </a:lnTo>
                <a:lnTo>
                  <a:pt x="4788" y="3517"/>
                </a:lnTo>
                <a:lnTo>
                  <a:pt x="4885" y="3493"/>
                </a:lnTo>
                <a:lnTo>
                  <a:pt x="4983" y="3419"/>
                </a:lnTo>
                <a:lnTo>
                  <a:pt x="5056" y="3346"/>
                </a:lnTo>
                <a:lnTo>
                  <a:pt x="5178" y="3297"/>
                </a:lnTo>
                <a:lnTo>
                  <a:pt x="5276" y="3248"/>
                </a:lnTo>
                <a:lnTo>
                  <a:pt x="5349" y="3248"/>
                </a:lnTo>
                <a:lnTo>
                  <a:pt x="5471" y="3199"/>
                </a:lnTo>
                <a:lnTo>
                  <a:pt x="5594" y="3126"/>
                </a:lnTo>
                <a:lnTo>
                  <a:pt x="5764" y="3004"/>
                </a:lnTo>
                <a:lnTo>
                  <a:pt x="5935" y="2858"/>
                </a:lnTo>
                <a:lnTo>
                  <a:pt x="6131" y="2711"/>
                </a:lnTo>
                <a:lnTo>
                  <a:pt x="6375" y="2589"/>
                </a:lnTo>
                <a:lnTo>
                  <a:pt x="6619" y="2516"/>
                </a:lnTo>
                <a:lnTo>
                  <a:pt x="6888" y="2467"/>
                </a:lnTo>
                <a:close/>
                <a:moveTo>
                  <a:pt x="9379" y="0"/>
                </a:moveTo>
                <a:lnTo>
                  <a:pt x="8891" y="24"/>
                </a:lnTo>
                <a:lnTo>
                  <a:pt x="8427" y="49"/>
                </a:lnTo>
                <a:lnTo>
                  <a:pt x="7963" y="122"/>
                </a:lnTo>
                <a:lnTo>
                  <a:pt x="7499" y="195"/>
                </a:lnTo>
                <a:lnTo>
                  <a:pt x="7034" y="293"/>
                </a:lnTo>
                <a:lnTo>
                  <a:pt x="6595" y="440"/>
                </a:lnTo>
                <a:lnTo>
                  <a:pt x="6155" y="586"/>
                </a:lnTo>
                <a:lnTo>
                  <a:pt x="5740" y="733"/>
                </a:lnTo>
                <a:lnTo>
                  <a:pt x="5325" y="928"/>
                </a:lnTo>
                <a:lnTo>
                  <a:pt x="4910" y="1148"/>
                </a:lnTo>
                <a:lnTo>
                  <a:pt x="4519" y="1368"/>
                </a:lnTo>
                <a:lnTo>
                  <a:pt x="4128" y="1612"/>
                </a:lnTo>
                <a:lnTo>
                  <a:pt x="3762" y="1881"/>
                </a:lnTo>
                <a:lnTo>
                  <a:pt x="3420" y="2149"/>
                </a:lnTo>
                <a:lnTo>
                  <a:pt x="3078" y="2442"/>
                </a:lnTo>
                <a:lnTo>
                  <a:pt x="2760" y="2760"/>
                </a:lnTo>
                <a:lnTo>
                  <a:pt x="2443" y="3077"/>
                </a:lnTo>
                <a:lnTo>
                  <a:pt x="2150" y="3419"/>
                </a:lnTo>
                <a:lnTo>
                  <a:pt x="1881" y="3761"/>
                </a:lnTo>
                <a:lnTo>
                  <a:pt x="1613" y="4128"/>
                </a:lnTo>
                <a:lnTo>
                  <a:pt x="1368" y="4518"/>
                </a:lnTo>
                <a:lnTo>
                  <a:pt x="1149" y="4909"/>
                </a:lnTo>
                <a:lnTo>
                  <a:pt x="929" y="5324"/>
                </a:lnTo>
                <a:lnTo>
                  <a:pt x="733" y="5739"/>
                </a:lnTo>
                <a:lnTo>
                  <a:pt x="587" y="6155"/>
                </a:lnTo>
                <a:lnTo>
                  <a:pt x="440" y="6594"/>
                </a:lnTo>
                <a:lnTo>
                  <a:pt x="294" y="7034"/>
                </a:lnTo>
                <a:lnTo>
                  <a:pt x="196" y="7498"/>
                </a:lnTo>
                <a:lnTo>
                  <a:pt x="123" y="7962"/>
                </a:lnTo>
                <a:lnTo>
                  <a:pt x="49" y="8426"/>
                </a:lnTo>
                <a:lnTo>
                  <a:pt x="25" y="8890"/>
                </a:lnTo>
                <a:lnTo>
                  <a:pt x="1" y="9378"/>
                </a:lnTo>
                <a:lnTo>
                  <a:pt x="25" y="9867"/>
                </a:lnTo>
                <a:lnTo>
                  <a:pt x="49" y="10331"/>
                </a:lnTo>
                <a:lnTo>
                  <a:pt x="123" y="10795"/>
                </a:lnTo>
                <a:lnTo>
                  <a:pt x="196" y="11259"/>
                </a:lnTo>
                <a:lnTo>
                  <a:pt x="294" y="11723"/>
                </a:lnTo>
                <a:lnTo>
                  <a:pt x="440" y="12163"/>
                </a:lnTo>
                <a:lnTo>
                  <a:pt x="587" y="12602"/>
                </a:lnTo>
                <a:lnTo>
                  <a:pt x="733" y="13018"/>
                </a:lnTo>
                <a:lnTo>
                  <a:pt x="929" y="13433"/>
                </a:lnTo>
                <a:lnTo>
                  <a:pt x="1149" y="13848"/>
                </a:lnTo>
                <a:lnTo>
                  <a:pt x="1368" y="14239"/>
                </a:lnTo>
                <a:lnTo>
                  <a:pt x="1613" y="14629"/>
                </a:lnTo>
                <a:lnTo>
                  <a:pt x="1881" y="14996"/>
                </a:lnTo>
                <a:lnTo>
                  <a:pt x="2150" y="15338"/>
                </a:lnTo>
                <a:lnTo>
                  <a:pt x="2443" y="15680"/>
                </a:lnTo>
                <a:lnTo>
                  <a:pt x="2760" y="15997"/>
                </a:lnTo>
                <a:lnTo>
                  <a:pt x="3078" y="16315"/>
                </a:lnTo>
                <a:lnTo>
                  <a:pt x="3420" y="16608"/>
                </a:lnTo>
                <a:lnTo>
                  <a:pt x="3762" y="16876"/>
                </a:lnTo>
                <a:lnTo>
                  <a:pt x="4128" y="17145"/>
                </a:lnTo>
                <a:lnTo>
                  <a:pt x="4519" y="17389"/>
                </a:lnTo>
                <a:lnTo>
                  <a:pt x="4910" y="17609"/>
                </a:lnTo>
                <a:lnTo>
                  <a:pt x="5325" y="17829"/>
                </a:lnTo>
                <a:lnTo>
                  <a:pt x="5740" y="18024"/>
                </a:lnTo>
                <a:lnTo>
                  <a:pt x="6155" y="18171"/>
                </a:lnTo>
                <a:lnTo>
                  <a:pt x="6595" y="18317"/>
                </a:lnTo>
                <a:lnTo>
                  <a:pt x="7034" y="18464"/>
                </a:lnTo>
                <a:lnTo>
                  <a:pt x="7499" y="18562"/>
                </a:lnTo>
                <a:lnTo>
                  <a:pt x="7963" y="18635"/>
                </a:lnTo>
                <a:lnTo>
                  <a:pt x="8427" y="18708"/>
                </a:lnTo>
                <a:lnTo>
                  <a:pt x="8891" y="18733"/>
                </a:lnTo>
                <a:lnTo>
                  <a:pt x="9379" y="18757"/>
                </a:lnTo>
                <a:lnTo>
                  <a:pt x="9868" y="18733"/>
                </a:lnTo>
                <a:lnTo>
                  <a:pt x="10332" y="18708"/>
                </a:lnTo>
                <a:lnTo>
                  <a:pt x="10796" y="18635"/>
                </a:lnTo>
                <a:lnTo>
                  <a:pt x="11260" y="18562"/>
                </a:lnTo>
                <a:lnTo>
                  <a:pt x="11724" y="18464"/>
                </a:lnTo>
                <a:lnTo>
                  <a:pt x="12163" y="18317"/>
                </a:lnTo>
                <a:lnTo>
                  <a:pt x="12603" y="18171"/>
                </a:lnTo>
                <a:lnTo>
                  <a:pt x="13018" y="18024"/>
                </a:lnTo>
                <a:lnTo>
                  <a:pt x="13433" y="17829"/>
                </a:lnTo>
                <a:lnTo>
                  <a:pt x="13848" y="17609"/>
                </a:lnTo>
                <a:lnTo>
                  <a:pt x="14239" y="17389"/>
                </a:lnTo>
                <a:lnTo>
                  <a:pt x="14630" y="17145"/>
                </a:lnTo>
                <a:lnTo>
                  <a:pt x="14996" y="16876"/>
                </a:lnTo>
                <a:lnTo>
                  <a:pt x="15338" y="16608"/>
                </a:lnTo>
                <a:lnTo>
                  <a:pt x="15680" y="16315"/>
                </a:lnTo>
                <a:lnTo>
                  <a:pt x="15998" y="15997"/>
                </a:lnTo>
                <a:lnTo>
                  <a:pt x="16315" y="15680"/>
                </a:lnTo>
                <a:lnTo>
                  <a:pt x="16608" y="15338"/>
                </a:lnTo>
                <a:lnTo>
                  <a:pt x="16877" y="14996"/>
                </a:lnTo>
                <a:lnTo>
                  <a:pt x="17146" y="14629"/>
                </a:lnTo>
                <a:lnTo>
                  <a:pt x="17390" y="14239"/>
                </a:lnTo>
                <a:lnTo>
                  <a:pt x="17610" y="13848"/>
                </a:lnTo>
                <a:lnTo>
                  <a:pt x="17829" y="13433"/>
                </a:lnTo>
                <a:lnTo>
                  <a:pt x="18025" y="13018"/>
                </a:lnTo>
                <a:lnTo>
                  <a:pt x="18171" y="12602"/>
                </a:lnTo>
                <a:lnTo>
                  <a:pt x="18318" y="12163"/>
                </a:lnTo>
                <a:lnTo>
                  <a:pt x="18464" y="11723"/>
                </a:lnTo>
                <a:lnTo>
                  <a:pt x="18562" y="11259"/>
                </a:lnTo>
                <a:lnTo>
                  <a:pt x="18635" y="10795"/>
                </a:lnTo>
                <a:lnTo>
                  <a:pt x="18709" y="10331"/>
                </a:lnTo>
                <a:lnTo>
                  <a:pt x="18733" y="9867"/>
                </a:lnTo>
                <a:lnTo>
                  <a:pt x="18758" y="9378"/>
                </a:lnTo>
                <a:lnTo>
                  <a:pt x="18733" y="8890"/>
                </a:lnTo>
                <a:lnTo>
                  <a:pt x="18709" y="8426"/>
                </a:lnTo>
                <a:lnTo>
                  <a:pt x="18635" y="7962"/>
                </a:lnTo>
                <a:lnTo>
                  <a:pt x="18562" y="7498"/>
                </a:lnTo>
                <a:lnTo>
                  <a:pt x="18464" y="7034"/>
                </a:lnTo>
                <a:lnTo>
                  <a:pt x="18318" y="6594"/>
                </a:lnTo>
                <a:lnTo>
                  <a:pt x="18171" y="6155"/>
                </a:lnTo>
                <a:lnTo>
                  <a:pt x="18025" y="5739"/>
                </a:lnTo>
                <a:lnTo>
                  <a:pt x="17829" y="5324"/>
                </a:lnTo>
                <a:lnTo>
                  <a:pt x="17610" y="4909"/>
                </a:lnTo>
                <a:lnTo>
                  <a:pt x="17390" y="4518"/>
                </a:lnTo>
                <a:lnTo>
                  <a:pt x="17146" y="4128"/>
                </a:lnTo>
                <a:lnTo>
                  <a:pt x="16877" y="3761"/>
                </a:lnTo>
                <a:lnTo>
                  <a:pt x="16608" y="3419"/>
                </a:lnTo>
                <a:lnTo>
                  <a:pt x="16315" y="3077"/>
                </a:lnTo>
                <a:lnTo>
                  <a:pt x="15998" y="2760"/>
                </a:lnTo>
                <a:lnTo>
                  <a:pt x="15680" y="2442"/>
                </a:lnTo>
                <a:lnTo>
                  <a:pt x="15338" y="2149"/>
                </a:lnTo>
                <a:lnTo>
                  <a:pt x="14996" y="1881"/>
                </a:lnTo>
                <a:lnTo>
                  <a:pt x="14630" y="1612"/>
                </a:lnTo>
                <a:lnTo>
                  <a:pt x="14239" y="1368"/>
                </a:lnTo>
                <a:lnTo>
                  <a:pt x="13848" y="1148"/>
                </a:lnTo>
                <a:lnTo>
                  <a:pt x="13433" y="928"/>
                </a:lnTo>
                <a:lnTo>
                  <a:pt x="13018" y="733"/>
                </a:lnTo>
                <a:lnTo>
                  <a:pt x="12603" y="586"/>
                </a:lnTo>
                <a:lnTo>
                  <a:pt x="12163" y="440"/>
                </a:lnTo>
                <a:lnTo>
                  <a:pt x="11724" y="293"/>
                </a:lnTo>
                <a:lnTo>
                  <a:pt x="11260" y="195"/>
                </a:lnTo>
                <a:lnTo>
                  <a:pt x="10796" y="122"/>
                </a:lnTo>
                <a:lnTo>
                  <a:pt x="10332" y="49"/>
                </a:lnTo>
                <a:lnTo>
                  <a:pt x="9868" y="24"/>
                </a:lnTo>
                <a:lnTo>
                  <a:pt x="9379" y="0"/>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5" name="Shape 482">
            <a:extLst>
              <a:ext uri="{FF2B5EF4-FFF2-40B4-BE49-F238E27FC236}">
                <a16:creationId xmlns:a16="http://schemas.microsoft.com/office/drawing/2014/main" id="{F4878AEF-620C-4018-9345-A57660192B27}"/>
              </a:ext>
            </a:extLst>
          </p:cNvPr>
          <p:cNvSpPr/>
          <p:nvPr userDrawn="1"/>
        </p:nvSpPr>
        <p:spPr>
          <a:xfrm>
            <a:off x="8847296" y="5497037"/>
            <a:ext cx="529200" cy="529200"/>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6" name="Shape 484">
            <a:extLst>
              <a:ext uri="{FF2B5EF4-FFF2-40B4-BE49-F238E27FC236}">
                <a16:creationId xmlns:a16="http://schemas.microsoft.com/office/drawing/2014/main" id="{777FE849-C0AB-4929-AC3F-01956BB56FC2}"/>
              </a:ext>
            </a:extLst>
          </p:cNvPr>
          <p:cNvSpPr/>
          <p:nvPr userDrawn="1"/>
        </p:nvSpPr>
        <p:spPr>
          <a:xfrm>
            <a:off x="9688652" y="5497037"/>
            <a:ext cx="529200" cy="529200"/>
          </a:xfrm>
          <a:custGeom>
            <a:avLst/>
            <a:gdLst/>
            <a:ahLst/>
            <a:cxnLst/>
            <a:rect l="0" t="0" r="0" b="0"/>
            <a:pathLst>
              <a:path w="16414" h="16413" extrusionOk="0">
                <a:moveTo>
                  <a:pt x="10088" y="5080"/>
                </a:moveTo>
                <a:lnTo>
                  <a:pt x="10234" y="5105"/>
                </a:lnTo>
                <a:lnTo>
                  <a:pt x="10307" y="5129"/>
                </a:lnTo>
                <a:lnTo>
                  <a:pt x="10356" y="5178"/>
                </a:lnTo>
                <a:lnTo>
                  <a:pt x="11235" y="6057"/>
                </a:lnTo>
                <a:lnTo>
                  <a:pt x="11284" y="6106"/>
                </a:lnTo>
                <a:lnTo>
                  <a:pt x="11309" y="6179"/>
                </a:lnTo>
                <a:lnTo>
                  <a:pt x="11333" y="6326"/>
                </a:lnTo>
                <a:lnTo>
                  <a:pt x="11309" y="6473"/>
                </a:lnTo>
                <a:lnTo>
                  <a:pt x="11284" y="6546"/>
                </a:lnTo>
                <a:lnTo>
                  <a:pt x="11235" y="6595"/>
                </a:lnTo>
                <a:lnTo>
                  <a:pt x="9892" y="7938"/>
                </a:lnTo>
                <a:lnTo>
                  <a:pt x="9843" y="7987"/>
                </a:lnTo>
                <a:lnTo>
                  <a:pt x="9819" y="8060"/>
                </a:lnTo>
                <a:lnTo>
                  <a:pt x="9795" y="8207"/>
                </a:lnTo>
                <a:lnTo>
                  <a:pt x="9819" y="8353"/>
                </a:lnTo>
                <a:lnTo>
                  <a:pt x="9843" y="8426"/>
                </a:lnTo>
                <a:lnTo>
                  <a:pt x="9892" y="8475"/>
                </a:lnTo>
                <a:lnTo>
                  <a:pt x="11235" y="9818"/>
                </a:lnTo>
                <a:lnTo>
                  <a:pt x="11284" y="9867"/>
                </a:lnTo>
                <a:lnTo>
                  <a:pt x="11309" y="9941"/>
                </a:lnTo>
                <a:lnTo>
                  <a:pt x="11333" y="10087"/>
                </a:lnTo>
                <a:lnTo>
                  <a:pt x="11309" y="10234"/>
                </a:lnTo>
                <a:lnTo>
                  <a:pt x="11284" y="10307"/>
                </a:lnTo>
                <a:lnTo>
                  <a:pt x="11235" y="10356"/>
                </a:lnTo>
                <a:lnTo>
                  <a:pt x="10356" y="11235"/>
                </a:lnTo>
                <a:lnTo>
                  <a:pt x="10307" y="11284"/>
                </a:lnTo>
                <a:lnTo>
                  <a:pt x="10234" y="11308"/>
                </a:lnTo>
                <a:lnTo>
                  <a:pt x="10088" y="11333"/>
                </a:lnTo>
                <a:lnTo>
                  <a:pt x="9941" y="11308"/>
                </a:lnTo>
                <a:lnTo>
                  <a:pt x="9868" y="11284"/>
                </a:lnTo>
                <a:lnTo>
                  <a:pt x="9819" y="11235"/>
                </a:lnTo>
                <a:lnTo>
                  <a:pt x="8476" y="9892"/>
                </a:lnTo>
                <a:lnTo>
                  <a:pt x="8427" y="9843"/>
                </a:lnTo>
                <a:lnTo>
                  <a:pt x="8354" y="9818"/>
                </a:lnTo>
                <a:lnTo>
                  <a:pt x="8207" y="9794"/>
                </a:lnTo>
                <a:lnTo>
                  <a:pt x="8061" y="9818"/>
                </a:lnTo>
                <a:lnTo>
                  <a:pt x="7987" y="9843"/>
                </a:lnTo>
                <a:lnTo>
                  <a:pt x="7938" y="9892"/>
                </a:lnTo>
                <a:lnTo>
                  <a:pt x="6595" y="11235"/>
                </a:lnTo>
                <a:lnTo>
                  <a:pt x="6546" y="11284"/>
                </a:lnTo>
                <a:lnTo>
                  <a:pt x="6473" y="11308"/>
                </a:lnTo>
                <a:lnTo>
                  <a:pt x="6326" y="11333"/>
                </a:lnTo>
                <a:lnTo>
                  <a:pt x="6180" y="11308"/>
                </a:lnTo>
                <a:lnTo>
                  <a:pt x="6107" y="11284"/>
                </a:lnTo>
                <a:lnTo>
                  <a:pt x="6058" y="11235"/>
                </a:lnTo>
                <a:lnTo>
                  <a:pt x="5179" y="10356"/>
                </a:lnTo>
                <a:lnTo>
                  <a:pt x="5130" y="10307"/>
                </a:lnTo>
                <a:lnTo>
                  <a:pt x="5105" y="10234"/>
                </a:lnTo>
                <a:lnTo>
                  <a:pt x="5081" y="10087"/>
                </a:lnTo>
                <a:lnTo>
                  <a:pt x="5105" y="9941"/>
                </a:lnTo>
                <a:lnTo>
                  <a:pt x="5130" y="9867"/>
                </a:lnTo>
                <a:lnTo>
                  <a:pt x="5179" y="9818"/>
                </a:lnTo>
                <a:lnTo>
                  <a:pt x="6522" y="8475"/>
                </a:lnTo>
                <a:lnTo>
                  <a:pt x="6571" y="8426"/>
                </a:lnTo>
                <a:lnTo>
                  <a:pt x="6595" y="8353"/>
                </a:lnTo>
                <a:lnTo>
                  <a:pt x="6620" y="8207"/>
                </a:lnTo>
                <a:lnTo>
                  <a:pt x="6595" y="8060"/>
                </a:lnTo>
                <a:lnTo>
                  <a:pt x="6571" y="7987"/>
                </a:lnTo>
                <a:lnTo>
                  <a:pt x="6522" y="7938"/>
                </a:lnTo>
                <a:lnTo>
                  <a:pt x="5179" y="6595"/>
                </a:lnTo>
                <a:lnTo>
                  <a:pt x="5130" y="6546"/>
                </a:lnTo>
                <a:lnTo>
                  <a:pt x="5105" y="6473"/>
                </a:lnTo>
                <a:lnTo>
                  <a:pt x="5081" y="6326"/>
                </a:lnTo>
                <a:lnTo>
                  <a:pt x="5105" y="6179"/>
                </a:lnTo>
                <a:lnTo>
                  <a:pt x="5130" y="6106"/>
                </a:lnTo>
                <a:lnTo>
                  <a:pt x="5179" y="6057"/>
                </a:lnTo>
                <a:lnTo>
                  <a:pt x="6058" y="5178"/>
                </a:lnTo>
                <a:lnTo>
                  <a:pt x="6107" y="5129"/>
                </a:lnTo>
                <a:lnTo>
                  <a:pt x="6180" y="5105"/>
                </a:lnTo>
                <a:lnTo>
                  <a:pt x="6326" y="5080"/>
                </a:lnTo>
                <a:lnTo>
                  <a:pt x="6473" y="5105"/>
                </a:lnTo>
                <a:lnTo>
                  <a:pt x="6546" y="5129"/>
                </a:lnTo>
                <a:lnTo>
                  <a:pt x="6595" y="5178"/>
                </a:lnTo>
                <a:lnTo>
                  <a:pt x="7938" y="6521"/>
                </a:lnTo>
                <a:lnTo>
                  <a:pt x="7987" y="6570"/>
                </a:lnTo>
                <a:lnTo>
                  <a:pt x="8061" y="6595"/>
                </a:lnTo>
                <a:lnTo>
                  <a:pt x="8207" y="6619"/>
                </a:lnTo>
                <a:lnTo>
                  <a:pt x="8354" y="6595"/>
                </a:lnTo>
                <a:lnTo>
                  <a:pt x="8427" y="6570"/>
                </a:lnTo>
                <a:lnTo>
                  <a:pt x="8476" y="6521"/>
                </a:lnTo>
                <a:lnTo>
                  <a:pt x="9819" y="5178"/>
                </a:lnTo>
                <a:lnTo>
                  <a:pt x="9868" y="5129"/>
                </a:lnTo>
                <a:lnTo>
                  <a:pt x="9941" y="5105"/>
                </a:lnTo>
                <a:lnTo>
                  <a:pt x="10088" y="5080"/>
                </a:lnTo>
                <a:close/>
                <a:moveTo>
                  <a:pt x="5130" y="0"/>
                </a:moveTo>
                <a:lnTo>
                  <a:pt x="4934" y="25"/>
                </a:lnTo>
                <a:lnTo>
                  <a:pt x="4739" y="74"/>
                </a:lnTo>
                <a:lnTo>
                  <a:pt x="4568" y="171"/>
                </a:lnTo>
                <a:lnTo>
                  <a:pt x="4397" y="293"/>
                </a:lnTo>
                <a:lnTo>
                  <a:pt x="294" y="4397"/>
                </a:lnTo>
                <a:lnTo>
                  <a:pt x="172" y="4568"/>
                </a:lnTo>
                <a:lnTo>
                  <a:pt x="74" y="4738"/>
                </a:lnTo>
                <a:lnTo>
                  <a:pt x="25" y="4934"/>
                </a:lnTo>
                <a:lnTo>
                  <a:pt x="1" y="5129"/>
                </a:lnTo>
                <a:lnTo>
                  <a:pt x="1" y="11284"/>
                </a:lnTo>
                <a:lnTo>
                  <a:pt x="25" y="11479"/>
                </a:lnTo>
                <a:lnTo>
                  <a:pt x="74" y="11675"/>
                </a:lnTo>
                <a:lnTo>
                  <a:pt x="172" y="11846"/>
                </a:lnTo>
                <a:lnTo>
                  <a:pt x="294" y="12017"/>
                </a:lnTo>
                <a:lnTo>
                  <a:pt x="4397" y="16120"/>
                </a:lnTo>
                <a:lnTo>
                  <a:pt x="4568" y="16242"/>
                </a:lnTo>
                <a:lnTo>
                  <a:pt x="4739" y="16339"/>
                </a:lnTo>
                <a:lnTo>
                  <a:pt x="4934" y="16388"/>
                </a:lnTo>
                <a:lnTo>
                  <a:pt x="5130" y="16413"/>
                </a:lnTo>
                <a:lnTo>
                  <a:pt x="11284" y="16413"/>
                </a:lnTo>
                <a:lnTo>
                  <a:pt x="11480" y="16388"/>
                </a:lnTo>
                <a:lnTo>
                  <a:pt x="11675" y="16339"/>
                </a:lnTo>
                <a:lnTo>
                  <a:pt x="11846" y="16242"/>
                </a:lnTo>
                <a:lnTo>
                  <a:pt x="12017" y="16120"/>
                </a:lnTo>
                <a:lnTo>
                  <a:pt x="16120" y="12017"/>
                </a:lnTo>
                <a:lnTo>
                  <a:pt x="16242" y="11846"/>
                </a:lnTo>
                <a:lnTo>
                  <a:pt x="16340" y="11675"/>
                </a:lnTo>
                <a:lnTo>
                  <a:pt x="16389" y="11479"/>
                </a:lnTo>
                <a:lnTo>
                  <a:pt x="16413" y="11284"/>
                </a:lnTo>
                <a:lnTo>
                  <a:pt x="16413" y="5129"/>
                </a:lnTo>
                <a:lnTo>
                  <a:pt x="16389" y="4934"/>
                </a:lnTo>
                <a:lnTo>
                  <a:pt x="16340" y="4738"/>
                </a:lnTo>
                <a:lnTo>
                  <a:pt x="16242" y="4568"/>
                </a:lnTo>
                <a:lnTo>
                  <a:pt x="16120" y="4397"/>
                </a:lnTo>
                <a:lnTo>
                  <a:pt x="12017" y="293"/>
                </a:lnTo>
                <a:lnTo>
                  <a:pt x="11846" y="171"/>
                </a:lnTo>
                <a:lnTo>
                  <a:pt x="11675" y="74"/>
                </a:lnTo>
                <a:lnTo>
                  <a:pt x="11480" y="25"/>
                </a:lnTo>
                <a:lnTo>
                  <a:pt x="11284" y="0"/>
                </a:ln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996620472"/>
      </p:ext>
    </p:extLst>
  </p:cSld>
  <p:clrMapOvr>
    <a:masterClrMapping/>
  </p:clrMapOvr>
  <p:extLst>
    <p:ext uri="{DCECCB84-F9BA-43D5-87BE-67443E8EF086}">
      <p15:sldGuideLst xmlns:p15="http://schemas.microsoft.com/office/powerpoint/2012/main">
        <p15:guide id="1" orient="horz" pos="1053">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t Forme [a]">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4C99FCB6-6034-4E63-B736-586D0A81D1DF}"/>
              </a:ext>
            </a:extLst>
          </p:cNvPr>
          <p:cNvSpPr>
            <a:spLocks noGrp="1"/>
          </p:cNvSpPr>
          <p:nvPr>
            <p:ph type="title" hasCustomPrompt="1"/>
          </p:nvPr>
        </p:nvSpPr>
        <p:spPr>
          <a:xfrm>
            <a:off x="276305" y="180000"/>
            <a:ext cx="11652170" cy="707373"/>
          </a:xfrm>
          <a:prstGeom prst="rect">
            <a:avLst/>
          </a:prstGeom>
        </p:spPr>
        <p:txBody>
          <a:bodyPr vert="horz" lIns="91440" tIns="45720" rIns="91440" bIns="45720" rtlCol="0" anchor="t" anchorCtr="0">
            <a:spAutoFit/>
          </a:bodyPr>
          <a:lstStyle>
            <a:lvl1pPr algn="l" defTabSz="914400" rtl="0" eaLnBrk="1" latinLnBrk="0" hangingPunct="1">
              <a:lnSpc>
                <a:spcPct val="90000"/>
              </a:lnSpc>
              <a:spcBef>
                <a:spcPct val="0"/>
              </a:spcBef>
              <a:buNone/>
              <a:defRPr sz="4400" kern="1200">
                <a:solidFill>
                  <a:schemeClr val="bg1">
                    <a:lumMod val="50000"/>
                  </a:schemeClr>
                </a:solidFill>
                <a:latin typeface="+mj-lt"/>
                <a:ea typeface="+mj-ea"/>
                <a:cs typeface="+mj-cs"/>
              </a:defRPr>
            </a:lvl1pPr>
          </a:lstStyle>
          <a:p>
            <a:r>
              <a:rPr lang="it-IT"/>
              <a:t>Forme completamente modificabili</a:t>
            </a:r>
          </a:p>
        </p:txBody>
      </p:sp>
      <p:sp>
        <p:nvSpPr>
          <p:cNvPr id="4" name="Freeform: Shape 2">
            <a:extLst>
              <a:ext uri="{FF2B5EF4-FFF2-40B4-BE49-F238E27FC236}">
                <a16:creationId xmlns:a16="http://schemas.microsoft.com/office/drawing/2014/main" id="{2C6E2450-293E-42DD-90E9-BE96C0A655E9}"/>
              </a:ext>
            </a:extLst>
          </p:cNvPr>
          <p:cNvSpPr/>
          <p:nvPr userDrawn="1"/>
        </p:nvSpPr>
        <p:spPr>
          <a:xfrm flipH="1">
            <a:off x="532487" y="3818162"/>
            <a:ext cx="1629688" cy="2263291"/>
          </a:xfrm>
          <a:custGeom>
            <a:avLst/>
            <a:gdLst>
              <a:gd name="connsiteX0" fmla="*/ 1759294 w 4022581"/>
              <a:gd name="connsiteY0" fmla="*/ 3774190 h 5586511"/>
              <a:gd name="connsiteX1" fmla="*/ 2712181 w 4022581"/>
              <a:gd name="connsiteY1" fmla="*/ 3774190 h 5586511"/>
              <a:gd name="connsiteX2" fmla="*/ 2733706 w 4022581"/>
              <a:gd name="connsiteY2" fmla="*/ 3795715 h 5586511"/>
              <a:gd name="connsiteX3" fmla="*/ 2712706 w 4022581"/>
              <a:gd name="connsiteY3" fmla="*/ 3817241 h 5586511"/>
              <a:gd name="connsiteX4" fmla="*/ 1759294 w 4022581"/>
              <a:gd name="connsiteY4" fmla="*/ 3817241 h 5586511"/>
              <a:gd name="connsiteX5" fmla="*/ 1737769 w 4022581"/>
              <a:gd name="connsiteY5" fmla="*/ 3795715 h 5586511"/>
              <a:gd name="connsiteX6" fmla="*/ 1759294 w 4022581"/>
              <a:gd name="connsiteY6" fmla="*/ 3774190 h 5586511"/>
              <a:gd name="connsiteX7" fmla="*/ 43050 w 4022581"/>
              <a:gd name="connsiteY7" fmla="*/ 3774190 h 5586511"/>
              <a:gd name="connsiteX8" fmla="*/ 1169189 w 4022581"/>
              <a:gd name="connsiteY8" fmla="*/ 3774190 h 5586511"/>
              <a:gd name="connsiteX9" fmla="*/ 1190714 w 4022581"/>
              <a:gd name="connsiteY9" fmla="*/ 3795715 h 5586511"/>
              <a:gd name="connsiteX10" fmla="*/ 1169189 w 4022581"/>
              <a:gd name="connsiteY10" fmla="*/ 3817241 h 5586511"/>
              <a:gd name="connsiteX11" fmla="*/ 43050 w 4022581"/>
              <a:gd name="connsiteY11" fmla="*/ 3817241 h 5586511"/>
              <a:gd name="connsiteX12" fmla="*/ 21525 w 4022581"/>
              <a:gd name="connsiteY12" fmla="*/ 3795715 h 5586511"/>
              <a:gd name="connsiteX13" fmla="*/ 43050 w 4022581"/>
              <a:gd name="connsiteY13" fmla="*/ 3774190 h 5586511"/>
              <a:gd name="connsiteX14" fmla="*/ 1205938 w 4022581"/>
              <a:gd name="connsiteY14" fmla="*/ 3529537 h 5586511"/>
              <a:gd name="connsiteX15" fmla="*/ 1708369 w 4022581"/>
              <a:gd name="connsiteY15" fmla="*/ 3529537 h 5586511"/>
              <a:gd name="connsiteX16" fmla="*/ 1710470 w 4022581"/>
              <a:gd name="connsiteY16" fmla="*/ 3535837 h 5586511"/>
              <a:gd name="connsiteX17" fmla="*/ 1668469 w 4022581"/>
              <a:gd name="connsiteY17" fmla="*/ 3562613 h 5586511"/>
              <a:gd name="connsiteX18" fmla="*/ 1273664 w 4022581"/>
              <a:gd name="connsiteY18" fmla="*/ 3572589 h 5586511"/>
              <a:gd name="connsiteX19" fmla="*/ 1224838 w 4022581"/>
              <a:gd name="connsiteY19" fmla="*/ 3550012 h 5586511"/>
              <a:gd name="connsiteX20" fmla="*/ 1205938 w 4022581"/>
              <a:gd name="connsiteY20" fmla="*/ 3529537 h 5586511"/>
              <a:gd name="connsiteX21" fmla="*/ 1710469 w 4022581"/>
              <a:gd name="connsiteY21" fmla="*/ 2010171 h 5586511"/>
              <a:gd name="connsiteX22" fmla="*/ 1632243 w 4022581"/>
              <a:gd name="connsiteY22" fmla="*/ 2088397 h 5586511"/>
              <a:gd name="connsiteX23" fmla="*/ 1710469 w 4022581"/>
              <a:gd name="connsiteY23" fmla="*/ 2166623 h 5586511"/>
              <a:gd name="connsiteX24" fmla="*/ 1788695 w 4022581"/>
              <a:gd name="connsiteY24" fmla="*/ 2088397 h 5586511"/>
              <a:gd name="connsiteX25" fmla="*/ 1710469 w 4022581"/>
              <a:gd name="connsiteY25" fmla="*/ 2010171 h 5586511"/>
              <a:gd name="connsiteX26" fmla="*/ 1710469 w 4022581"/>
              <a:gd name="connsiteY26" fmla="*/ 1933520 h 5586511"/>
              <a:gd name="connsiteX27" fmla="*/ 1865345 w 4022581"/>
              <a:gd name="connsiteY27" fmla="*/ 2088397 h 5586511"/>
              <a:gd name="connsiteX28" fmla="*/ 1710469 w 4022581"/>
              <a:gd name="connsiteY28" fmla="*/ 2243273 h 5586511"/>
              <a:gd name="connsiteX29" fmla="*/ 1555592 w 4022581"/>
              <a:gd name="connsiteY29" fmla="*/ 2088397 h 5586511"/>
              <a:gd name="connsiteX30" fmla="*/ 1710469 w 4022581"/>
              <a:gd name="connsiteY30" fmla="*/ 1933520 h 5586511"/>
              <a:gd name="connsiteX31" fmla="*/ 1710470 w 4022581"/>
              <a:gd name="connsiteY31" fmla="*/ 1845319 h 5586511"/>
              <a:gd name="connsiteX32" fmla="*/ 1467392 w 4022581"/>
              <a:gd name="connsiteY32" fmla="*/ 2088396 h 5586511"/>
              <a:gd name="connsiteX33" fmla="*/ 1710470 w 4022581"/>
              <a:gd name="connsiteY33" fmla="*/ 2331474 h 5586511"/>
              <a:gd name="connsiteX34" fmla="*/ 1953547 w 4022581"/>
              <a:gd name="connsiteY34" fmla="*/ 2088396 h 5586511"/>
              <a:gd name="connsiteX35" fmla="*/ 1710470 w 4022581"/>
              <a:gd name="connsiteY35" fmla="*/ 1845319 h 5586511"/>
              <a:gd name="connsiteX36" fmla="*/ 1202263 w 4022581"/>
              <a:gd name="connsiteY36" fmla="*/ 167400 h 5586511"/>
              <a:gd name="connsiteX37" fmla="*/ 1738820 w 4022581"/>
              <a:gd name="connsiteY37" fmla="*/ 167400 h 5586511"/>
              <a:gd name="connsiteX38" fmla="*/ 1744070 w 4022581"/>
              <a:gd name="connsiteY38" fmla="*/ 1336588 h 5586511"/>
              <a:gd name="connsiteX39" fmla="*/ 1955122 w 4022581"/>
              <a:gd name="connsiteY39" fmla="*/ 1631116 h 5586511"/>
              <a:gd name="connsiteX40" fmla="*/ 2234426 w 4022581"/>
              <a:gd name="connsiteY40" fmla="*/ 1630066 h 5586511"/>
              <a:gd name="connsiteX41" fmla="*/ 2258576 w 4022581"/>
              <a:gd name="connsiteY41" fmla="*/ 1653167 h 5586511"/>
              <a:gd name="connsiteX42" fmla="*/ 2258576 w 4022581"/>
              <a:gd name="connsiteY42" fmla="*/ 1713542 h 5586511"/>
              <a:gd name="connsiteX43" fmla="*/ 2280101 w 4022581"/>
              <a:gd name="connsiteY43" fmla="*/ 1736642 h 5586511"/>
              <a:gd name="connsiteX44" fmla="*/ 2678055 w 4022581"/>
              <a:gd name="connsiteY44" fmla="*/ 1749243 h 5586511"/>
              <a:gd name="connsiteX45" fmla="*/ 3728592 w 4022581"/>
              <a:gd name="connsiteY45" fmla="*/ 3139458 h 5586511"/>
              <a:gd name="connsiteX46" fmla="*/ 3981120 w 4022581"/>
              <a:gd name="connsiteY46" fmla="*/ 3625088 h 5586511"/>
              <a:gd name="connsiteX47" fmla="*/ 4002120 w 4022581"/>
              <a:gd name="connsiteY47" fmla="*/ 4043518 h 5586511"/>
              <a:gd name="connsiteX48" fmla="*/ 3678191 w 4022581"/>
              <a:gd name="connsiteY48" fmla="*/ 4530724 h 5586511"/>
              <a:gd name="connsiteX49" fmla="*/ 3216186 w 4022581"/>
              <a:gd name="connsiteY49" fmla="*/ 4718676 h 5586511"/>
              <a:gd name="connsiteX50" fmla="*/ 3216186 w 4022581"/>
              <a:gd name="connsiteY50" fmla="*/ 5032629 h 5586511"/>
              <a:gd name="connsiteX51" fmla="*/ 3979020 w 4022581"/>
              <a:gd name="connsiteY51" fmla="*/ 5038929 h 5586511"/>
              <a:gd name="connsiteX52" fmla="*/ 3979020 w 4022581"/>
              <a:gd name="connsiteY52" fmla="*/ 5586511 h 5586511"/>
              <a:gd name="connsiteX53" fmla="*/ 0 w 4022581"/>
              <a:gd name="connsiteY53" fmla="*/ 5586511 h 5586511"/>
              <a:gd name="connsiteX54" fmla="*/ 0 w 4022581"/>
              <a:gd name="connsiteY54" fmla="*/ 5037879 h 5586511"/>
              <a:gd name="connsiteX55" fmla="*/ 405829 w 4022581"/>
              <a:gd name="connsiteY55" fmla="*/ 5028954 h 5586511"/>
              <a:gd name="connsiteX56" fmla="*/ 405829 w 4022581"/>
              <a:gd name="connsiteY56" fmla="*/ 4847827 h 5586511"/>
              <a:gd name="connsiteX57" fmla="*/ 933460 w 4022581"/>
              <a:gd name="connsiteY57" fmla="*/ 4842052 h 5586511"/>
              <a:gd name="connsiteX58" fmla="*/ 1391791 w 4022581"/>
              <a:gd name="connsiteY58" fmla="*/ 4577974 h 5586511"/>
              <a:gd name="connsiteX59" fmla="*/ 1426967 w 4022581"/>
              <a:gd name="connsiteY59" fmla="*/ 4577449 h 5586511"/>
              <a:gd name="connsiteX60" fmla="*/ 1822821 w 4022581"/>
              <a:gd name="connsiteY60" fmla="*/ 4773801 h 5586511"/>
              <a:gd name="connsiteX61" fmla="*/ 1812321 w 4022581"/>
              <a:gd name="connsiteY61" fmla="*/ 4347496 h 5586511"/>
              <a:gd name="connsiteX62" fmla="*/ 746558 w 4022581"/>
              <a:gd name="connsiteY62" fmla="*/ 4336471 h 5586511"/>
              <a:gd name="connsiteX63" fmla="*/ 738683 w 4022581"/>
              <a:gd name="connsiteY63" fmla="*/ 4018843 h 5586511"/>
              <a:gd name="connsiteX64" fmla="*/ 47251 w 4022581"/>
              <a:gd name="connsiteY64" fmla="*/ 4008868 h 5586511"/>
              <a:gd name="connsiteX65" fmla="*/ 22050 w 4022581"/>
              <a:gd name="connsiteY65" fmla="*/ 4008868 h 5586511"/>
              <a:gd name="connsiteX66" fmla="*/ 22050 w 4022581"/>
              <a:gd name="connsiteY66" fmla="*/ 3859241 h 5586511"/>
              <a:gd name="connsiteX67" fmla="*/ 2680155 w 4022581"/>
              <a:gd name="connsiteY67" fmla="*/ 3859241 h 5586511"/>
              <a:gd name="connsiteX68" fmla="*/ 2735281 w 4022581"/>
              <a:gd name="connsiteY68" fmla="*/ 4002567 h 5586511"/>
              <a:gd name="connsiteX69" fmla="*/ 3160011 w 4022581"/>
              <a:gd name="connsiteY69" fmla="*/ 3584138 h 5586511"/>
              <a:gd name="connsiteX70" fmla="*/ 3134286 w 4022581"/>
              <a:gd name="connsiteY70" fmla="*/ 3287510 h 5586511"/>
              <a:gd name="connsiteX71" fmla="*/ 2877558 w 4022581"/>
              <a:gd name="connsiteY71" fmla="*/ 2957806 h 5586511"/>
              <a:gd name="connsiteX72" fmla="*/ 2569379 w 4022581"/>
              <a:gd name="connsiteY72" fmla="*/ 2858055 h 5586511"/>
              <a:gd name="connsiteX73" fmla="*/ 1834896 w 4022581"/>
              <a:gd name="connsiteY73" fmla="*/ 2850180 h 5586511"/>
              <a:gd name="connsiteX74" fmla="*/ 1819671 w 4022581"/>
              <a:gd name="connsiteY74" fmla="*/ 3051257 h 5586511"/>
              <a:gd name="connsiteX75" fmla="*/ 1737770 w 4022581"/>
              <a:gd name="connsiteY75" fmla="*/ 3109008 h 5586511"/>
              <a:gd name="connsiteX76" fmla="*/ 1726745 w 4022581"/>
              <a:gd name="connsiteY76" fmla="*/ 3494362 h 5586511"/>
              <a:gd name="connsiteX77" fmla="*/ 1191238 w 4022581"/>
              <a:gd name="connsiteY77" fmla="*/ 3497512 h 5586511"/>
              <a:gd name="connsiteX78" fmla="*/ 1185463 w 4022581"/>
              <a:gd name="connsiteY78" fmla="*/ 3135258 h 5586511"/>
              <a:gd name="connsiteX79" fmla="*/ 937660 w 4022581"/>
              <a:gd name="connsiteY79" fmla="*/ 3013457 h 5586511"/>
              <a:gd name="connsiteX80" fmla="*/ 936085 w 4022581"/>
              <a:gd name="connsiteY80" fmla="*/ 3013457 h 5586511"/>
              <a:gd name="connsiteX81" fmla="*/ 824784 w 4022581"/>
              <a:gd name="connsiteY81" fmla="*/ 3290660 h 5586511"/>
              <a:gd name="connsiteX82" fmla="*/ 737633 w 4022581"/>
              <a:gd name="connsiteY82" fmla="*/ 3265459 h 5586511"/>
              <a:gd name="connsiteX83" fmla="*/ 660457 w 4022581"/>
              <a:gd name="connsiteY83" fmla="*/ 3297485 h 5586511"/>
              <a:gd name="connsiteX84" fmla="*/ 352279 w 4022581"/>
              <a:gd name="connsiteY84" fmla="*/ 3164658 h 5586511"/>
              <a:gd name="connsiteX85" fmla="*/ 525006 w 4022581"/>
              <a:gd name="connsiteY85" fmla="*/ 2749904 h 5586511"/>
              <a:gd name="connsiteX86" fmla="*/ 536556 w 4022581"/>
              <a:gd name="connsiteY86" fmla="*/ 2717353 h 5586511"/>
              <a:gd name="connsiteX87" fmla="*/ 514506 w 4022581"/>
              <a:gd name="connsiteY87" fmla="*/ 2660653 h 5586511"/>
              <a:gd name="connsiteX88" fmla="*/ 498230 w 4022581"/>
              <a:gd name="connsiteY88" fmla="*/ 2602902 h 5586511"/>
              <a:gd name="connsiteX89" fmla="*/ 592206 w 4022581"/>
              <a:gd name="connsiteY89" fmla="*/ 2387650 h 5586511"/>
              <a:gd name="connsiteX90" fmla="*/ 998561 w 4022581"/>
              <a:gd name="connsiteY90" fmla="*/ 2551976 h 5586511"/>
              <a:gd name="connsiteX91" fmla="*/ 1003286 w 4022581"/>
              <a:gd name="connsiteY91" fmla="*/ 1752393 h 5586511"/>
              <a:gd name="connsiteX92" fmla="*/ 1190188 w 4022581"/>
              <a:gd name="connsiteY92" fmla="*/ 1599091 h 5586511"/>
              <a:gd name="connsiteX93" fmla="*/ 1202263 w 4022581"/>
              <a:gd name="connsiteY93" fmla="*/ 167400 h 5586511"/>
              <a:gd name="connsiteX94" fmla="*/ 1169095 w 4022581"/>
              <a:gd name="connsiteY94" fmla="*/ 0 h 5586511"/>
              <a:gd name="connsiteX95" fmla="*/ 1766794 w 4022581"/>
              <a:gd name="connsiteY95" fmla="*/ 0 h 5586511"/>
              <a:gd name="connsiteX96" fmla="*/ 1827246 w 4022581"/>
              <a:gd name="connsiteY96" fmla="*/ 60452 h 5586511"/>
              <a:gd name="connsiteX97" fmla="*/ 1827245 w 4022581"/>
              <a:gd name="connsiteY97" fmla="*/ 60452 h 5586511"/>
              <a:gd name="connsiteX98" fmla="*/ 1766793 w 4022581"/>
              <a:gd name="connsiteY98" fmla="*/ 120904 h 5586511"/>
              <a:gd name="connsiteX99" fmla="*/ 1169095 w 4022581"/>
              <a:gd name="connsiteY99" fmla="*/ 120903 h 5586511"/>
              <a:gd name="connsiteX100" fmla="*/ 1113394 w 4022581"/>
              <a:gd name="connsiteY100" fmla="*/ 83982 h 5586511"/>
              <a:gd name="connsiteX101" fmla="*/ 1108643 w 4022581"/>
              <a:gd name="connsiteY101" fmla="*/ 60452 h 5586511"/>
              <a:gd name="connsiteX102" fmla="*/ 1113394 w 4022581"/>
              <a:gd name="connsiteY102" fmla="*/ 36921 h 5586511"/>
              <a:gd name="connsiteX103" fmla="*/ 1169095 w 4022581"/>
              <a:gd name="connsiteY103" fmla="*/ 0 h 5586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4022581" h="5586511">
                <a:moveTo>
                  <a:pt x="1759294" y="3774190"/>
                </a:moveTo>
                <a:lnTo>
                  <a:pt x="2712181" y="3774190"/>
                </a:lnTo>
                <a:cubicBezTo>
                  <a:pt x="2723731" y="3774190"/>
                  <a:pt x="2733706" y="3783640"/>
                  <a:pt x="2733706" y="3795715"/>
                </a:cubicBezTo>
                <a:cubicBezTo>
                  <a:pt x="2733706" y="3807791"/>
                  <a:pt x="2724256" y="3817241"/>
                  <a:pt x="2712706" y="3817241"/>
                </a:cubicBezTo>
                <a:lnTo>
                  <a:pt x="1759294" y="3817241"/>
                </a:lnTo>
                <a:cubicBezTo>
                  <a:pt x="1747744" y="3817241"/>
                  <a:pt x="1737769" y="3807791"/>
                  <a:pt x="1737769" y="3795715"/>
                </a:cubicBezTo>
                <a:cubicBezTo>
                  <a:pt x="1737769" y="3784165"/>
                  <a:pt x="1747219" y="3774190"/>
                  <a:pt x="1759294" y="3774190"/>
                </a:cubicBezTo>
                <a:close/>
                <a:moveTo>
                  <a:pt x="43050" y="3774190"/>
                </a:moveTo>
                <a:lnTo>
                  <a:pt x="1169189" y="3774190"/>
                </a:lnTo>
                <a:cubicBezTo>
                  <a:pt x="1180739" y="3774190"/>
                  <a:pt x="1190714" y="3783640"/>
                  <a:pt x="1190714" y="3795715"/>
                </a:cubicBezTo>
                <a:cubicBezTo>
                  <a:pt x="1190714" y="3807791"/>
                  <a:pt x="1180739" y="3817241"/>
                  <a:pt x="1169189" y="3817241"/>
                </a:cubicBezTo>
                <a:lnTo>
                  <a:pt x="43050" y="3817241"/>
                </a:lnTo>
                <a:cubicBezTo>
                  <a:pt x="31500" y="3817241"/>
                  <a:pt x="21525" y="3807791"/>
                  <a:pt x="21525" y="3795715"/>
                </a:cubicBezTo>
                <a:cubicBezTo>
                  <a:pt x="21525" y="3784165"/>
                  <a:pt x="30975" y="3774190"/>
                  <a:pt x="43050" y="3774190"/>
                </a:cubicBezTo>
                <a:close/>
                <a:moveTo>
                  <a:pt x="1205938" y="3529537"/>
                </a:moveTo>
                <a:cubicBezTo>
                  <a:pt x="1378665" y="3529537"/>
                  <a:pt x="1543518" y="3529537"/>
                  <a:pt x="1708369" y="3529537"/>
                </a:cubicBezTo>
                <a:cubicBezTo>
                  <a:pt x="1708894" y="3531637"/>
                  <a:pt x="1709945" y="3533737"/>
                  <a:pt x="1710470" y="3535837"/>
                </a:cubicBezTo>
                <a:cubicBezTo>
                  <a:pt x="1696294" y="3544762"/>
                  <a:pt x="1683169" y="3554738"/>
                  <a:pt x="1668469" y="3562613"/>
                </a:cubicBezTo>
                <a:cubicBezTo>
                  <a:pt x="1538793" y="3632439"/>
                  <a:pt x="1406491" y="3629814"/>
                  <a:pt x="1273664" y="3572589"/>
                </a:cubicBezTo>
                <a:cubicBezTo>
                  <a:pt x="1257389" y="3565764"/>
                  <a:pt x="1240588" y="3558938"/>
                  <a:pt x="1224838" y="3550012"/>
                </a:cubicBezTo>
                <a:cubicBezTo>
                  <a:pt x="1218013" y="3546337"/>
                  <a:pt x="1213813" y="3538462"/>
                  <a:pt x="1205938" y="3529537"/>
                </a:cubicBezTo>
                <a:close/>
                <a:moveTo>
                  <a:pt x="1710469" y="2010171"/>
                </a:moveTo>
                <a:cubicBezTo>
                  <a:pt x="1667418" y="2010171"/>
                  <a:pt x="1632243" y="2045346"/>
                  <a:pt x="1632243" y="2088397"/>
                </a:cubicBezTo>
                <a:cubicBezTo>
                  <a:pt x="1632243" y="2131447"/>
                  <a:pt x="1667418" y="2166623"/>
                  <a:pt x="1710469" y="2166623"/>
                </a:cubicBezTo>
                <a:cubicBezTo>
                  <a:pt x="1754044" y="2166623"/>
                  <a:pt x="1788695" y="2131447"/>
                  <a:pt x="1788695" y="2088397"/>
                </a:cubicBezTo>
                <a:cubicBezTo>
                  <a:pt x="1788695" y="2045346"/>
                  <a:pt x="1753519" y="2010171"/>
                  <a:pt x="1710469" y="2010171"/>
                </a:cubicBezTo>
                <a:close/>
                <a:moveTo>
                  <a:pt x="1710469" y="1933520"/>
                </a:moveTo>
                <a:cubicBezTo>
                  <a:pt x="1796045" y="1933520"/>
                  <a:pt x="1865345" y="2002821"/>
                  <a:pt x="1865345" y="2088397"/>
                </a:cubicBezTo>
                <a:cubicBezTo>
                  <a:pt x="1865345" y="2173973"/>
                  <a:pt x="1796045" y="2243273"/>
                  <a:pt x="1710469" y="2243273"/>
                </a:cubicBezTo>
                <a:cubicBezTo>
                  <a:pt x="1624893" y="2243273"/>
                  <a:pt x="1555592" y="2173973"/>
                  <a:pt x="1555592" y="2088397"/>
                </a:cubicBezTo>
                <a:cubicBezTo>
                  <a:pt x="1555592" y="2002821"/>
                  <a:pt x="1624893" y="1933520"/>
                  <a:pt x="1710469" y="1933520"/>
                </a:cubicBezTo>
                <a:close/>
                <a:moveTo>
                  <a:pt x="1710470" y="1845319"/>
                </a:moveTo>
                <a:cubicBezTo>
                  <a:pt x="1576068" y="1845319"/>
                  <a:pt x="1467392" y="1953995"/>
                  <a:pt x="1467392" y="2088396"/>
                </a:cubicBezTo>
                <a:cubicBezTo>
                  <a:pt x="1467392" y="2222798"/>
                  <a:pt x="1576068" y="2331474"/>
                  <a:pt x="1710470" y="2331474"/>
                </a:cubicBezTo>
                <a:cubicBezTo>
                  <a:pt x="1844871" y="2331474"/>
                  <a:pt x="1953547" y="2222798"/>
                  <a:pt x="1953547" y="2088396"/>
                </a:cubicBezTo>
                <a:cubicBezTo>
                  <a:pt x="1953547" y="1953995"/>
                  <a:pt x="1844871" y="1845319"/>
                  <a:pt x="1710470" y="1845319"/>
                </a:cubicBezTo>
                <a:close/>
                <a:moveTo>
                  <a:pt x="1202263" y="167400"/>
                </a:moveTo>
                <a:cubicBezTo>
                  <a:pt x="1380766" y="167400"/>
                  <a:pt x="1558218" y="167400"/>
                  <a:pt x="1738820" y="167400"/>
                </a:cubicBezTo>
                <a:cubicBezTo>
                  <a:pt x="1738820" y="174750"/>
                  <a:pt x="1741970" y="954384"/>
                  <a:pt x="1744070" y="1336588"/>
                </a:cubicBezTo>
                <a:cubicBezTo>
                  <a:pt x="1744070" y="1349188"/>
                  <a:pt x="1935697" y="1631116"/>
                  <a:pt x="1955122" y="1631116"/>
                </a:cubicBezTo>
                <a:cubicBezTo>
                  <a:pt x="2048574" y="1630066"/>
                  <a:pt x="2141499" y="1631116"/>
                  <a:pt x="2234426" y="1630066"/>
                </a:cubicBezTo>
                <a:cubicBezTo>
                  <a:pt x="2252801" y="1629541"/>
                  <a:pt x="2259101" y="1635316"/>
                  <a:pt x="2258576" y="1653167"/>
                </a:cubicBezTo>
                <a:cubicBezTo>
                  <a:pt x="2257526" y="1673117"/>
                  <a:pt x="2259101" y="1693592"/>
                  <a:pt x="2258576" y="1713542"/>
                </a:cubicBezTo>
                <a:cubicBezTo>
                  <a:pt x="2258051" y="1729817"/>
                  <a:pt x="2262251" y="1736117"/>
                  <a:pt x="2280101" y="1736642"/>
                </a:cubicBezTo>
                <a:cubicBezTo>
                  <a:pt x="2412928" y="1739793"/>
                  <a:pt x="2545229" y="1744518"/>
                  <a:pt x="2678055" y="1749243"/>
                </a:cubicBezTo>
                <a:cubicBezTo>
                  <a:pt x="2686981" y="1749768"/>
                  <a:pt x="3500739" y="2793479"/>
                  <a:pt x="3728592" y="3139458"/>
                </a:cubicBezTo>
                <a:cubicBezTo>
                  <a:pt x="3837793" y="3301685"/>
                  <a:pt x="3907094" y="3431886"/>
                  <a:pt x="3981120" y="3625088"/>
                </a:cubicBezTo>
                <a:cubicBezTo>
                  <a:pt x="4046745" y="3853991"/>
                  <a:pt x="4018920" y="3983143"/>
                  <a:pt x="4002120" y="4043518"/>
                </a:cubicBezTo>
                <a:cubicBezTo>
                  <a:pt x="3978495" y="4145894"/>
                  <a:pt x="3899219" y="4389497"/>
                  <a:pt x="3678191" y="4530724"/>
                </a:cubicBezTo>
                <a:cubicBezTo>
                  <a:pt x="3613616" y="4563799"/>
                  <a:pt x="3479214" y="4637825"/>
                  <a:pt x="3216186" y="4718676"/>
                </a:cubicBezTo>
                <a:cubicBezTo>
                  <a:pt x="3216186" y="4822627"/>
                  <a:pt x="3216186" y="4925003"/>
                  <a:pt x="3216186" y="5032629"/>
                </a:cubicBezTo>
                <a:cubicBezTo>
                  <a:pt x="3471864" y="5034729"/>
                  <a:pt x="3724917" y="5036829"/>
                  <a:pt x="3979020" y="5038929"/>
                </a:cubicBezTo>
                <a:cubicBezTo>
                  <a:pt x="3979020" y="5223206"/>
                  <a:pt x="3979020" y="5404333"/>
                  <a:pt x="3979020" y="5586511"/>
                </a:cubicBezTo>
                <a:cubicBezTo>
                  <a:pt x="2652855" y="5586511"/>
                  <a:pt x="1327216" y="5586511"/>
                  <a:pt x="0" y="5586511"/>
                </a:cubicBezTo>
                <a:cubicBezTo>
                  <a:pt x="0" y="5404858"/>
                  <a:pt x="0" y="5223731"/>
                  <a:pt x="0" y="5037879"/>
                </a:cubicBezTo>
                <a:cubicBezTo>
                  <a:pt x="134926" y="5035254"/>
                  <a:pt x="269328" y="5032104"/>
                  <a:pt x="405829" y="5028954"/>
                </a:cubicBezTo>
                <a:cubicBezTo>
                  <a:pt x="405829" y="4969103"/>
                  <a:pt x="405829" y="4909778"/>
                  <a:pt x="405829" y="4847827"/>
                </a:cubicBezTo>
                <a:cubicBezTo>
                  <a:pt x="416330" y="4847827"/>
                  <a:pt x="765983" y="4844677"/>
                  <a:pt x="933460" y="4842052"/>
                </a:cubicBezTo>
                <a:cubicBezTo>
                  <a:pt x="945535" y="4841527"/>
                  <a:pt x="1251089" y="4662500"/>
                  <a:pt x="1391791" y="4577974"/>
                </a:cubicBezTo>
                <a:cubicBezTo>
                  <a:pt x="1404391" y="4570099"/>
                  <a:pt x="1413842" y="4570624"/>
                  <a:pt x="1426967" y="4577449"/>
                </a:cubicBezTo>
                <a:cubicBezTo>
                  <a:pt x="1544568" y="4638350"/>
                  <a:pt x="1806546" y="4768026"/>
                  <a:pt x="1822821" y="4773801"/>
                </a:cubicBezTo>
                <a:cubicBezTo>
                  <a:pt x="1819146" y="4628900"/>
                  <a:pt x="1815996" y="4489248"/>
                  <a:pt x="1812321" y="4347496"/>
                </a:cubicBezTo>
                <a:cubicBezTo>
                  <a:pt x="1457417" y="4343821"/>
                  <a:pt x="1103562" y="4340146"/>
                  <a:pt x="746558" y="4336471"/>
                </a:cubicBezTo>
                <a:cubicBezTo>
                  <a:pt x="743933" y="4230420"/>
                  <a:pt x="741308" y="4126469"/>
                  <a:pt x="738683" y="4018843"/>
                </a:cubicBezTo>
                <a:cubicBezTo>
                  <a:pt x="720308" y="4017268"/>
                  <a:pt x="259353" y="4010443"/>
                  <a:pt x="47251" y="4008868"/>
                </a:cubicBezTo>
                <a:cubicBezTo>
                  <a:pt x="39375" y="4008868"/>
                  <a:pt x="31500" y="4008868"/>
                  <a:pt x="22050" y="4008868"/>
                </a:cubicBezTo>
                <a:cubicBezTo>
                  <a:pt x="22050" y="3958992"/>
                  <a:pt x="22050" y="3910167"/>
                  <a:pt x="22050" y="3859241"/>
                </a:cubicBezTo>
                <a:cubicBezTo>
                  <a:pt x="28875" y="3859241"/>
                  <a:pt x="1800771" y="3859241"/>
                  <a:pt x="2680155" y="3859241"/>
                </a:cubicBezTo>
                <a:cubicBezTo>
                  <a:pt x="2715856" y="3859241"/>
                  <a:pt x="2730556" y="3966867"/>
                  <a:pt x="2735281" y="4002567"/>
                </a:cubicBezTo>
                <a:cubicBezTo>
                  <a:pt x="2954734" y="3954267"/>
                  <a:pt x="3116435" y="3816190"/>
                  <a:pt x="3160011" y="3584138"/>
                </a:cubicBezTo>
                <a:cubicBezTo>
                  <a:pt x="3178911" y="3484912"/>
                  <a:pt x="3160536" y="3385686"/>
                  <a:pt x="3134286" y="3287510"/>
                </a:cubicBezTo>
                <a:cubicBezTo>
                  <a:pt x="3094910" y="3140508"/>
                  <a:pt x="2999359" y="3036032"/>
                  <a:pt x="2877558" y="2957806"/>
                </a:cubicBezTo>
                <a:cubicBezTo>
                  <a:pt x="2786206" y="2898480"/>
                  <a:pt x="2683305" y="2858580"/>
                  <a:pt x="2569379" y="2858055"/>
                </a:cubicBezTo>
                <a:cubicBezTo>
                  <a:pt x="2329977" y="2855955"/>
                  <a:pt x="1841721" y="2849655"/>
                  <a:pt x="1834896" y="2850180"/>
                </a:cubicBezTo>
                <a:cubicBezTo>
                  <a:pt x="1833321" y="2885355"/>
                  <a:pt x="1825446" y="3018707"/>
                  <a:pt x="1819671" y="3051257"/>
                </a:cubicBezTo>
                <a:cubicBezTo>
                  <a:pt x="1811796" y="3093258"/>
                  <a:pt x="1747220" y="3107958"/>
                  <a:pt x="1737770" y="3109008"/>
                </a:cubicBezTo>
                <a:cubicBezTo>
                  <a:pt x="1734095" y="3236584"/>
                  <a:pt x="1730420" y="3364161"/>
                  <a:pt x="1726745" y="3494362"/>
                </a:cubicBezTo>
                <a:cubicBezTo>
                  <a:pt x="1547193" y="3490687"/>
                  <a:pt x="1388116" y="3501187"/>
                  <a:pt x="1191238" y="3497512"/>
                </a:cubicBezTo>
                <a:cubicBezTo>
                  <a:pt x="1191238" y="3488062"/>
                  <a:pt x="1186513" y="3242884"/>
                  <a:pt x="1185463" y="3135258"/>
                </a:cubicBezTo>
                <a:cubicBezTo>
                  <a:pt x="1185463" y="3123183"/>
                  <a:pt x="1015361" y="3045482"/>
                  <a:pt x="937660" y="3013457"/>
                </a:cubicBezTo>
                <a:cubicBezTo>
                  <a:pt x="936610" y="3012932"/>
                  <a:pt x="934510" y="3013457"/>
                  <a:pt x="936085" y="3013457"/>
                </a:cubicBezTo>
                <a:cubicBezTo>
                  <a:pt x="898810" y="3105858"/>
                  <a:pt x="862059" y="3197209"/>
                  <a:pt x="824784" y="3290660"/>
                </a:cubicBezTo>
                <a:cubicBezTo>
                  <a:pt x="794859" y="3281735"/>
                  <a:pt x="766508" y="3273859"/>
                  <a:pt x="737633" y="3265459"/>
                </a:cubicBezTo>
                <a:cubicBezTo>
                  <a:pt x="701408" y="3254959"/>
                  <a:pt x="662557" y="3294860"/>
                  <a:pt x="660457" y="3297485"/>
                </a:cubicBezTo>
                <a:cubicBezTo>
                  <a:pt x="558606" y="3253384"/>
                  <a:pt x="457805" y="3209809"/>
                  <a:pt x="352279" y="3164658"/>
                </a:cubicBezTo>
                <a:cubicBezTo>
                  <a:pt x="365404" y="3128958"/>
                  <a:pt x="481430" y="2849655"/>
                  <a:pt x="525006" y="2749904"/>
                </a:cubicBezTo>
                <a:cubicBezTo>
                  <a:pt x="529206" y="2739404"/>
                  <a:pt x="533931" y="2728378"/>
                  <a:pt x="536556" y="2717353"/>
                </a:cubicBezTo>
                <a:cubicBezTo>
                  <a:pt x="543906" y="2689003"/>
                  <a:pt x="538656" y="2676928"/>
                  <a:pt x="514506" y="2660653"/>
                </a:cubicBezTo>
                <a:cubicBezTo>
                  <a:pt x="483530" y="2639653"/>
                  <a:pt x="483005" y="2637027"/>
                  <a:pt x="498230" y="2602902"/>
                </a:cubicBezTo>
                <a:cubicBezTo>
                  <a:pt x="527631" y="2535176"/>
                  <a:pt x="589581" y="2392900"/>
                  <a:pt x="592206" y="2387650"/>
                </a:cubicBezTo>
                <a:cubicBezTo>
                  <a:pt x="726608" y="2441725"/>
                  <a:pt x="859959" y="2495801"/>
                  <a:pt x="998561" y="2551976"/>
                </a:cubicBezTo>
                <a:cubicBezTo>
                  <a:pt x="998561" y="2537276"/>
                  <a:pt x="1001711" y="2008595"/>
                  <a:pt x="1003286" y="1752393"/>
                </a:cubicBezTo>
                <a:cubicBezTo>
                  <a:pt x="1003286" y="1738217"/>
                  <a:pt x="1190188" y="1605391"/>
                  <a:pt x="1190188" y="1599091"/>
                </a:cubicBezTo>
                <a:cubicBezTo>
                  <a:pt x="1191763" y="1514040"/>
                  <a:pt x="1202263" y="174750"/>
                  <a:pt x="1202263" y="167400"/>
                </a:cubicBezTo>
                <a:close/>
                <a:moveTo>
                  <a:pt x="1169095" y="0"/>
                </a:moveTo>
                <a:lnTo>
                  <a:pt x="1766794" y="0"/>
                </a:lnTo>
                <a:cubicBezTo>
                  <a:pt x="1800181" y="0"/>
                  <a:pt x="1827246" y="27065"/>
                  <a:pt x="1827246" y="60452"/>
                </a:cubicBezTo>
                <a:lnTo>
                  <a:pt x="1827245" y="60452"/>
                </a:lnTo>
                <a:cubicBezTo>
                  <a:pt x="1827245" y="93839"/>
                  <a:pt x="1800180" y="120904"/>
                  <a:pt x="1766793" y="120904"/>
                </a:cubicBezTo>
                <a:lnTo>
                  <a:pt x="1169095" y="120903"/>
                </a:lnTo>
                <a:cubicBezTo>
                  <a:pt x="1144055" y="120903"/>
                  <a:pt x="1122571" y="105679"/>
                  <a:pt x="1113394" y="83982"/>
                </a:cubicBezTo>
                <a:lnTo>
                  <a:pt x="1108643" y="60452"/>
                </a:lnTo>
                <a:lnTo>
                  <a:pt x="1113394" y="36921"/>
                </a:lnTo>
                <a:cubicBezTo>
                  <a:pt x="1122571" y="15224"/>
                  <a:pt x="1144055" y="0"/>
                  <a:pt x="1169095"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2">
            <a:extLst>
              <a:ext uri="{FF2B5EF4-FFF2-40B4-BE49-F238E27FC236}">
                <a16:creationId xmlns:a16="http://schemas.microsoft.com/office/drawing/2014/main" id="{D342D6A8-EECD-42CB-8D01-D86AAAAAA39B}"/>
              </a:ext>
            </a:extLst>
          </p:cNvPr>
          <p:cNvGrpSpPr/>
          <p:nvPr userDrawn="1"/>
        </p:nvGrpSpPr>
        <p:grpSpPr>
          <a:xfrm>
            <a:off x="2348457" y="3357322"/>
            <a:ext cx="2642644" cy="2870232"/>
            <a:chOff x="995906" y="1393949"/>
            <a:chExt cx="4303471" cy="4674092"/>
          </a:xfrm>
        </p:grpSpPr>
        <p:sp>
          <p:nvSpPr>
            <p:cNvPr id="6" name="Teardrop 27">
              <a:extLst>
                <a:ext uri="{FF2B5EF4-FFF2-40B4-BE49-F238E27FC236}">
                  <a16:creationId xmlns:a16="http://schemas.microsoft.com/office/drawing/2014/main" id="{FA348524-E2DA-461E-81FA-21FF44CB6F65}"/>
                </a:ext>
              </a:extLst>
            </p:cNvPr>
            <p:cNvSpPr/>
            <p:nvPr/>
          </p:nvSpPr>
          <p:spPr>
            <a:xfrm rot="18900000">
              <a:off x="3498106" y="2486859"/>
              <a:ext cx="342733" cy="338278"/>
            </a:xfrm>
            <a:custGeom>
              <a:avLst/>
              <a:gdLst>
                <a:gd name="connsiteX0" fmla="*/ 0 w 220469"/>
                <a:gd name="connsiteY0" fmla="*/ 110235 h 220469"/>
                <a:gd name="connsiteX1" fmla="*/ 110235 w 220469"/>
                <a:gd name="connsiteY1" fmla="*/ 0 h 220469"/>
                <a:gd name="connsiteX2" fmla="*/ 220469 w 220469"/>
                <a:gd name="connsiteY2" fmla="*/ 0 h 220469"/>
                <a:gd name="connsiteX3" fmla="*/ 220469 w 220469"/>
                <a:gd name="connsiteY3" fmla="*/ 110235 h 220469"/>
                <a:gd name="connsiteX4" fmla="*/ 110234 w 220469"/>
                <a:gd name="connsiteY4" fmla="*/ 220470 h 220469"/>
                <a:gd name="connsiteX5" fmla="*/ -1 w 220469"/>
                <a:gd name="connsiteY5" fmla="*/ 110235 h 220469"/>
                <a:gd name="connsiteX6" fmla="*/ 0 w 220469"/>
                <a:gd name="connsiteY6" fmla="*/ 110235 h 220469"/>
                <a:gd name="connsiteX0" fmla="*/ 1 w 259198"/>
                <a:gd name="connsiteY0" fmla="*/ 145594 h 255829"/>
                <a:gd name="connsiteX1" fmla="*/ 110236 w 259198"/>
                <a:gd name="connsiteY1" fmla="*/ 35359 h 255829"/>
                <a:gd name="connsiteX2" fmla="*/ 259198 w 259198"/>
                <a:gd name="connsiteY2" fmla="*/ 0 h 255829"/>
                <a:gd name="connsiteX3" fmla="*/ 220470 w 259198"/>
                <a:gd name="connsiteY3" fmla="*/ 145594 h 255829"/>
                <a:gd name="connsiteX4" fmla="*/ 110235 w 259198"/>
                <a:gd name="connsiteY4" fmla="*/ 255829 h 255829"/>
                <a:gd name="connsiteX5" fmla="*/ 0 w 259198"/>
                <a:gd name="connsiteY5" fmla="*/ 145594 h 255829"/>
                <a:gd name="connsiteX6" fmla="*/ 1 w 259198"/>
                <a:gd name="connsiteY6" fmla="*/ 145594 h 255829"/>
                <a:gd name="connsiteX0" fmla="*/ 1 w 259198"/>
                <a:gd name="connsiteY0" fmla="*/ 145594 h 255829"/>
                <a:gd name="connsiteX1" fmla="*/ 110236 w 259198"/>
                <a:gd name="connsiteY1" fmla="*/ 35359 h 255829"/>
                <a:gd name="connsiteX2" fmla="*/ 259198 w 259198"/>
                <a:gd name="connsiteY2" fmla="*/ 0 h 255829"/>
                <a:gd name="connsiteX3" fmla="*/ 220470 w 259198"/>
                <a:gd name="connsiteY3" fmla="*/ 145594 h 255829"/>
                <a:gd name="connsiteX4" fmla="*/ 110235 w 259198"/>
                <a:gd name="connsiteY4" fmla="*/ 255829 h 255829"/>
                <a:gd name="connsiteX5" fmla="*/ 0 w 259198"/>
                <a:gd name="connsiteY5" fmla="*/ 145594 h 255829"/>
                <a:gd name="connsiteX6" fmla="*/ 1 w 259198"/>
                <a:gd name="connsiteY6" fmla="*/ 145594 h 255829"/>
                <a:gd name="connsiteX0" fmla="*/ 1 w 259198"/>
                <a:gd name="connsiteY0" fmla="*/ 145594 h 255829"/>
                <a:gd name="connsiteX1" fmla="*/ 110236 w 259198"/>
                <a:gd name="connsiteY1" fmla="*/ 35359 h 255829"/>
                <a:gd name="connsiteX2" fmla="*/ 259198 w 259198"/>
                <a:gd name="connsiteY2" fmla="*/ 0 h 255829"/>
                <a:gd name="connsiteX3" fmla="*/ 220470 w 259198"/>
                <a:gd name="connsiteY3" fmla="*/ 145594 h 255829"/>
                <a:gd name="connsiteX4" fmla="*/ 110235 w 259198"/>
                <a:gd name="connsiteY4" fmla="*/ 255829 h 255829"/>
                <a:gd name="connsiteX5" fmla="*/ 0 w 259198"/>
                <a:gd name="connsiteY5" fmla="*/ 145594 h 255829"/>
                <a:gd name="connsiteX6" fmla="*/ 1 w 259198"/>
                <a:gd name="connsiteY6" fmla="*/ 145594 h 255829"/>
                <a:gd name="connsiteX0" fmla="*/ 1 w 259198"/>
                <a:gd name="connsiteY0" fmla="*/ 145594 h 255829"/>
                <a:gd name="connsiteX1" fmla="*/ 110236 w 259198"/>
                <a:gd name="connsiteY1" fmla="*/ 35359 h 255829"/>
                <a:gd name="connsiteX2" fmla="*/ 259198 w 259198"/>
                <a:gd name="connsiteY2" fmla="*/ 0 h 255829"/>
                <a:gd name="connsiteX3" fmla="*/ 220470 w 259198"/>
                <a:gd name="connsiteY3" fmla="*/ 145594 h 255829"/>
                <a:gd name="connsiteX4" fmla="*/ 110235 w 259198"/>
                <a:gd name="connsiteY4" fmla="*/ 255829 h 255829"/>
                <a:gd name="connsiteX5" fmla="*/ 0 w 259198"/>
                <a:gd name="connsiteY5" fmla="*/ 145594 h 255829"/>
                <a:gd name="connsiteX6" fmla="*/ 1 w 259198"/>
                <a:gd name="connsiteY6" fmla="*/ 145594 h 255829"/>
                <a:gd name="connsiteX0" fmla="*/ 1 w 259198"/>
                <a:gd name="connsiteY0" fmla="*/ 145594 h 255829"/>
                <a:gd name="connsiteX1" fmla="*/ 110236 w 259198"/>
                <a:gd name="connsiteY1" fmla="*/ 35359 h 255829"/>
                <a:gd name="connsiteX2" fmla="*/ 259198 w 259198"/>
                <a:gd name="connsiteY2" fmla="*/ 0 h 255829"/>
                <a:gd name="connsiteX3" fmla="*/ 220470 w 259198"/>
                <a:gd name="connsiteY3" fmla="*/ 145594 h 255829"/>
                <a:gd name="connsiteX4" fmla="*/ 110235 w 259198"/>
                <a:gd name="connsiteY4" fmla="*/ 255829 h 255829"/>
                <a:gd name="connsiteX5" fmla="*/ 0 w 259198"/>
                <a:gd name="connsiteY5" fmla="*/ 145594 h 255829"/>
                <a:gd name="connsiteX6" fmla="*/ 1 w 259198"/>
                <a:gd name="connsiteY6" fmla="*/ 145594 h 255829"/>
                <a:gd name="connsiteX0" fmla="*/ 1 w 259198"/>
                <a:gd name="connsiteY0" fmla="*/ 145594 h 255829"/>
                <a:gd name="connsiteX1" fmla="*/ 110236 w 259198"/>
                <a:gd name="connsiteY1" fmla="*/ 35359 h 255829"/>
                <a:gd name="connsiteX2" fmla="*/ 259198 w 259198"/>
                <a:gd name="connsiteY2" fmla="*/ 0 h 255829"/>
                <a:gd name="connsiteX3" fmla="*/ 220470 w 259198"/>
                <a:gd name="connsiteY3" fmla="*/ 145594 h 255829"/>
                <a:gd name="connsiteX4" fmla="*/ 110235 w 259198"/>
                <a:gd name="connsiteY4" fmla="*/ 255829 h 255829"/>
                <a:gd name="connsiteX5" fmla="*/ 0 w 259198"/>
                <a:gd name="connsiteY5" fmla="*/ 145594 h 255829"/>
                <a:gd name="connsiteX6" fmla="*/ 1 w 259198"/>
                <a:gd name="connsiteY6" fmla="*/ 145594 h 255829"/>
                <a:gd name="connsiteX0" fmla="*/ 1 w 259198"/>
                <a:gd name="connsiteY0" fmla="*/ 145594 h 255829"/>
                <a:gd name="connsiteX1" fmla="*/ 110236 w 259198"/>
                <a:gd name="connsiteY1" fmla="*/ 35359 h 255829"/>
                <a:gd name="connsiteX2" fmla="*/ 259198 w 259198"/>
                <a:gd name="connsiteY2" fmla="*/ 0 h 255829"/>
                <a:gd name="connsiteX3" fmla="*/ 220470 w 259198"/>
                <a:gd name="connsiteY3" fmla="*/ 145594 h 255829"/>
                <a:gd name="connsiteX4" fmla="*/ 110235 w 259198"/>
                <a:gd name="connsiteY4" fmla="*/ 255829 h 255829"/>
                <a:gd name="connsiteX5" fmla="*/ 0 w 259198"/>
                <a:gd name="connsiteY5" fmla="*/ 145594 h 255829"/>
                <a:gd name="connsiteX6" fmla="*/ 1 w 259198"/>
                <a:gd name="connsiteY6" fmla="*/ 145594 h 255829"/>
                <a:gd name="connsiteX0" fmla="*/ 1 w 259198"/>
                <a:gd name="connsiteY0" fmla="*/ 145594 h 255829"/>
                <a:gd name="connsiteX1" fmla="*/ 110236 w 259198"/>
                <a:gd name="connsiteY1" fmla="*/ 35359 h 255829"/>
                <a:gd name="connsiteX2" fmla="*/ 259198 w 259198"/>
                <a:gd name="connsiteY2" fmla="*/ 0 h 255829"/>
                <a:gd name="connsiteX3" fmla="*/ 220470 w 259198"/>
                <a:gd name="connsiteY3" fmla="*/ 145594 h 255829"/>
                <a:gd name="connsiteX4" fmla="*/ 110235 w 259198"/>
                <a:gd name="connsiteY4" fmla="*/ 255829 h 255829"/>
                <a:gd name="connsiteX5" fmla="*/ 0 w 259198"/>
                <a:gd name="connsiteY5" fmla="*/ 145594 h 255829"/>
                <a:gd name="connsiteX6" fmla="*/ 1 w 259198"/>
                <a:gd name="connsiteY6" fmla="*/ 145594 h 255829"/>
                <a:gd name="connsiteX0" fmla="*/ 1 w 259198"/>
                <a:gd name="connsiteY0" fmla="*/ 145594 h 255829"/>
                <a:gd name="connsiteX1" fmla="*/ 110236 w 259198"/>
                <a:gd name="connsiteY1" fmla="*/ 35359 h 255829"/>
                <a:gd name="connsiteX2" fmla="*/ 259198 w 259198"/>
                <a:gd name="connsiteY2" fmla="*/ 0 h 255829"/>
                <a:gd name="connsiteX3" fmla="*/ 220470 w 259198"/>
                <a:gd name="connsiteY3" fmla="*/ 145594 h 255829"/>
                <a:gd name="connsiteX4" fmla="*/ 110235 w 259198"/>
                <a:gd name="connsiteY4" fmla="*/ 255829 h 255829"/>
                <a:gd name="connsiteX5" fmla="*/ 0 w 259198"/>
                <a:gd name="connsiteY5" fmla="*/ 145594 h 255829"/>
                <a:gd name="connsiteX6" fmla="*/ 1 w 259198"/>
                <a:gd name="connsiteY6" fmla="*/ 145594 h 255829"/>
                <a:gd name="connsiteX0" fmla="*/ 1 w 259198"/>
                <a:gd name="connsiteY0" fmla="*/ 145594 h 255829"/>
                <a:gd name="connsiteX1" fmla="*/ 110236 w 259198"/>
                <a:gd name="connsiteY1" fmla="*/ 35359 h 255829"/>
                <a:gd name="connsiteX2" fmla="*/ 259198 w 259198"/>
                <a:gd name="connsiteY2" fmla="*/ 0 h 255829"/>
                <a:gd name="connsiteX3" fmla="*/ 220470 w 259198"/>
                <a:gd name="connsiteY3" fmla="*/ 145594 h 255829"/>
                <a:gd name="connsiteX4" fmla="*/ 110235 w 259198"/>
                <a:gd name="connsiteY4" fmla="*/ 255829 h 255829"/>
                <a:gd name="connsiteX5" fmla="*/ 0 w 259198"/>
                <a:gd name="connsiteY5" fmla="*/ 145594 h 255829"/>
                <a:gd name="connsiteX6" fmla="*/ 1 w 259198"/>
                <a:gd name="connsiteY6" fmla="*/ 145594 h 255829"/>
                <a:gd name="connsiteX0" fmla="*/ 1 w 259198"/>
                <a:gd name="connsiteY0" fmla="*/ 145594 h 255829"/>
                <a:gd name="connsiteX1" fmla="*/ 110236 w 259198"/>
                <a:gd name="connsiteY1" fmla="*/ 35359 h 255829"/>
                <a:gd name="connsiteX2" fmla="*/ 259198 w 259198"/>
                <a:gd name="connsiteY2" fmla="*/ 0 h 255829"/>
                <a:gd name="connsiteX3" fmla="*/ 220470 w 259198"/>
                <a:gd name="connsiteY3" fmla="*/ 145594 h 255829"/>
                <a:gd name="connsiteX4" fmla="*/ 110235 w 259198"/>
                <a:gd name="connsiteY4" fmla="*/ 255829 h 255829"/>
                <a:gd name="connsiteX5" fmla="*/ 0 w 259198"/>
                <a:gd name="connsiteY5" fmla="*/ 145594 h 255829"/>
                <a:gd name="connsiteX6" fmla="*/ 1 w 259198"/>
                <a:gd name="connsiteY6" fmla="*/ 145594 h 255829"/>
                <a:gd name="connsiteX0" fmla="*/ 1 w 259198"/>
                <a:gd name="connsiteY0" fmla="*/ 145594 h 255829"/>
                <a:gd name="connsiteX1" fmla="*/ 110236 w 259198"/>
                <a:gd name="connsiteY1" fmla="*/ 35359 h 255829"/>
                <a:gd name="connsiteX2" fmla="*/ 259198 w 259198"/>
                <a:gd name="connsiteY2" fmla="*/ 0 h 255829"/>
                <a:gd name="connsiteX3" fmla="*/ 220470 w 259198"/>
                <a:gd name="connsiteY3" fmla="*/ 145594 h 255829"/>
                <a:gd name="connsiteX4" fmla="*/ 110235 w 259198"/>
                <a:gd name="connsiteY4" fmla="*/ 255829 h 255829"/>
                <a:gd name="connsiteX5" fmla="*/ 0 w 259198"/>
                <a:gd name="connsiteY5" fmla="*/ 145594 h 255829"/>
                <a:gd name="connsiteX6" fmla="*/ 1 w 259198"/>
                <a:gd name="connsiteY6" fmla="*/ 145594 h 255829"/>
                <a:gd name="connsiteX0" fmla="*/ 1 w 259198"/>
                <a:gd name="connsiteY0" fmla="*/ 145594 h 255829"/>
                <a:gd name="connsiteX1" fmla="*/ 110236 w 259198"/>
                <a:gd name="connsiteY1" fmla="*/ 35359 h 255829"/>
                <a:gd name="connsiteX2" fmla="*/ 259198 w 259198"/>
                <a:gd name="connsiteY2" fmla="*/ 0 h 255829"/>
                <a:gd name="connsiteX3" fmla="*/ 220470 w 259198"/>
                <a:gd name="connsiteY3" fmla="*/ 145594 h 255829"/>
                <a:gd name="connsiteX4" fmla="*/ 110235 w 259198"/>
                <a:gd name="connsiteY4" fmla="*/ 255829 h 255829"/>
                <a:gd name="connsiteX5" fmla="*/ 0 w 259198"/>
                <a:gd name="connsiteY5" fmla="*/ 145594 h 255829"/>
                <a:gd name="connsiteX6" fmla="*/ 1 w 259198"/>
                <a:gd name="connsiteY6" fmla="*/ 145594 h 255829"/>
                <a:gd name="connsiteX0" fmla="*/ 1 w 259198"/>
                <a:gd name="connsiteY0" fmla="*/ 145594 h 255829"/>
                <a:gd name="connsiteX1" fmla="*/ 110236 w 259198"/>
                <a:gd name="connsiteY1" fmla="*/ 35359 h 255829"/>
                <a:gd name="connsiteX2" fmla="*/ 259198 w 259198"/>
                <a:gd name="connsiteY2" fmla="*/ 0 h 255829"/>
                <a:gd name="connsiteX3" fmla="*/ 220470 w 259198"/>
                <a:gd name="connsiteY3" fmla="*/ 145594 h 255829"/>
                <a:gd name="connsiteX4" fmla="*/ 110235 w 259198"/>
                <a:gd name="connsiteY4" fmla="*/ 255829 h 255829"/>
                <a:gd name="connsiteX5" fmla="*/ 0 w 259198"/>
                <a:gd name="connsiteY5" fmla="*/ 145594 h 255829"/>
                <a:gd name="connsiteX6" fmla="*/ 1 w 259198"/>
                <a:gd name="connsiteY6" fmla="*/ 145594 h 255829"/>
                <a:gd name="connsiteX0" fmla="*/ 1 w 259198"/>
                <a:gd name="connsiteY0" fmla="*/ 145594 h 255829"/>
                <a:gd name="connsiteX1" fmla="*/ 110236 w 259198"/>
                <a:gd name="connsiteY1" fmla="*/ 35359 h 255829"/>
                <a:gd name="connsiteX2" fmla="*/ 259198 w 259198"/>
                <a:gd name="connsiteY2" fmla="*/ 0 h 255829"/>
                <a:gd name="connsiteX3" fmla="*/ 220470 w 259198"/>
                <a:gd name="connsiteY3" fmla="*/ 145594 h 255829"/>
                <a:gd name="connsiteX4" fmla="*/ 110235 w 259198"/>
                <a:gd name="connsiteY4" fmla="*/ 255829 h 255829"/>
                <a:gd name="connsiteX5" fmla="*/ 0 w 259198"/>
                <a:gd name="connsiteY5" fmla="*/ 145594 h 255829"/>
                <a:gd name="connsiteX6" fmla="*/ 1 w 259198"/>
                <a:gd name="connsiteY6" fmla="*/ 145594 h 255829"/>
                <a:gd name="connsiteX0" fmla="*/ 1 w 259198"/>
                <a:gd name="connsiteY0" fmla="*/ 145594 h 255829"/>
                <a:gd name="connsiteX1" fmla="*/ 110236 w 259198"/>
                <a:gd name="connsiteY1" fmla="*/ 35359 h 255829"/>
                <a:gd name="connsiteX2" fmla="*/ 259198 w 259198"/>
                <a:gd name="connsiteY2" fmla="*/ 0 h 255829"/>
                <a:gd name="connsiteX3" fmla="*/ 220470 w 259198"/>
                <a:gd name="connsiteY3" fmla="*/ 145594 h 255829"/>
                <a:gd name="connsiteX4" fmla="*/ 110235 w 259198"/>
                <a:gd name="connsiteY4" fmla="*/ 255829 h 255829"/>
                <a:gd name="connsiteX5" fmla="*/ 0 w 259198"/>
                <a:gd name="connsiteY5" fmla="*/ 145594 h 255829"/>
                <a:gd name="connsiteX6" fmla="*/ 1 w 259198"/>
                <a:gd name="connsiteY6" fmla="*/ 145594 h 255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198" h="255829">
                  <a:moveTo>
                    <a:pt x="1" y="145594"/>
                  </a:moveTo>
                  <a:cubicBezTo>
                    <a:pt x="1" y="84713"/>
                    <a:pt x="35885" y="62300"/>
                    <a:pt x="110236" y="35359"/>
                  </a:cubicBezTo>
                  <a:cubicBezTo>
                    <a:pt x="178411" y="18523"/>
                    <a:pt x="199441" y="11785"/>
                    <a:pt x="259198" y="0"/>
                  </a:cubicBezTo>
                  <a:cubicBezTo>
                    <a:pt x="244044" y="58633"/>
                    <a:pt x="244042" y="75173"/>
                    <a:pt x="220470" y="145594"/>
                  </a:cubicBezTo>
                  <a:cubicBezTo>
                    <a:pt x="196896" y="219943"/>
                    <a:pt x="171116" y="255829"/>
                    <a:pt x="110235" y="255829"/>
                  </a:cubicBezTo>
                  <a:cubicBezTo>
                    <a:pt x="49354" y="255829"/>
                    <a:pt x="0" y="206475"/>
                    <a:pt x="0" y="145594"/>
                  </a:cubicBezTo>
                  <a:lnTo>
                    <a:pt x="1" y="145594"/>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nvGrpSpPr>
            <p:cNvPr id="7" name="Group 4">
              <a:extLst>
                <a:ext uri="{FF2B5EF4-FFF2-40B4-BE49-F238E27FC236}">
                  <a16:creationId xmlns:a16="http://schemas.microsoft.com/office/drawing/2014/main" id="{FB569943-AD27-4B3F-9811-3029D491CFDE}"/>
                </a:ext>
              </a:extLst>
            </p:cNvPr>
            <p:cNvGrpSpPr/>
            <p:nvPr/>
          </p:nvGrpSpPr>
          <p:grpSpPr>
            <a:xfrm>
              <a:off x="995906" y="1393949"/>
              <a:ext cx="2477149" cy="1581627"/>
              <a:chOff x="-40593" y="1204659"/>
              <a:chExt cx="2495556" cy="1593380"/>
            </a:xfrm>
          </p:grpSpPr>
          <p:grpSp>
            <p:nvGrpSpPr>
              <p:cNvPr id="30" name="Group 5">
                <a:extLst>
                  <a:ext uri="{FF2B5EF4-FFF2-40B4-BE49-F238E27FC236}">
                    <a16:creationId xmlns:a16="http://schemas.microsoft.com/office/drawing/2014/main" id="{21ABB6DA-0422-4BF3-A596-5B9277E9AF44}"/>
                  </a:ext>
                </a:extLst>
              </p:cNvPr>
              <p:cNvGrpSpPr/>
              <p:nvPr/>
            </p:nvGrpSpPr>
            <p:grpSpPr>
              <a:xfrm>
                <a:off x="-40593" y="1204659"/>
                <a:ext cx="2495556" cy="1413837"/>
                <a:chOff x="427571" y="1831133"/>
                <a:chExt cx="2263443" cy="1282335"/>
              </a:xfrm>
            </p:grpSpPr>
            <p:sp>
              <p:nvSpPr>
                <p:cNvPr id="42" name="Rounded Rectangle 21">
                  <a:extLst>
                    <a:ext uri="{FF2B5EF4-FFF2-40B4-BE49-F238E27FC236}">
                      <a16:creationId xmlns:a16="http://schemas.microsoft.com/office/drawing/2014/main" id="{CDA90EF2-6C31-43A0-B2E7-EA9656018343}"/>
                    </a:ext>
                  </a:extLst>
                </p:cNvPr>
                <p:cNvSpPr/>
                <p:nvPr userDrawn="1"/>
              </p:nvSpPr>
              <p:spPr>
                <a:xfrm rot="3600000">
                  <a:off x="2191300" y="2155086"/>
                  <a:ext cx="810238" cy="162331"/>
                </a:xfrm>
                <a:prstGeom prst="roundRect">
                  <a:avLst>
                    <a:gd name="adj" fmla="val 4661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3" name="Round Same Side Corner Rectangle 22">
                  <a:extLst>
                    <a:ext uri="{FF2B5EF4-FFF2-40B4-BE49-F238E27FC236}">
                      <a16:creationId xmlns:a16="http://schemas.microsoft.com/office/drawing/2014/main" id="{340CA916-0D26-4A39-AEF9-E02EE8B7CD2E}"/>
                    </a:ext>
                  </a:extLst>
                </p:cNvPr>
                <p:cNvSpPr/>
                <p:nvPr userDrawn="1"/>
              </p:nvSpPr>
              <p:spPr>
                <a:xfrm rot="14400000">
                  <a:off x="1292073" y="1706320"/>
                  <a:ext cx="548653" cy="2249228"/>
                </a:xfrm>
                <a:prstGeom prst="round2SameRect">
                  <a:avLst>
                    <a:gd name="adj1" fmla="val 5000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4" name="Round Same Side Corner Rectangle 42">
                  <a:extLst>
                    <a:ext uri="{FF2B5EF4-FFF2-40B4-BE49-F238E27FC236}">
                      <a16:creationId xmlns:a16="http://schemas.microsoft.com/office/drawing/2014/main" id="{E23C6306-23DB-4F78-804E-EFD6E7BBA092}"/>
                    </a:ext>
                  </a:extLst>
                </p:cNvPr>
                <p:cNvSpPr/>
                <p:nvPr userDrawn="1"/>
              </p:nvSpPr>
              <p:spPr>
                <a:xfrm rot="14400000">
                  <a:off x="1277858" y="1714528"/>
                  <a:ext cx="548653" cy="2249228"/>
                </a:xfrm>
                <a:custGeom>
                  <a:avLst/>
                  <a:gdLst>
                    <a:gd name="connsiteX0" fmla="*/ 332585 w 665170"/>
                    <a:gd name="connsiteY0" fmla="*/ 0 h 2726892"/>
                    <a:gd name="connsiteX1" fmla="*/ 332585 w 665170"/>
                    <a:gd name="connsiteY1" fmla="*/ 0 h 2726892"/>
                    <a:gd name="connsiteX2" fmla="*/ 665170 w 665170"/>
                    <a:gd name="connsiteY2" fmla="*/ 332585 h 2726892"/>
                    <a:gd name="connsiteX3" fmla="*/ 665170 w 665170"/>
                    <a:gd name="connsiteY3" fmla="*/ 2726892 h 2726892"/>
                    <a:gd name="connsiteX4" fmla="*/ 665170 w 665170"/>
                    <a:gd name="connsiteY4" fmla="*/ 2726892 h 2726892"/>
                    <a:gd name="connsiteX5" fmla="*/ 0 w 665170"/>
                    <a:gd name="connsiteY5" fmla="*/ 2726892 h 2726892"/>
                    <a:gd name="connsiteX6" fmla="*/ 0 w 665170"/>
                    <a:gd name="connsiteY6" fmla="*/ 2726892 h 2726892"/>
                    <a:gd name="connsiteX7" fmla="*/ 0 w 665170"/>
                    <a:gd name="connsiteY7" fmla="*/ 332585 h 2726892"/>
                    <a:gd name="connsiteX8" fmla="*/ 332585 w 665170"/>
                    <a:gd name="connsiteY8" fmla="*/ 0 h 2726892"/>
                    <a:gd name="connsiteX0" fmla="*/ 332585 w 665170"/>
                    <a:gd name="connsiteY0" fmla="*/ 0 h 2726892"/>
                    <a:gd name="connsiteX1" fmla="*/ 332585 w 665170"/>
                    <a:gd name="connsiteY1" fmla="*/ 0 h 2726892"/>
                    <a:gd name="connsiteX2" fmla="*/ 665170 w 665170"/>
                    <a:gd name="connsiteY2" fmla="*/ 332585 h 2726892"/>
                    <a:gd name="connsiteX3" fmla="*/ 664895 w 665170"/>
                    <a:gd name="connsiteY3" fmla="*/ 1413622 h 2726892"/>
                    <a:gd name="connsiteX4" fmla="*/ 665170 w 665170"/>
                    <a:gd name="connsiteY4" fmla="*/ 2726892 h 2726892"/>
                    <a:gd name="connsiteX5" fmla="*/ 665170 w 665170"/>
                    <a:gd name="connsiteY5" fmla="*/ 2726892 h 2726892"/>
                    <a:gd name="connsiteX6" fmla="*/ 0 w 665170"/>
                    <a:gd name="connsiteY6" fmla="*/ 2726892 h 2726892"/>
                    <a:gd name="connsiteX7" fmla="*/ 0 w 665170"/>
                    <a:gd name="connsiteY7" fmla="*/ 2726892 h 2726892"/>
                    <a:gd name="connsiteX8" fmla="*/ 0 w 665170"/>
                    <a:gd name="connsiteY8" fmla="*/ 332585 h 2726892"/>
                    <a:gd name="connsiteX9" fmla="*/ 332585 w 665170"/>
                    <a:gd name="connsiteY9" fmla="*/ 0 h 2726892"/>
                    <a:gd name="connsiteX0" fmla="*/ 332585 w 665170"/>
                    <a:gd name="connsiteY0" fmla="*/ 0 h 2726892"/>
                    <a:gd name="connsiteX1" fmla="*/ 332585 w 665170"/>
                    <a:gd name="connsiteY1" fmla="*/ 0 h 2726892"/>
                    <a:gd name="connsiteX2" fmla="*/ 665170 w 665170"/>
                    <a:gd name="connsiteY2" fmla="*/ 332585 h 2726892"/>
                    <a:gd name="connsiteX3" fmla="*/ 664895 w 665170"/>
                    <a:gd name="connsiteY3" fmla="*/ 1413622 h 2726892"/>
                    <a:gd name="connsiteX4" fmla="*/ 665170 w 665170"/>
                    <a:gd name="connsiteY4" fmla="*/ 2726892 h 2726892"/>
                    <a:gd name="connsiteX5" fmla="*/ 0 w 665170"/>
                    <a:gd name="connsiteY5" fmla="*/ 2726892 h 2726892"/>
                    <a:gd name="connsiteX6" fmla="*/ 0 w 665170"/>
                    <a:gd name="connsiteY6" fmla="*/ 2726892 h 2726892"/>
                    <a:gd name="connsiteX7" fmla="*/ 0 w 665170"/>
                    <a:gd name="connsiteY7" fmla="*/ 332585 h 2726892"/>
                    <a:gd name="connsiteX8" fmla="*/ 332585 w 665170"/>
                    <a:gd name="connsiteY8" fmla="*/ 0 h 2726892"/>
                    <a:gd name="connsiteX0" fmla="*/ 332585 w 665170"/>
                    <a:gd name="connsiteY0" fmla="*/ 0 h 2726892"/>
                    <a:gd name="connsiteX1" fmla="*/ 332585 w 665170"/>
                    <a:gd name="connsiteY1" fmla="*/ 0 h 2726892"/>
                    <a:gd name="connsiteX2" fmla="*/ 665170 w 665170"/>
                    <a:gd name="connsiteY2" fmla="*/ 332585 h 2726892"/>
                    <a:gd name="connsiteX3" fmla="*/ 664895 w 665170"/>
                    <a:gd name="connsiteY3" fmla="*/ 1413622 h 2726892"/>
                    <a:gd name="connsiteX4" fmla="*/ 0 w 665170"/>
                    <a:gd name="connsiteY4" fmla="*/ 2726892 h 2726892"/>
                    <a:gd name="connsiteX5" fmla="*/ 0 w 665170"/>
                    <a:gd name="connsiteY5" fmla="*/ 2726892 h 2726892"/>
                    <a:gd name="connsiteX6" fmla="*/ 0 w 665170"/>
                    <a:gd name="connsiteY6" fmla="*/ 332585 h 2726892"/>
                    <a:gd name="connsiteX7" fmla="*/ 332585 w 665170"/>
                    <a:gd name="connsiteY7" fmla="*/ 0 h 2726892"/>
                    <a:gd name="connsiteX0" fmla="*/ 332585 w 665170"/>
                    <a:gd name="connsiteY0" fmla="*/ 0 h 2726892"/>
                    <a:gd name="connsiteX1" fmla="*/ 332585 w 665170"/>
                    <a:gd name="connsiteY1" fmla="*/ 0 h 2726892"/>
                    <a:gd name="connsiteX2" fmla="*/ 665170 w 665170"/>
                    <a:gd name="connsiteY2" fmla="*/ 332585 h 2726892"/>
                    <a:gd name="connsiteX3" fmla="*/ 664895 w 665170"/>
                    <a:gd name="connsiteY3" fmla="*/ 1413622 h 2726892"/>
                    <a:gd name="connsiteX4" fmla="*/ 0 w 665170"/>
                    <a:gd name="connsiteY4" fmla="*/ 2726892 h 2726892"/>
                    <a:gd name="connsiteX5" fmla="*/ 0 w 665170"/>
                    <a:gd name="connsiteY5" fmla="*/ 2726892 h 2726892"/>
                    <a:gd name="connsiteX6" fmla="*/ 0 w 665170"/>
                    <a:gd name="connsiteY6" fmla="*/ 332585 h 2726892"/>
                    <a:gd name="connsiteX7" fmla="*/ 332585 w 665170"/>
                    <a:gd name="connsiteY7" fmla="*/ 0 h 2726892"/>
                    <a:gd name="connsiteX0" fmla="*/ 332585 w 665170"/>
                    <a:gd name="connsiteY0" fmla="*/ 0 h 2726892"/>
                    <a:gd name="connsiteX1" fmla="*/ 332585 w 665170"/>
                    <a:gd name="connsiteY1" fmla="*/ 0 h 2726892"/>
                    <a:gd name="connsiteX2" fmla="*/ 665170 w 665170"/>
                    <a:gd name="connsiteY2" fmla="*/ 332585 h 2726892"/>
                    <a:gd name="connsiteX3" fmla="*/ 664895 w 665170"/>
                    <a:gd name="connsiteY3" fmla="*/ 1413622 h 2726892"/>
                    <a:gd name="connsiteX4" fmla="*/ 0 w 665170"/>
                    <a:gd name="connsiteY4" fmla="*/ 2726892 h 2726892"/>
                    <a:gd name="connsiteX5" fmla="*/ 0 w 665170"/>
                    <a:gd name="connsiteY5" fmla="*/ 2726892 h 2726892"/>
                    <a:gd name="connsiteX6" fmla="*/ 0 w 665170"/>
                    <a:gd name="connsiteY6" fmla="*/ 332585 h 2726892"/>
                    <a:gd name="connsiteX7" fmla="*/ 332585 w 665170"/>
                    <a:gd name="connsiteY7" fmla="*/ 0 h 2726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170" h="2726892">
                      <a:moveTo>
                        <a:pt x="332585" y="0"/>
                      </a:moveTo>
                      <a:lnTo>
                        <a:pt x="332585" y="0"/>
                      </a:lnTo>
                      <a:cubicBezTo>
                        <a:pt x="516267" y="0"/>
                        <a:pt x="665170" y="148903"/>
                        <a:pt x="665170" y="332585"/>
                      </a:cubicBezTo>
                      <a:cubicBezTo>
                        <a:pt x="665078" y="692931"/>
                        <a:pt x="664987" y="1053276"/>
                        <a:pt x="664895" y="1413622"/>
                      </a:cubicBezTo>
                      <a:cubicBezTo>
                        <a:pt x="476395" y="1778168"/>
                        <a:pt x="266092" y="2119826"/>
                        <a:pt x="0" y="2726892"/>
                      </a:cubicBezTo>
                      <a:lnTo>
                        <a:pt x="0" y="2726892"/>
                      </a:lnTo>
                      <a:lnTo>
                        <a:pt x="0" y="332585"/>
                      </a:lnTo>
                      <a:cubicBezTo>
                        <a:pt x="0" y="148903"/>
                        <a:pt x="148903" y="0"/>
                        <a:pt x="332585"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sp>
            <p:nvSpPr>
              <p:cNvPr id="31" name="Oval 6">
                <a:extLst>
                  <a:ext uri="{FF2B5EF4-FFF2-40B4-BE49-F238E27FC236}">
                    <a16:creationId xmlns:a16="http://schemas.microsoft.com/office/drawing/2014/main" id="{2A7AEB56-16E9-4F44-A1C1-16D75AEE9997}"/>
                  </a:ext>
                </a:extLst>
              </p:cNvPr>
              <p:cNvSpPr/>
              <p:nvPr/>
            </p:nvSpPr>
            <p:spPr>
              <a:xfrm rot="19922172">
                <a:off x="939740" y="2205693"/>
                <a:ext cx="169099" cy="1690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2" name="Oval 7">
                <a:extLst>
                  <a:ext uri="{FF2B5EF4-FFF2-40B4-BE49-F238E27FC236}">
                    <a16:creationId xmlns:a16="http://schemas.microsoft.com/office/drawing/2014/main" id="{81AC0F6C-D37D-4518-B2F2-FF046EE2FDA3}"/>
                  </a:ext>
                </a:extLst>
              </p:cNvPr>
              <p:cNvSpPr/>
              <p:nvPr/>
            </p:nvSpPr>
            <p:spPr>
              <a:xfrm rot="19922172">
                <a:off x="715292" y="2593806"/>
                <a:ext cx="84549" cy="8454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3" name="Oval 8">
                <a:extLst>
                  <a:ext uri="{FF2B5EF4-FFF2-40B4-BE49-F238E27FC236}">
                    <a16:creationId xmlns:a16="http://schemas.microsoft.com/office/drawing/2014/main" id="{67D6DB74-BD09-46A2-990D-4C18E12DBED8}"/>
                  </a:ext>
                </a:extLst>
              </p:cNvPr>
              <p:cNvSpPr/>
              <p:nvPr/>
            </p:nvSpPr>
            <p:spPr>
              <a:xfrm rot="19922172">
                <a:off x="450432" y="2660329"/>
                <a:ext cx="137710" cy="1377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4" name="Oval 9">
                <a:extLst>
                  <a:ext uri="{FF2B5EF4-FFF2-40B4-BE49-F238E27FC236}">
                    <a16:creationId xmlns:a16="http://schemas.microsoft.com/office/drawing/2014/main" id="{61B578A4-173F-4DEE-AE6D-2F70096D5799}"/>
                  </a:ext>
                </a:extLst>
              </p:cNvPr>
              <p:cNvSpPr/>
              <p:nvPr/>
            </p:nvSpPr>
            <p:spPr>
              <a:xfrm rot="19922172">
                <a:off x="1419157" y="2059022"/>
                <a:ext cx="228336" cy="2283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5" name="Oval 10">
                <a:extLst>
                  <a:ext uri="{FF2B5EF4-FFF2-40B4-BE49-F238E27FC236}">
                    <a16:creationId xmlns:a16="http://schemas.microsoft.com/office/drawing/2014/main" id="{D9EB6722-229C-419C-A3F7-0A40C0E54442}"/>
                  </a:ext>
                </a:extLst>
              </p:cNvPr>
              <p:cNvSpPr/>
              <p:nvPr/>
            </p:nvSpPr>
            <p:spPr>
              <a:xfrm rot="19922172">
                <a:off x="1037837" y="2587555"/>
                <a:ext cx="84549" cy="8454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6" name="Oval 11">
                <a:extLst>
                  <a:ext uri="{FF2B5EF4-FFF2-40B4-BE49-F238E27FC236}">
                    <a16:creationId xmlns:a16="http://schemas.microsoft.com/office/drawing/2014/main" id="{1F8C124F-084F-46BD-A55D-5F9AC333DD6B}"/>
                  </a:ext>
                </a:extLst>
              </p:cNvPr>
              <p:cNvSpPr/>
              <p:nvPr/>
            </p:nvSpPr>
            <p:spPr>
              <a:xfrm rot="19922172">
                <a:off x="1216994" y="2334034"/>
                <a:ext cx="137710" cy="1377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nvGrpSpPr>
              <p:cNvPr id="37" name="Group 12">
                <a:extLst>
                  <a:ext uri="{FF2B5EF4-FFF2-40B4-BE49-F238E27FC236}">
                    <a16:creationId xmlns:a16="http://schemas.microsoft.com/office/drawing/2014/main" id="{510884E7-06CB-4639-9785-660F2CFB192D}"/>
                  </a:ext>
                </a:extLst>
              </p:cNvPr>
              <p:cNvGrpSpPr/>
              <p:nvPr/>
            </p:nvGrpSpPr>
            <p:grpSpPr>
              <a:xfrm rot="900000">
                <a:off x="1097580" y="1393561"/>
                <a:ext cx="1165779" cy="703527"/>
                <a:chOff x="7061137" y="2490268"/>
                <a:chExt cx="953399" cy="575358"/>
              </a:xfrm>
            </p:grpSpPr>
            <p:sp>
              <p:nvSpPr>
                <p:cNvPr id="38" name="Flowchart: Terminator 13">
                  <a:extLst>
                    <a:ext uri="{FF2B5EF4-FFF2-40B4-BE49-F238E27FC236}">
                      <a16:creationId xmlns:a16="http://schemas.microsoft.com/office/drawing/2014/main" id="{46ACFE22-E348-433C-B4F8-3A9B57EC8E9E}"/>
                    </a:ext>
                  </a:extLst>
                </p:cNvPr>
                <p:cNvSpPr/>
                <p:nvPr/>
              </p:nvSpPr>
              <p:spPr>
                <a:xfrm rot="2666605">
                  <a:off x="7546536" y="2490268"/>
                  <a:ext cx="468000" cy="177585"/>
                </a:xfrm>
                <a:prstGeom prst="flowChartTermina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39" name="Flowchart: Terminator 14">
                  <a:extLst>
                    <a:ext uri="{FF2B5EF4-FFF2-40B4-BE49-F238E27FC236}">
                      <a16:creationId xmlns:a16="http://schemas.microsoft.com/office/drawing/2014/main" id="{6055CD7F-4E44-427C-A3B1-C7BE4005FF30}"/>
                    </a:ext>
                  </a:extLst>
                </p:cNvPr>
                <p:cNvSpPr/>
                <p:nvPr/>
              </p:nvSpPr>
              <p:spPr>
                <a:xfrm rot="2666605">
                  <a:off x="7327125" y="2631892"/>
                  <a:ext cx="576064" cy="177585"/>
                </a:xfrm>
                <a:prstGeom prst="flowChartTermina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0" name="Flowchart: Terminator 15">
                  <a:extLst>
                    <a:ext uri="{FF2B5EF4-FFF2-40B4-BE49-F238E27FC236}">
                      <a16:creationId xmlns:a16="http://schemas.microsoft.com/office/drawing/2014/main" id="{C074F1B5-8894-4D19-9515-64E1C06C1910}"/>
                    </a:ext>
                  </a:extLst>
                </p:cNvPr>
                <p:cNvSpPr/>
                <p:nvPr/>
              </p:nvSpPr>
              <p:spPr>
                <a:xfrm rot="2666605">
                  <a:off x="7171289" y="2741835"/>
                  <a:ext cx="540000" cy="177585"/>
                </a:xfrm>
                <a:prstGeom prst="flowChartTermina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1" name="Flowchart: Terminator 16">
                  <a:extLst>
                    <a:ext uri="{FF2B5EF4-FFF2-40B4-BE49-F238E27FC236}">
                      <a16:creationId xmlns:a16="http://schemas.microsoft.com/office/drawing/2014/main" id="{EA3FA586-A9F7-46AC-9216-A1F037DACB14}"/>
                    </a:ext>
                  </a:extLst>
                </p:cNvPr>
                <p:cNvSpPr/>
                <p:nvPr/>
              </p:nvSpPr>
              <p:spPr>
                <a:xfrm rot="2666605">
                  <a:off x="7061137" y="2888041"/>
                  <a:ext cx="432000" cy="177585"/>
                </a:xfrm>
                <a:prstGeom prst="flowChartTermina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grpSp>
          <p:nvGrpSpPr>
            <p:cNvPr id="8" name="Group 20">
              <a:extLst>
                <a:ext uri="{FF2B5EF4-FFF2-40B4-BE49-F238E27FC236}">
                  <a16:creationId xmlns:a16="http://schemas.microsoft.com/office/drawing/2014/main" id="{D397F359-5617-47AE-AA64-11D1CD670226}"/>
                </a:ext>
              </a:extLst>
            </p:cNvPr>
            <p:cNvGrpSpPr/>
            <p:nvPr/>
          </p:nvGrpSpPr>
          <p:grpSpPr>
            <a:xfrm>
              <a:off x="3246971" y="3062682"/>
              <a:ext cx="2052406" cy="3005359"/>
              <a:chOff x="2274967" y="2856728"/>
              <a:chExt cx="1887270" cy="2763549"/>
            </a:xfrm>
          </p:grpSpPr>
          <p:sp>
            <p:nvSpPr>
              <p:cNvPr id="9" name="Rectangle 21">
                <a:extLst>
                  <a:ext uri="{FF2B5EF4-FFF2-40B4-BE49-F238E27FC236}">
                    <a16:creationId xmlns:a16="http://schemas.microsoft.com/office/drawing/2014/main" id="{8D9016A2-65C3-4F89-9639-084B5CE46EA1}"/>
                  </a:ext>
                </a:extLst>
              </p:cNvPr>
              <p:cNvSpPr/>
              <p:nvPr/>
            </p:nvSpPr>
            <p:spPr>
              <a:xfrm rot="20822172">
                <a:off x="2534405" y="3008769"/>
                <a:ext cx="776804" cy="11652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0" name="Rounded Rectangle 20">
                <a:extLst>
                  <a:ext uri="{FF2B5EF4-FFF2-40B4-BE49-F238E27FC236}">
                    <a16:creationId xmlns:a16="http://schemas.microsoft.com/office/drawing/2014/main" id="{4EAEF21F-BEEE-46AF-86B5-AFDC52EE83DC}"/>
                  </a:ext>
                </a:extLst>
              </p:cNvPr>
              <p:cNvSpPr/>
              <p:nvPr/>
            </p:nvSpPr>
            <p:spPr>
              <a:xfrm rot="20822172">
                <a:off x="2274967" y="3807730"/>
                <a:ext cx="1812545" cy="1812547"/>
              </a:xfrm>
              <a:custGeom>
                <a:avLst/>
                <a:gdLst>
                  <a:gd name="connsiteX0" fmla="*/ 0 w 2016224"/>
                  <a:gd name="connsiteY0" fmla="*/ 517202 h 2016224"/>
                  <a:gd name="connsiteX1" fmla="*/ 517202 w 2016224"/>
                  <a:gd name="connsiteY1" fmla="*/ 0 h 2016224"/>
                  <a:gd name="connsiteX2" fmla="*/ 1499022 w 2016224"/>
                  <a:gd name="connsiteY2" fmla="*/ 0 h 2016224"/>
                  <a:gd name="connsiteX3" fmla="*/ 2016224 w 2016224"/>
                  <a:gd name="connsiteY3" fmla="*/ 517202 h 2016224"/>
                  <a:gd name="connsiteX4" fmla="*/ 2016224 w 2016224"/>
                  <a:gd name="connsiteY4" fmla="*/ 1499022 h 2016224"/>
                  <a:gd name="connsiteX5" fmla="*/ 1499022 w 2016224"/>
                  <a:gd name="connsiteY5" fmla="*/ 2016224 h 2016224"/>
                  <a:gd name="connsiteX6" fmla="*/ 517202 w 2016224"/>
                  <a:gd name="connsiteY6" fmla="*/ 2016224 h 2016224"/>
                  <a:gd name="connsiteX7" fmla="*/ 0 w 2016224"/>
                  <a:gd name="connsiteY7" fmla="*/ 1499022 h 2016224"/>
                  <a:gd name="connsiteX8" fmla="*/ 0 w 2016224"/>
                  <a:gd name="connsiteY8" fmla="*/ 517202 h 2016224"/>
                  <a:gd name="connsiteX0" fmla="*/ 0 w 2016224"/>
                  <a:gd name="connsiteY0" fmla="*/ 517202 h 2016224"/>
                  <a:gd name="connsiteX1" fmla="*/ 594839 w 2016224"/>
                  <a:gd name="connsiteY1" fmla="*/ 0 h 2016224"/>
                  <a:gd name="connsiteX2" fmla="*/ 1499022 w 2016224"/>
                  <a:gd name="connsiteY2" fmla="*/ 0 h 2016224"/>
                  <a:gd name="connsiteX3" fmla="*/ 2016224 w 2016224"/>
                  <a:gd name="connsiteY3" fmla="*/ 517202 h 2016224"/>
                  <a:gd name="connsiteX4" fmla="*/ 2016224 w 2016224"/>
                  <a:gd name="connsiteY4" fmla="*/ 1499022 h 2016224"/>
                  <a:gd name="connsiteX5" fmla="*/ 1499022 w 2016224"/>
                  <a:gd name="connsiteY5" fmla="*/ 2016224 h 2016224"/>
                  <a:gd name="connsiteX6" fmla="*/ 517202 w 2016224"/>
                  <a:gd name="connsiteY6" fmla="*/ 2016224 h 2016224"/>
                  <a:gd name="connsiteX7" fmla="*/ 0 w 2016224"/>
                  <a:gd name="connsiteY7" fmla="*/ 1499022 h 2016224"/>
                  <a:gd name="connsiteX8" fmla="*/ 0 w 2016224"/>
                  <a:gd name="connsiteY8" fmla="*/ 517202 h 2016224"/>
                  <a:gd name="connsiteX0" fmla="*/ 0 w 2016224"/>
                  <a:gd name="connsiteY0" fmla="*/ 517202 h 2016224"/>
                  <a:gd name="connsiteX1" fmla="*/ 594839 w 2016224"/>
                  <a:gd name="connsiteY1" fmla="*/ 0 h 2016224"/>
                  <a:gd name="connsiteX2" fmla="*/ 1412758 w 2016224"/>
                  <a:gd name="connsiteY2" fmla="*/ 0 h 2016224"/>
                  <a:gd name="connsiteX3" fmla="*/ 2016224 w 2016224"/>
                  <a:gd name="connsiteY3" fmla="*/ 517202 h 2016224"/>
                  <a:gd name="connsiteX4" fmla="*/ 2016224 w 2016224"/>
                  <a:gd name="connsiteY4" fmla="*/ 1499022 h 2016224"/>
                  <a:gd name="connsiteX5" fmla="*/ 1499022 w 2016224"/>
                  <a:gd name="connsiteY5" fmla="*/ 2016224 h 2016224"/>
                  <a:gd name="connsiteX6" fmla="*/ 517202 w 2016224"/>
                  <a:gd name="connsiteY6" fmla="*/ 2016224 h 2016224"/>
                  <a:gd name="connsiteX7" fmla="*/ 0 w 2016224"/>
                  <a:gd name="connsiteY7" fmla="*/ 1499022 h 2016224"/>
                  <a:gd name="connsiteX8" fmla="*/ 0 w 2016224"/>
                  <a:gd name="connsiteY8" fmla="*/ 517202 h 2016224"/>
                  <a:gd name="connsiteX0" fmla="*/ 0 w 2016224"/>
                  <a:gd name="connsiteY0" fmla="*/ 1499022 h 2016224"/>
                  <a:gd name="connsiteX1" fmla="*/ 594839 w 2016224"/>
                  <a:gd name="connsiteY1" fmla="*/ 0 h 2016224"/>
                  <a:gd name="connsiteX2" fmla="*/ 1412758 w 2016224"/>
                  <a:gd name="connsiteY2" fmla="*/ 0 h 2016224"/>
                  <a:gd name="connsiteX3" fmla="*/ 2016224 w 2016224"/>
                  <a:gd name="connsiteY3" fmla="*/ 517202 h 2016224"/>
                  <a:gd name="connsiteX4" fmla="*/ 2016224 w 2016224"/>
                  <a:gd name="connsiteY4" fmla="*/ 1499022 h 2016224"/>
                  <a:gd name="connsiteX5" fmla="*/ 1499022 w 2016224"/>
                  <a:gd name="connsiteY5" fmla="*/ 2016224 h 2016224"/>
                  <a:gd name="connsiteX6" fmla="*/ 517202 w 2016224"/>
                  <a:gd name="connsiteY6" fmla="*/ 2016224 h 2016224"/>
                  <a:gd name="connsiteX7" fmla="*/ 0 w 2016224"/>
                  <a:gd name="connsiteY7" fmla="*/ 1499022 h 2016224"/>
                  <a:gd name="connsiteX0" fmla="*/ 0 w 2016224"/>
                  <a:gd name="connsiteY0" fmla="*/ 1499022 h 2016224"/>
                  <a:gd name="connsiteX1" fmla="*/ 594839 w 2016224"/>
                  <a:gd name="connsiteY1" fmla="*/ 0 h 2016224"/>
                  <a:gd name="connsiteX2" fmla="*/ 1412758 w 2016224"/>
                  <a:gd name="connsiteY2" fmla="*/ 0 h 2016224"/>
                  <a:gd name="connsiteX3" fmla="*/ 2016224 w 2016224"/>
                  <a:gd name="connsiteY3" fmla="*/ 1499022 h 2016224"/>
                  <a:gd name="connsiteX4" fmla="*/ 1499022 w 2016224"/>
                  <a:gd name="connsiteY4" fmla="*/ 2016224 h 2016224"/>
                  <a:gd name="connsiteX5" fmla="*/ 517202 w 2016224"/>
                  <a:gd name="connsiteY5" fmla="*/ 2016224 h 2016224"/>
                  <a:gd name="connsiteX6" fmla="*/ 0 w 2016224"/>
                  <a:gd name="connsiteY6" fmla="*/ 1499022 h 2016224"/>
                  <a:gd name="connsiteX0" fmla="*/ 0 w 2016224"/>
                  <a:gd name="connsiteY0" fmla="*/ 1499022 h 2016224"/>
                  <a:gd name="connsiteX1" fmla="*/ 594839 w 2016224"/>
                  <a:gd name="connsiteY1" fmla="*/ 0 h 2016224"/>
                  <a:gd name="connsiteX2" fmla="*/ 1412758 w 2016224"/>
                  <a:gd name="connsiteY2" fmla="*/ 0 h 2016224"/>
                  <a:gd name="connsiteX3" fmla="*/ 2016224 w 2016224"/>
                  <a:gd name="connsiteY3" fmla="*/ 1499022 h 2016224"/>
                  <a:gd name="connsiteX4" fmla="*/ 1499022 w 2016224"/>
                  <a:gd name="connsiteY4" fmla="*/ 2016224 h 2016224"/>
                  <a:gd name="connsiteX5" fmla="*/ 517202 w 2016224"/>
                  <a:gd name="connsiteY5" fmla="*/ 2016224 h 2016224"/>
                  <a:gd name="connsiteX6" fmla="*/ 0 w 2016224"/>
                  <a:gd name="connsiteY6" fmla="*/ 1499022 h 2016224"/>
                  <a:gd name="connsiteX0" fmla="*/ 0 w 2016224"/>
                  <a:gd name="connsiteY0" fmla="*/ 1499022 h 2016224"/>
                  <a:gd name="connsiteX1" fmla="*/ 594839 w 2016224"/>
                  <a:gd name="connsiteY1" fmla="*/ 0 h 2016224"/>
                  <a:gd name="connsiteX2" fmla="*/ 1412758 w 2016224"/>
                  <a:gd name="connsiteY2" fmla="*/ 0 h 2016224"/>
                  <a:gd name="connsiteX3" fmla="*/ 2016224 w 2016224"/>
                  <a:gd name="connsiteY3" fmla="*/ 1499022 h 2016224"/>
                  <a:gd name="connsiteX4" fmla="*/ 1499022 w 2016224"/>
                  <a:gd name="connsiteY4" fmla="*/ 2016224 h 2016224"/>
                  <a:gd name="connsiteX5" fmla="*/ 517202 w 2016224"/>
                  <a:gd name="connsiteY5" fmla="*/ 2016224 h 2016224"/>
                  <a:gd name="connsiteX6" fmla="*/ 0 w 2016224"/>
                  <a:gd name="connsiteY6" fmla="*/ 1499022 h 2016224"/>
                  <a:gd name="connsiteX0" fmla="*/ 0 w 2016224"/>
                  <a:gd name="connsiteY0" fmla="*/ 1499022 h 2016224"/>
                  <a:gd name="connsiteX1" fmla="*/ 594839 w 2016224"/>
                  <a:gd name="connsiteY1" fmla="*/ 0 h 2016224"/>
                  <a:gd name="connsiteX2" fmla="*/ 1412758 w 2016224"/>
                  <a:gd name="connsiteY2" fmla="*/ 0 h 2016224"/>
                  <a:gd name="connsiteX3" fmla="*/ 2016224 w 2016224"/>
                  <a:gd name="connsiteY3" fmla="*/ 1499022 h 2016224"/>
                  <a:gd name="connsiteX4" fmla="*/ 1499022 w 2016224"/>
                  <a:gd name="connsiteY4" fmla="*/ 2016224 h 2016224"/>
                  <a:gd name="connsiteX5" fmla="*/ 517202 w 2016224"/>
                  <a:gd name="connsiteY5" fmla="*/ 2016224 h 2016224"/>
                  <a:gd name="connsiteX6" fmla="*/ 0 w 2016224"/>
                  <a:gd name="connsiteY6" fmla="*/ 1499022 h 2016224"/>
                  <a:gd name="connsiteX0" fmla="*/ 0 w 2016224"/>
                  <a:gd name="connsiteY0" fmla="*/ 1499022 h 2016224"/>
                  <a:gd name="connsiteX1" fmla="*/ 594839 w 2016224"/>
                  <a:gd name="connsiteY1" fmla="*/ 0 h 2016224"/>
                  <a:gd name="connsiteX2" fmla="*/ 1412758 w 2016224"/>
                  <a:gd name="connsiteY2" fmla="*/ 0 h 2016224"/>
                  <a:gd name="connsiteX3" fmla="*/ 2016224 w 2016224"/>
                  <a:gd name="connsiteY3" fmla="*/ 1499022 h 2016224"/>
                  <a:gd name="connsiteX4" fmla="*/ 1499022 w 2016224"/>
                  <a:gd name="connsiteY4" fmla="*/ 2016224 h 2016224"/>
                  <a:gd name="connsiteX5" fmla="*/ 517202 w 2016224"/>
                  <a:gd name="connsiteY5" fmla="*/ 2016224 h 2016224"/>
                  <a:gd name="connsiteX6" fmla="*/ 0 w 2016224"/>
                  <a:gd name="connsiteY6" fmla="*/ 1499022 h 2016224"/>
                  <a:gd name="connsiteX0" fmla="*/ 0 w 2016224"/>
                  <a:gd name="connsiteY0" fmla="*/ 1499022 h 2016224"/>
                  <a:gd name="connsiteX1" fmla="*/ 594839 w 2016224"/>
                  <a:gd name="connsiteY1" fmla="*/ 0 h 2016224"/>
                  <a:gd name="connsiteX2" fmla="*/ 1412758 w 2016224"/>
                  <a:gd name="connsiteY2" fmla="*/ 0 h 2016224"/>
                  <a:gd name="connsiteX3" fmla="*/ 2016224 w 2016224"/>
                  <a:gd name="connsiteY3" fmla="*/ 1499022 h 2016224"/>
                  <a:gd name="connsiteX4" fmla="*/ 1499022 w 2016224"/>
                  <a:gd name="connsiteY4" fmla="*/ 2016224 h 2016224"/>
                  <a:gd name="connsiteX5" fmla="*/ 517202 w 2016224"/>
                  <a:gd name="connsiteY5" fmla="*/ 2016224 h 2016224"/>
                  <a:gd name="connsiteX6" fmla="*/ 0 w 2016224"/>
                  <a:gd name="connsiteY6" fmla="*/ 1499022 h 2016224"/>
                  <a:gd name="connsiteX0" fmla="*/ 0 w 2016224"/>
                  <a:gd name="connsiteY0" fmla="*/ 1499022 h 2016224"/>
                  <a:gd name="connsiteX1" fmla="*/ 594839 w 2016224"/>
                  <a:gd name="connsiteY1" fmla="*/ 0 h 2016224"/>
                  <a:gd name="connsiteX2" fmla="*/ 1412758 w 2016224"/>
                  <a:gd name="connsiteY2" fmla="*/ 0 h 2016224"/>
                  <a:gd name="connsiteX3" fmla="*/ 2016224 w 2016224"/>
                  <a:gd name="connsiteY3" fmla="*/ 1499022 h 2016224"/>
                  <a:gd name="connsiteX4" fmla="*/ 1499022 w 2016224"/>
                  <a:gd name="connsiteY4" fmla="*/ 2016224 h 2016224"/>
                  <a:gd name="connsiteX5" fmla="*/ 517202 w 2016224"/>
                  <a:gd name="connsiteY5" fmla="*/ 2016224 h 2016224"/>
                  <a:gd name="connsiteX6" fmla="*/ 0 w 2016224"/>
                  <a:gd name="connsiteY6" fmla="*/ 1499022 h 2016224"/>
                  <a:gd name="connsiteX0" fmla="*/ 0 w 2016224"/>
                  <a:gd name="connsiteY0" fmla="*/ 1516275 h 2033477"/>
                  <a:gd name="connsiteX1" fmla="*/ 594839 w 2016224"/>
                  <a:gd name="connsiteY1" fmla="*/ 17253 h 2033477"/>
                  <a:gd name="connsiteX2" fmla="*/ 1438637 w 2016224"/>
                  <a:gd name="connsiteY2" fmla="*/ 0 h 2033477"/>
                  <a:gd name="connsiteX3" fmla="*/ 2016224 w 2016224"/>
                  <a:gd name="connsiteY3" fmla="*/ 1516275 h 2033477"/>
                  <a:gd name="connsiteX4" fmla="*/ 1499022 w 2016224"/>
                  <a:gd name="connsiteY4" fmla="*/ 2033477 h 2033477"/>
                  <a:gd name="connsiteX5" fmla="*/ 517202 w 2016224"/>
                  <a:gd name="connsiteY5" fmla="*/ 2033477 h 2033477"/>
                  <a:gd name="connsiteX6" fmla="*/ 0 w 2016224"/>
                  <a:gd name="connsiteY6" fmla="*/ 1516275 h 2033477"/>
                  <a:gd name="connsiteX0" fmla="*/ 0 w 2016224"/>
                  <a:gd name="connsiteY0" fmla="*/ 1499022 h 2016224"/>
                  <a:gd name="connsiteX1" fmla="*/ 594839 w 2016224"/>
                  <a:gd name="connsiteY1" fmla="*/ 0 h 2016224"/>
                  <a:gd name="connsiteX2" fmla="*/ 1464516 w 2016224"/>
                  <a:gd name="connsiteY2" fmla="*/ 0 h 2016224"/>
                  <a:gd name="connsiteX3" fmla="*/ 2016224 w 2016224"/>
                  <a:gd name="connsiteY3" fmla="*/ 1499022 h 2016224"/>
                  <a:gd name="connsiteX4" fmla="*/ 1499022 w 2016224"/>
                  <a:gd name="connsiteY4" fmla="*/ 2016224 h 2016224"/>
                  <a:gd name="connsiteX5" fmla="*/ 517202 w 2016224"/>
                  <a:gd name="connsiteY5" fmla="*/ 2016224 h 2016224"/>
                  <a:gd name="connsiteX6" fmla="*/ 0 w 2016224"/>
                  <a:gd name="connsiteY6" fmla="*/ 1499022 h 2016224"/>
                  <a:gd name="connsiteX0" fmla="*/ 0 w 2016224"/>
                  <a:gd name="connsiteY0" fmla="*/ 1524901 h 2042103"/>
                  <a:gd name="connsiteX1" fmla="*/ 594839 w 2016224"/>
                  <a:gd name="connsiteY1" fmla="*/ 25879 h 2042103"/>
                  <a:gd name="connsiteX2" fmla="*/ 1430010 w 2016224"/>
                  <a:gd name="connsiteY2" fmla="*/ 0 h 2042103"/>
                  <a:gd name="connsiteX3" fmla="*/ 2016224 w 2016224"/>
                  <a:gd name="connsiteY3" fmla="*/ 1524901 h 2042103"/>
                  <a:gd name="connsiteX4" fmla="*/ 1499022 w 2016224"/>
                  <a:gd name="connsiteY4" fmla="*/ 2042103 h 2042103"/>
                  <a:gd name="connsiteX5" fmla="*/ 517202 w 2016224"/>
                  <a:gd name="connsiteY5" fmla="*/ 2042103 h 2042103"/>
                  <a:gd name="connsiteX6" fmla="*/ 0 w 2016224"/>
                  <a:gd name="connsiteY6" fmla="*/ 1524901 h 2042103"/>
                  <a:gd name="connsiteX0" fmla="*/ 0 w 2016224"/>
                  <a:gd name="connsiteY0" fmla="*/ 1524901 h 2042103"/>
                  <a:gd name="connsiteX1" fmla="*/ 594839 w 2016224"/>
                  <a:gd name="connsiteY1" fmla="*/ 25879 h 2042103"/>
                  <a:gd name="connsiteX2" fmla="*/ 1430010 w 2016224"/>
                  <a:gd name="connsiteY2" fmla="*/ 0 h 2042103"/>
                  <a:gd name="connsiteX3" fmla="*/ 2016224 w 2016224"/>
                  <a:gd name="connsiteY3" fmla="*/ 1524901 h 2042103"/>
                  <a:gd name="connsiteX4" fmla="*/ 1499022 w 2016224"/>
                  <a:gd name="connsiteY4" fmla="*/ 2042103 h 2042103"/>
                  <a:gd name="connsiteX5" fmla="*/ 517202 w 2016224"/>
                  <a:gd name="connsiteY5" fmla="*/ 2042103 h 2042103"/>
                  <a:gd name="connsiteX6" fmla="*/ 0 w 2016224"/>
                  <a:gd name="connsiteY6" fmla="*/ 1524901 h 2042103"/>
                  <a:gd name="connsiteX0" fmla="*/ 0 w 2016224"/>
                  <a:gd name="connsiteY0" fmla="*/ 1524901 h 2042103"/>
                  <a:gd name="connsiteX1" fmla="*/ 594839 w 2016224"/>
                  <a:gd name="connsiteY1" fmla="*/ 25879 h 2042103"/>
                  <a:gd name="connsiteX2" fmla="*/ 1430010 w 2016224"/>
                  <a:gd name="connsiteY2" fmla="*/ 0 h 2042103"/>
                  <a:gd name="connsiteX3" fmla="*/ 2016224 w 2016224"/>
                  <a:gd name="connsiteY3" fmla="*/ 1524901 h 2042103"/>
                  <a:gd name="connsiteX4" fmla="*/ 1499022 w 2016224"/>
                  <a:gd name="connsiteY4" fmla="*/ 2042103 h 2042103"/>
                  <a:gd name="connsiteX5" fmla="*/ 517202 w 2016224"/>
                  <a:gd name="connsiteY5" fmla="*/ 2042103 h 2042103"/>
                  <a:gd name="connsiteX6" fmla="*/ 0 w 2016224"/>
                  <a:gd name="connsiteY6" fmla="*/ 1524901 h 2042103"/>
                  <a:gd name="connsiteX0" fmla="*/ 0 w 2016224"/>
                  <a:gd name="connsiteY0" fmla="*/ 1524901 h 2042103"/>
                  <a:gd name="connsiteX1" fmla="*/ 594839 w 2016224"/>
                  <a:gd name="connsiteY1" fmla="*/ 25879 h 2042103"/>
                  <a:gd name="connsiteX2" fmla="*/ 1430010 w 2016224"/>
                  <a:gd name="connsiteY2" fmla="*/ 0 h 2042103"/>
                  <a:gd name="connsiteX3" fmla="*/ 2016224 w 2016224"/>
                  <a:gd name="connsiteY3" fmla="*/ 1524901 h 2042103"/>
                  <a:gd name="connsiteX4" fmla="*/ 1499022 w 2016224"/>
                  <a:gd name="connsiteY4" fmla="*/ 2042103 h 2042103"/>
                  <a:gd name="connsiteX5" fmla="*/ 517202 w 2016224"/>
                  <a:gd name="connsiteY5" fmla="*/ 2042103 h 2042103"/>
                  <a:gd name="connsiteX6" fmla="*/ 0 w 2016224"/>
                  <a:gd name="connsiteY6" fmla="*/ 1524901 h 2042103"/>
                  <a:gd name="connsiteX0" fmla="*/ 0 w 2016224"/>
                  <a:gd name="connsiteY0" fmla="*/ 1499022 h 2016224"/>
                  <a:gd name="connsiteX1" fmla="*/ 594839 w 2016224"/>
                  <a:gd name="connsiteY1" fmla="*/ 0 h 2016224"/>
                  <a:gd name="connsiteX2" fmla="*/ 1438637 w 2016224"/>
                  <a:gd name="connsiteY2" fmla="*/ 8627 h 2016224"/>
                  <a:gd name="connsiteX3" fmla="*/ 2016224 w 2016224"/>
                  <a:gd name="connsiteY3" fmla="*/ 1499022 h 2016224"/>
                  <a:gd name="connsiteX4" fmla="*/ 1499022 w 2016224"/>
                  <a:gd name="connsiteY4" fmla="*/ 2016224 h 2016224"/>
                  <a:gd name="connsiteX5" fmla="*/ 517202 w 2016224"/>
                  <a:gd name="connsiteY5" fmla="*/ 2016224 h 2016224"/>
                  <a:gd name="connsiteX6" fmla="*/ 0 w 2016224"/>
                  <a:gd name="connsiteY6" fmla="*/ 1499022 h 2016224"/>
                  <a:gd name="connsiteX0" fmla="*/ 0 w 2016224"/>
                  <a:gd name="connsiteY0" fmla="*/ 1490395 h 2007597"/>
                  <a:gd name="connsiteX1" fmla="*/ 594839 w 2016224"/>
                  <a:gd name="connsiteY1" fmla="*/ 17253 h 2007597"/>
                  <a:gd name="connsiteX2" fmla="*/ 1438637 w 2016224"/>
                  <a:gd name="connsiteY2" fmla="*/ 0 h 2007597"/>
                  <a:gd name="connsiteX3" fmla="*/ 2016224 w 2016224"/>
                  <a:gd name="connsiteY3" fmla="*/ 1490395 h 2007597"/>
                  <a:gd name="connsiteX4" fmla="*/ 1499022 w 2016224"/>
                  <a:gd name="connsiteY4" fmla="*/ 2007597 h 2007597"/>
                  <a:gd name="connsiteX5" fmla="*/ 517202 w 2016224"/>
                  <a:gd name="connsiteY5" fmla="*/ 2007597 h 2007597"/>
                  <a:gd name="connsiteX6" fmla="*/ 0 w 2016224"/>
                  <a:gd name="connsiteY6" fmla="*/ 1490395 h 2007597"/>
                  <a:gd name="connsiteX0" fmla="*/ 0 w 2016224"/>
                  <a:gd name="connsiteY0" fmla="*/ 1499022 h 2016224"/>
                  <a:gd name="connsiteX1" fmla="*/ 594839 w 2016224"/>
                  <a:gd name="connsiteY1" fmla="*/ 0 h 2016224"/>
                  <a:gd name="connsiteX2" fmla="*/ 1438637 w 2016224"/>
                  <a:gd name="connsiteY2" fmla="*/ 8627 h 2016224"/>
                  <a:gd name="connsiteX3" fmla="*/ 2016224 w 2016224"/>
                  <a:gd name="connsiteY3" fmla="*/ 1499022 h 2016224"/>
                  <a:gd name="connsiteX4" fmla="*/ 1499022 w 2016224"/>
                  <a:gd name="connsiteY4" fmla="*/ 2016224 h 2016224"/>
                  <a:gd name="connsiteX5" fmla="*/ 517202 w 2016224"/>
                  <a:gd name="connsiteY5" fmla="*/ 2016224 h 2016224"/>
                  <a:gd name="connsiteX6" fmla="*/ 0 w 2016224"/>
                  <a:gd name="connsiteY6" fmla="*/ 1499022 h 2016224"/>
                  <a:gd name="connsiteX0" fmla="*/ 0 w 2016224"/>
                  <a:gd name="connsiteY0" fmla="*/ 1499022 h 2016224"/>
                  <a:gd name="connsiteX1" fmla="*/ 594839 w 2016224"/>
                  <a:gd name="connsiteY1" fmla="*/ 0 h 2016224"/>
                  <a:gd name="connsiteX2" fmla="*/ 1438637 w 2016224"/>
                  <a:gd name="connsiteY2" fmla="*/ 8627 h 2016224"/>
                  <a:gd name="connsiteX3" fmla="*/ 2016224 w 2016224"/>
                  <a:gd name="connsiteY3" fmla="*/ 1499022 h 2016224"/>
                  <a:gd name="connsiteX4" fmla="*/ 1499022 w 2016224"/>
                  <a:gd name="connsiteY4" fmla="*/ 2016224 h 2016224"/>
                  <a:gd name="connsiteX5" fmla="*/ 517202 w 2016224"/>
                  <a:gd name="connsiteY5" fmla="*/ 2016224 h 2016224"/>
                  <a:gd name="connsiteX6" fmla="*/ 0 w 2016224"/>
                  <a:gd name="connsiteY6" fmla="*/ 1499022 h 2016224"/>
                  <a:gd name="connsiteX0" fmla="*/ 0 w 2016224"/>
                  <a:gd name="connsiteY0" fmla="*/ 1499022 h 2016224"/>
                  <a:gd name="connsiteX1" fmla="*/ 594839 w 2016224"/>
                  <a:gd name="connsiteY1" fmla="*/ 0 h 2016224"/>
                  <a:gd name="connsiteX2" fmla="*/ 1447263 w 2016224"/>
                  <a:gd name="connsiteY2" fmla="*/ 8627 h 2016224"/>
                  <a:gd name="connsiteX3" fmla="*/ 2016224 w 2016224"/>
                  <a:gd name="connsiteY3" fmla="*/ 1499022 h 2016224"/>
                  <a:gd name="connsiteX4" fmla="*/ 1499022 w 2016224"/>
                  <a:gd name="connsiteY4" fmla="*/ 2016224 h 2016224"/>
                  <a:gd name="connsiteX5" fmla="*/ 517202 w 2016224"/>
                  <a:gd name="connsiteY5" fmla="*/ 2016224 h 2016224"/>
                  <a:gd name="connsiteX6" fmla="*/ 0 w 2016224"/>
                  <a:gd name="connsiteY6" fmla="*/ 1499022 h 2016224"/>
                  <a:gd name="connsiteX0" fmla="*/ 0 w 2016224"/>
                  <a:gd name="connsiteY0" fmla="*/ 1499022 h 2016224"/>
                  <a:gd name="connsiteX1" fmla="*/ 594839 w 2016224"/>
                  <a:gd name="connsiteY1" fmla="*/ 0 h 2016224"/>
                  <a:gd name="connsiteX2" fmla="*/ 1438637 w 2016224"/>
                  <a:gd name="connsiteY2" fmla="*/ 1 h 2016224"/>
                  <a:gd name="connsiteX3" fmla="*/ 2016224 w 2016224"/>
                  <a:gd name="connsiteY3" fmla="*/ 1499022 h 2016224"/>
                  <a:gd name="connsiteX4" fmla="*/ 1499022 w 2016224"/>
                  <a:gd name="connsiteY4" fmla="*/ 2016224 h 2016224"/>
                  <a:gd name="connsiteX5" fmla="*/ 517202 w 2016224"/>
                  <a:gd name="connsiteY5" fmla="*/ 2016224 h 2016224"/>
                  <a:gd name="connsiteX6" fmla="*/ 0 w 2016224"/>
                  <a:gd name="connsiteY6" fmla="*/ 1499022 h 2016224"/>
                  <a:gd name="connsiteX0" fmla="*/ 0 w 2016224"/>
                  <a:gd name="connsiteY0" fmla="*/ 1499022 h 2016224"/>
                  <a:gd name="connsiteX1" fmla="*/ 594839 w 2016224"/>
                  <a:gd name="connsiteY1" fmla="*/ 0 h 2016224"/>
                  <a:gd name="connsiteX2" fmla="*/ 1438637 w 2016224"/>
                  <a:gd name="connsiteY2" fmla="*/ 1 h 2016224"/>
                  <a:gd name="connsiteX3" fmla="*/ 2016224 w 2016224"/>
                  <a:gd name="connsiteY3" fmla="*/ 1499022 h 2016224"/>
                  <a:gd name="connsiteX4" fmla="*/ 1499022 w 2016224"/>
                  <a:gd name="connsiteY4" fmla="*/ 2016224 h 2016224"/>
                  <a:gd name="connsiteX5" fmla="*/ 517202 w 2016224"/>
                  <a:gd name="connsiteY5" fmla="*/ 2016224 h 2016224"/>
                  <a:gd name="connsiteX6" fmla="*/ 0 w 2016224"/>
                  <a:gd name="connsiteY6" fmla="*/ 1499022 h 2016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2016224">
                    <a:moveTo>
                      <a:pt x="0" y="1499022"/>
                    </a:moveTo>
                    <a:cubicBezTo>
                      <a:pt x="17125" y="1145997"/>
                      <a:pt x="344800" y="266760"/>
                      <a:pt x="594839" y="0"/>
                    </a:cubicBezTo>
                    <a:lnTo>
                      <a:pt x="1438637" y="1"/>
                    </a:lnTo>
                    <a:cubicBezTo>
                      <a:pt x="1675535" y="249838"/>
                      <a:pt x="2001847" y="1162985"/>
                      <a:pt x="2016224" y="1499022"/>
                    </a:cubicBezTo>
                    <a:cubicBezTo>
                      <a:pt x="2016224" y="1784665"/>
                      <a:pt x="1784665" y="2016224"/>
                      <a:pt x="1499022" y="2016224"/>
                    </a:cubicBezTo>
                    <a:lnTo>
                      <a:pt x="517202" y="2016224"/>
                    </a:lnTo>
                    <a:cubicBezTo>
                      <a:pt x="231559" y="2016224"/>
                      <a:pt x="0" y="1784665"/>
                      <a:pt x="0" y="149902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1" name="Rounded Rectangle 20">
                <a:extLst>
                  <a:ext uri="{FF2B5EF4-FFF2-40B4-BE49-F238E27FC236}">
                    <a16:creationId xmlns:a16="http://schemas.microsoft.com/office/drawing/2014/main" id="{FE32424D-11EE-4E6C-84EC-64D460D7D05C}"/>
                  </a:ext>
                </a:extLst>
              </p:cNvPr>
              <p:cNvSpPr/>
              <p:nvPr/>
            </p:nvSpPr>
            <p:spPr>
              <a:xfrm rot="20822172">
                <a:off x="2349692" y="4466317"/>
                <a:ext cx="1812545" cy="1144588"/>
              </a:xfrm>
              <a:custGeom>
                <a:avLst/>
                <a:gdLst>
                  <a:gd name="connsiteX0" fmla="*/ 181659 w 2016224"/>
                  <a:gd name="connsiteY0" fmla="*/ 0 h 1270554"/>
                  <a:gd name="connsiteX1" fmla="*/ 1908881 w 2016224"/>
                  <a:gd name="connsiteY1" fmla="*/ 262442 h 1270554"/>
                  <a:gd name="connsiteX2" fmla="*/ 2016224 w 2016224"/>
                  <a:gd name="connsiteY2" fmla="*/ 753352 h 1270554"/>
                  <a:gd name="connsiteX3" fmla="*/ 1499022 w 2016224"/>
                  <a:gd name="connsiteY3" fmla="*/ 1270554 h 1270554"/>
                  <a:gd name="connsiteX4" fmla="*/ 517202 w 2016224"/>
                  <a:gd name="connsiteY4" fmla="*/ 1270554 h 1270554"/>
                  <a:gd name="connsiteX5" fmla="*/ 0 w 2016224"/>
                  <a:gd name="connsiteY5" fmla="*/ 753352 h 1270554"/>
                  <a:gd name="connsiteX6" fmla="*/ 181659 w 2016224"/>
                  <a:gd name="connsiteY6" fmla="*/ 0 h 1270554"/>
                  <a:gd name="connsiteX0" fmla="*/ 170132 w 2016224"/>
                  <a:gd name="connsiteY0" fmla="*/ 0 h 1273207"/>
                  <a:gd name="connsiteX1" fmla="*/ 1908881 w 2016224"/>
                  <a:gd name="connsiteY1" fmla="*/ 265095 h 1273207"/>
                  <a:gd name="connsiteX2" fmla="*/ 2016224 w 2016224"/>
                  <a:gd name="connsiteY2" fmla="*/ 756005 h 1273207"/>
                  <a:gd name="connsiteX3" fmla="*/ 1499022 w 2016224"/>
                  <a:gd name="connsiteY3" fmla="*/ 1273207 h 1273207"/>
                  <a:gd name="connsiteX4" fmla="*/ 517202 w 2016224"/>
                  <a:gd name="connsiteY4" fmla="*/ 1273207 h 1273207"/>
                  <a:gd name="connsiteX5" fmla="*/ 0 w 2016224"/>
                  <a:gd name="connsiteY5" fmla="*/ 756005 h 1273207"/>
                  <a:gd name="connsiteX6" fmla="*/ 170132 w 2016224"/>
                  <a:gd name="connsiteY6" fmla="*/ 0 h 1273207"/>
                  <a:gd name="connsiteX0" fmla="*/ 170132 w 2016224"/>
                  <a:gd name="connsiteY0" fmla="*/ 0 h 1273207"/>
                  <a:gd name="connsiteX1" fmla="*/ 1908881 w 2016224"/>
                  <a:gd name="connsiteY1" fmla="*/ 265095 h 1273207"/>
                  <a:gd name="connsiteX2" fmla="*/ 2016224 w 2016224"/>
                  <a:gd name="connsiteY2" fmla="*/ 756005 h 1273207"/>
                  <a:gd name="connsiteX3" fmla="*/ 1499022 w 2016224"/>
                  <a:gd name="connsiteY3" fmla="*/ 1273207 h 1273207"/>
                  <a:gd name="connsiteX4" fmla="*/ 517202 w 2016224"/>
                  <a:gd name="connsiteY4" fmla="*/ 1273207 h 1273207"/>
                  <a:gd name="connsiteX5" fmla="*/ 0 w 2016224"/>
                  <a:gd name="connsiteY5" fmla="*/ 756005 h 1273207"/>
                  <a:gd name="connsiteX6" fmla="*/ 170132 w 2016224"/>
                  <a:gd name="connsiteY6" fmla="*/ 0 h 1273207"/>
                  <a:gd name="connsiteX0" fmla="*/ 170132 w 2016224"/>
                  <a:gd name="connsiteY0" fmla="*/ 0 h 1273207"/>
                  <a:gd name="connsiteX1" fmla="*/ 1908881 w 2016224"/>
                  <a:gd name="connsiteY1" fmla="*/ 265095 h 1273207"/>
                  <a:gd name="connsiteX2" fmla="*/ 2016224 w 2016224"/>
                  <a:gd name="connsiteY2" fmla="*/ 756005 h 1273207"/>
                  <a:gd name="connsiteX3" fmla="*/ 1499022 w 2016224"/>
                  <a:gd name="connsiteY3" fmla="*/ 1273207 h 1273207"/>
                  <a:gd name="connsiteX4" fmla="*/ 517202 w 2016224"/>
                  <a:gd name="connsiteY4" fmla="*/ 1273207 h 1273207"/>
                  <a:gd name="connsiteX5" fmla="*/ 0 w 2016224"/>
                  <a:gd name="connsiteY5" fmla="*/ 756005 h 1273207"/>
                  <a:gd name="connsiteX6" fmla="*/ 170132 w 2016224"/>
                  <a:gd name="connsiteY6" fmla="*/ 0 h 1273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273207">
                    <a:moveTo>
                      <a:pt x="170132" y="0"/>
                    </a:moveTo>
                    <a:cubicBezTo>
                      <a:pt x="823292" y="85075"/>
                      <a:pt x="1203397" y="143700"/>
                      <a:pt x="1908881" y="265095"/>
                    </a:cubicBezTo>
                    <a:cubicBezTo>
                      <a:pt x="1970783" y="462532"/>
                      <a:pt x="2011360" y="642304"/>
                      <a:pt x="2016224" y="756005"/>
                    </a:cubicBezTo>
                    <a:cubicBezTo>
                      <a:pt x="2016224" y="1041648"/>
                      <a:pt x="1784665" y="1273207"/>
                      <a:pt x="1499022" y="1273207"/>
                    </a:cubicBezTo>
                    <a:lnTo>
                      <a:pt x="517202" y="1273207"/>
                    </a:lnTo>
                    <a:cubicBezTo>
                      <a:pt x="231559" y="1273207"/>
                      <a:pt x="0" y="1041648"/>
                      <a:pt x="0" y="756005"/>
                    </a:cubicBezTo>
                    <a:cubicBezTo>
                      <a:pt x="5758" y="637302"/>
                      <a:pt x="107653" y="194008"/>
                      <a:pt x="170132" y="0"/>
                    </a:cubicBezTo>
                    <a:close/>
                  </a:path>
                </a:pathLst>
              </a:custGeom>
              <a:solidFill>
                <a:schemeClr val="tx2">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2" name="Oval 24">
                <a:extLst>
                  <a:ext uri="{FF2B5EF4-FFF2-40B4-BE49-F238E27FC236}">
                    <a16:creationId xmlns:a16="http://schemas.microsoft.com/office/drawing/2014/main" id="{ABFA0A3E-2353-4B24-A955-C332FDD6B0D9}"/>
                  </a:ext>
                </a:extLst>
              </p:cNvPr>
              <p:cNvSpPr/>
              <p:nvPr/>
            </p:nvSpPr>
            <p:spPr>
              <a:xfrm rot="19922172">
                <a:off x="2956377" y="5401284"/>
                <a:ext cx="158978" cy="1589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3" name="Oval 25">
                <a:extLst>
                  <a:ext uri="{FF2B5EF4-FFF2-40B4-BE49-F238E27FC236}">
                    <a16:creationId xmlns:a16="http://schemas.microsoft.com/office/drawing/2014/main" id="{21A3221A-23E8-4BDD-82C9-C1FC9151B1D6}"/>
                  </a:ext>
                </a:extLst>
              </p:cNvPr>
              <p:cNvSpPr/>
              <p:nvPr/>
            </p:nvSpPr>
            <p:spPr>
              <a:xfrm rot="19922172">
                <a:off x="3287720" y="5052607"/>
                <a:ext cx="79488" cy="794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4" name="Oval 26">
                <a:extLst>
                  <a:ext uri="{FF2B5EF4-FFF2-40B4-BE49-F238E27FC236}">
                    <a16:creationId xmlns:a16="http://schemas.microsoft.com/office/drawing/2014/main" id="{6FDDB04B-7A62-4C4C-BA44-F5716B5B6CB6}"/>
                  </a:ext>
                </a:extLst>
              </p:cNvPr>
              <p:cNvSpPr/>
              <p:nvPr/>
            </p:nvSpPr>
            <p:spPr>
              <a:xfrm rot="19922172">
                <a:off x="2951182" y="5052299"/>
                <a:ext cx="129468" cy="1294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5" name="Oval 27">
                <a:extLst>
                  <a:ext uri="{FF2B5EF4-FFF2-40B4-BE49-F238E27FC236}">
                    <a16:creationId xmlns:a16="http://schemas.microsoft.com/office/drawing/2014/main" id="{3BAADFC8-1104-4EF6-AD7E-E383970210E8}"/>
                  </a:ext>
                </a:extLst>
              </p:cNvPr>
              <p:cNvSpPr/>
              <p:nvPr/>
            </p:nvSpPr>
            <p:spPr>
              <a:xfrm rot="19922172">
                <a:off x="3015455" y="4704628"/>
                <a:ext cx="214669" cy="2146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6" name="Oval 28">
                <a:extLst>
                  <a:ext uri="{FF2B5EF4-FFF2-40B4-BE49-F238E27FC236}">
                    <a16:creationId xmlns:a16="http://schemas.microsoft.com/office/drawing/2014/main" id="{B89DA8BA-66B3-413D-93A2-6AE0841419E6}"/>
                  </a:ext>
                </a:extLst>
              </p:cNvPr>
              <p:cNvSpPr/>
              <p:nvPr/>
            </p:nvSpPr>
            <p:spPr>
              <a:xfrm rot="19922172">
                <a:off x="3403392" y="5279807"/>
                <a:ext cx="79488" cy="794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7" name="Oval 29">
                <a:extLst>
                  <a:ext uri="{FF2B5EF4-FFF2-40B4-BE49-F238E27FC236}">
                    <a16:creationId xmlns:a16="http://schemas.microsoft.com/office/drawing/2014/main" id="{C7E3F04D-A368-47A8-92AF-416C5540A9E7}"/>
                  </a:ext>
                </a:extLst>
              </p:cNvPr>
              <p:cNvSpPr/>
              <p:nvPr/>
            </p:nvSpPr>
            <p:spPr>
              <a:xfrm rot="19922172">
                <a:off x="3465934" y="4834759"/>
                <a:ext cx="129468" cy="1294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8" name="Oval 30">
                <a:extLst>
                  <a:ext uri="{FF2B5EF4-FFF2-40B4-BE49-F238E27FC236}">
                    <a16:creationId xmlns:a16="http://schemas.microsoft.com/office/drawing/2014/main" id="{1BC0ECCB-1064-4857-9495-176772231209}"/>
                  </a:ext>
                </a:extLst>
              </p:cNvPr>
              <p:cNvSpPr/>
              <p:nvPr/>
            </p:nvSpPr>
            <p:spPr>
              <a:xfrm rot="19922172">
                <a:off x="2867137" y="4322821"/>
                <a:ext cx="158978" cy="15897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9" name="Oval 31">
                <a:extLst>
                  <a:ext uri="{FF2B5EF4-FFF2-40B4-BE49-F238E27FC236}">
                    <a16:creationId xmlns:a16="http://schemas.microsoft.com/office/drawing/2014/main" id="{7CA03612-2BBD-44D4-B06C-ADBEB1478473}"/>
                  </a:ext>
                </a:extLst>
              </p:cNvPr>
              <p:cNvSpPr/>
              <p:nvPr/>
            </p:nvSpPr>
            <p:spPr>
              <a:xfrm rot="19922172">
                <a:off x="2626403" y="3199517"/>
                <a:ext cx="79488" cy="7948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0" name="Oval 32">
                <a:extLst>
                  <a:ext uri="{FF2B5EF4-FFF2-40B4-BE49-F238E27FC236}">
                    <a16:creationId xmlns:a16="http://schemas.microsoft.com/office/drawing/2014/main" id="{FE284D83-DF90-46CA-B101-E1727A929319}"/>
                  </a:ext>
                </a:extLst>
              </p:cNvPr>
              <p:cNvSpPr/>
              <p:nvPr/>
            </p:nvSpPr>
            <p:spPr>
              <a:xfrm rot="19922172">
                <a:off x="2881892" y="3974591"/>
                <a:ext cx="129468" cy="12946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1" name="Oval 33">
                <a:extLst>
                  <a:ext uri="{FF2B5EF4-FFF2-40B4-BE49-F238E27FC236}">
                    <a16:creationId xmlns:a16="http://schemas.microsoft.com/office/drawing/2014/main" id="{B4591A72-0897-40FD-A9FE-A5F009A7400D}"/>
                  </a:ext>
                </a:extLst>
              </p:cNvPr>
              <p:cNvSpPr/>
              <p:nvPr/>
            </p:nvSpPr>
            <p:spPr>
              <a:xfrm rot="19922172">
                <a:off x="3232413" y="4332626"/>
                <a:ext cx="214669" cy="21466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2" name="Oval 34">
                <a:extLst>
                  <a:ext uri="{FF2B5EF4-FFF2-40B4-BE49-F238E27FC236}">
                    <a16:creationId xmlns:a16="http://schemas.microsoft.com/office/drawing/2014/main" id="{195B87E1-535D-4B7B-8368-AB469294FD71}"/>
                  </a:ext>
                </a:extLst>
              </p:cNvPr>
              <p:cNvSpPr/>
              <p:nvPr/>
            </p:nvSpPr>
            <p:spPr>
              <a:xfrm rot="19922172">
                <a:off x="3114166" y="4068024"/>
                <a:ext cx="129468" cy="12946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3" name="Oval 35">
                <a:extLst>
                  <a:ext uri="{FF2B5EF4-FFF2-40B4-BE49-F238E27FC236}">
                    <a16:creationId xmlns:a16="http://schemas.microsoft.com/office/drawing/2014/main" id="{20A66E3E-761F-4FFC-B7DB-6C899A56DC79}"/>
                  </a:ext>
                </a:extLst>
              </p:cNvPr>
              <p:cNvSpPr/>
              <p:nvPr/>
            </p:nvSpPr>
            <p:spPr>
              <a:xfrm rot="19922172">
                <a:off x="2740899" y="3591706"/>
                <a:ext cx="129468" cy="12946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4" name="Rounded Rectangle 24">
                <a:extLst>
                  <a:ext uri="{FF2B5EF4-FFF2-40B4-BE49-F238E27FC236}">
                    <a16:creationId xmlns:a16="http://schemas.microsoft.com/office/drawing/2014/main" id="{95907ABB-F20F-488A-AB34-2F7EB9695552}"/>
                  </a:ext>
                </a:extLst>
              </p:cNvPr>
              <p:cNvSpPr/>
              <p:nvPr/>
            </p:nvSpPr>
            <p:spPr>
              <a:xfrm rot="20822172">
                <a:off x="2323230" y="2856728"/>
                <a:ext cx="903882" cy="17600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nvGrpSpPr>
              <p:cNvPr id="25" name="Group 37">
                <a:extLst>
                  <a:ext uri="{FF2B5EF4-FFF2-40B4-BE49-F238E27FC236}">
                    <a16:creationId xmlns:a16="http://schemas.microsoft.com/office/drawing/2014/main" id="{B535F8AA-CB6B-4625-917B-254F8FD750D7}"/>
                  </a:ext>
                </a:extLst>
              </p:cNvPr>
              <p:cNvGrpSpPr/>
              <p:nvPr/>
            </p:nvGrpSpPr>
            <p:grpSpPr>
              <a:xfrm rot="6970873">
                <a:off x="2773997" y="3162587"/>
                <a:ext cx="1029449" cy="711925"/>
                <a:chOff x="7088933" y="2427715"/>
                <a:chExt cx="895505" cy="619296"/>
              </a:xfrm>
            </p:grpSpPr>
            <p:sp>
              <p:nvSpPr>
                <p:cNvPr id="26" name="Flowchart: Terminator 38">
                  <a:extLst>
                    <a:ext uri="{FF2B5EF4-FFF2-40B4-BE49-F238E27FC236}">
                      <a16:creationId xmlns:a16="http://schemas.microsoft.com/office/drawing/2014/main" id="{C9A391CF-0232-4F82-B816-A789EC84E415}"/>
                    </a:ext>
                  </a:extLst>
                </p:cNvPr>
                <p:cNvSpPr/>
                <p:nvPr/>
              </p:nvSpPr>
              <p:spPr>
                <a:xfrm rot="2666605">
                  <a:off x="7516438" y="2427715"/>
                  <a:ext cx="468000" cy="172778"/>
                </a:xfrm>
                <a:prstGeom prst="flowChartTermina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7" name="Flowchart: Terminator 39">
                  <a:extLst>
                    <a:ext uri="{FF2B5EF4-FFF2-40B4-BE49-F238E27FC236}">
                      <a16:creationId xmlns:a16="http://schemas.microsoft.com/office/drawing/2014/main" id="{281B030D-04C3-46FE-8DC5-C07A3B71458C}"/>
                    </a:ext>
                  </a:extLst>
                </p:cNvPr>
                <p:cNvSpPr/>
                <p:nvPr/>
              </p:nvSpPr>
              <p:spPr>
                <a:xfrm rot="2666605">
                  <a:off x="7182429" y="2755702"/>
                  <a:ext cx="576064" cy="172778"/>
                </a:xfrm>
                <a:prstGeom prst="flowChartTermina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8" name="Flowchart: Terminator 40">
                  <a:extLst>
                    <a:ext uri="{FF2B5EF4-FFF2-40B4-BE49-F238E27FC236}">
                      <a16:creationId xmlns:a16="http://schemas.microsoft.com/office/drawing/2014/main" id="{35235566-3097-409A-9277-CE39AA5FED83}"/>
                    </a:ext>
                  </a:extLst>
                </p:cNvPr>
                <p:cNvSpPr/>
                <p:nvPr/>
              </p:nvSpPr>
              <p:spPr>
                <a:xfrm rot="2666605">
                  <a:off x="7332111" y="2581252"/>
                  <a:ext cx="540000" cy="172778"/>
                </a:xfrm>
                <a:prstGeom prst="flowChartTermina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29" name="Flowchart: Terminator 41">
                  <a:extLst>
                    <a:ext uri="{FF2B5EF4-FFF2-40B4-BE49-F238E27FC236}">
                      <a16:creationId xmlns:a16="http://schemas.microsoft.com/office/drawing/2014/main" id="{B48A97AB-8E74-45A6-82DD-A4613EF272D5}"/>
                    </a:ext>
                  </a:extLst>
                </p:cNvPr>
                <p:cNvSpPr/>
                <p:nvPr/>
              </p:nvSpPr>
              <p:spPr>
                <a:xfrm rot="2666605">
                  <a:off x="7088933" y="2874233"/>
                  <a:ext cx="432000" cy="172778"/>
                </a:xfrm>
                <a:prstGeom prst="flowChartTerminator">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grpSp>
      <p:grpSp>
        <p:nvGrpSpPr>
          <p:cNvPr id="45" name="Group 90">
            <a:extLst>
              <a:ext uri="{FF2B5EF4-FFF2-40B4-BE49-F238E27FC236}">
                <a16:creationId xmlns:a16="http://schemas.microsoft.com/office/drawing/2014/main" id="{9A9DF1EE-6DA8-400A-A18A-8CDFE65401FD}"/>
              </a:ext>
            </a:extLst>
          </p:cNvPr>
          <p:cNvGrpSpPr/>
          <p:nvPr userDrawn="1"/>
        </p:nvGrpSpPr>
        <p:grpSpPr>
          <a:xfrm>
            <a:off x="5110630" y="3499245"/>
            <a:ext cx="2202045" cy="2684948"/>
            <a:chOff x="7596534" y="1781236"/>
            <a:chExt cx="3532564" cy="4307246"/>
          </a:xfrm>
        </p:grpSpPr>
        <p:grpSp>
          <p:nvGrpSpPr>
            <p:cNvPr id="46" name="Group 43">
              <a:extLst>
                <a:ext uri="{FF2B5EF4-FFF2-40B4-BE49-F238E27FC236}">
                  <a16:creationId xmlns:a16="http://schemas.microsoft.com/office/drawing/2014/main" id="{E186074A-6640-4585-BBAE-DC8DDC9F42BA}"/>
                </a:ext>
              </a:extLst>
            </p:cNvPr>
            <p:cNvGrpSpPr/>
            <p:nvPr/>
          </p:nvGrpSpPr>
          <p:grpSpPr>
            <a:xfrm>
              <a:off x="8868300" y="3762813"/>
              <a:ext cx="989035" cy="2325669"/>
              <a:chOff x="6660232" y="3023478"/>
              <a:chExt cx="1152128" cy="2709174"/>
            </a:xfrm>
          </p:grpSpPr>
          <p:grpSp>
            <p:nvGrpSpPr>
              <p:cNvPr id="86" name="Group 44">
                <a:extLst>
                  <a:ext uri="{FF2B5EF4-FFF2-40B4-BE49-F238E27FC236}">
                    <a16:creationId xmlns:a16="http://schemas.microsoft.com/office/drawing/2014/main" id="{B6762540-A5D7-40B1-A8F2-C7EB3E604AD4}"/>
                  </a:ext>
                </a:extLst>
              </p:cNvPr>
              <p:cNvGrpSpPr/>
              <p:nvPr/>
            </p:nvGrpSpPr>
            <p:grpSpPr>
              <a:xfrm rot="5400000">
                <a:off x="5910032" y="3902442"/>
                <a:ext cx="2652420" cy="1008000"/>
                <a:chOff x="3215725" y="3292527"/>
                <a:chExt cx="2652420" cy="1008000"/>
              </a:xfrm>
            </p:grpSpPr>
            <p:sp>
              <p:nvSpPr>
                <p:cNvPr id="90" name="Block Arc 48">
                  <a:extLst>
                    <a:ext uri="{FF2B5EF4-FFF2-40B4-BE49-F238E27FC236}">
                      <a16:creationId xmlns:a16="http://schemas.microsoft.com/office/drawing/2014/main" id="{96C8646F-EBA7-4E3B-BF4D-E1A5EC80AB58}"/>
                    </a:ext>
                  </a:extLst>
                </p:cNvPr>
                <p:cNvSpPr/>
                <p:nvPr/>
              </p:nvSpPr>
              <p:spPr>
                <a:xfrm rot="5400000">
                  <a:off x="4855267" y="3287648"/>
                  <a:ext cx="1008000" cy="1017757"/>
                </a:xfrm>
                <a:prstGeom prst="blockArc">
                  <a:avLst>
                    <a:gd name="adj1" fmla="val 10800000"/>
                    <a:gd name="adj2" fmla="val 9456"/>
                    <a:gd name="adj3" fmla="val 1067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solidFill>
                      <a:schemeClr val="tx1"/>
                    </a:solidFill>
                  </a:endParaRPr>
                </a:p>
              </p:txBody>
            </p:sp>
            <p:sp>
              <p:nvSpPr>
                <p:cNvPr id="91" name="Rectangle 49">
                  <a:extLst>
                    <a:ext uri="{FF2B5EF4-FFF2-40B4-BE49-F238E27FC236}">
                      <a16:creationId xmlns:a16="http://schemas.microsoft.com/office/drawing/2014/main" id="{925A319C-1D00-4C9D-AF35-A46F9B5E1FA8}"/>
                    </a:ext>
                  </a:extLst>
                </p:cNvPr>
                <p:cNvSpPr/>
                <p:nvPr/>
              </p:nvSpPr>
              <p:spPr>
                <a:xfrm rot="10800000">
                  <a:off x="3215725" y="4192527"/>
                  <a:ext cx="2160000" cy="108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92" name="Rectangle 50">
                  <a:extLst>
                    <a:ext uri="{FF2B5EF4-FFF2-40B4-BE49-F238E27FC236}">
                      <a16:creationId xmlns:a16="http://schemas.microsoft.com/office/drawing/2014/main" id="{EC280730-A7F4-4471-8B8A-B894CD254D07}"/>
                    </a:ext>
                  </a:extLst>
                </p:cNvPr>
                <p:cNvSpPr/>
                <p:nvPr/>
              </p:nvSpPr>
              <p:spPr>
                <a:xfrm rot="10800000">
                  <a:off x="3215725" y="3294974"/>
                  <a:ext cx="2160000" cy="108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sp>
            <p:nvSpPr>
              <p:cNvPr id="87" name="Rounded Rectangle 29">
                <a:extLst>
                  <a:ext uri="{FF2B5EF4-FFF2-40B4-BE49-F238E27FC236}">
                    <a16:creationId xmlns:a16="http://schemas.microsoft.com/office/drawing/2014/main" id="{5828C01A-D18D-4FDB-B166-106947AF7750}"/>
                  </a:ext>
                </a:extLst>
              </p:cNvPr>
              <p:cNvSpPr/>
              <p:nvPr/>
            </p:nvSpPr>
            <p:spPr>
              <a:xfrm>
                <a:off x="6660232" y="3023478"/>
                <a:ext cx="180010" cy="1080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88" name="Rounded Rectangle 32">
                <a:extLst>
                  <a:ext uri="{FF2B5EF4-FFF2-40B4-BE49-F238E27FC236}">
                    <a16:creationId xmlns:a16="http://schemas.microsoft.com/office/drawing/2014/main" id="{53FE1E6D-1C7A-41A3-9153-93B8AF805A57}"/>
                  </a:ext>
                </a:extLst>
              </p:cNvPr>
              <p:cNvSpPr/>
              <p:nvPr/>
            </p:nvSpPr>
            <p:spPr>
              <a:xfrm>
                <a:off x="7632350" y="3023478"/>
                <a:ext cx="180010" cy="1080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89" name="Round Same Side Corner Rectangle 30">
                <a:extLst>
                  <a:ext uri="{FF2B5EF4-FFF2-40B4-BE49-F238E27FC236}">
                    <a16:creationId xmlns:a16="http://schemas.microsoft.com/office/drawing/2014/main" id="{1F497A4F-4F25-45B7-B6DA-F55B66236EB2}"/>
                  </a:ext>
                </a:extLst>
              </p:cNvPr>
              <p:cNvSpPr/>
              <p:nvPr/>
            </p:nvSpPr>
            <p:spPr>
              <a:xfrm rot="10800000">
                <a:off x="6840241" y="4038397"/>
                <a:ext cx="789554" cy="1588560"/>
              </a:xfrm>
              <a:prstGeom prst="round2SameRect">
                <a:avLst>
                  <a:gd name="adj1" fmla="val 50000"/>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sp>
          <p:nvSpPr>
            <p:cNvPr id="47" name="Oval 51">
              <a:extLst>
                <a:ext uri="{FF2B5EF4-FFF2-40B4-BE49-F238E27FC236}">
                  <a16:creationId xmlns:a16="http://schemas.microsoft.com/office/drawing/2014/main" id="{291AE251-49B1-4D1D-AF8D-1F8C047C3E93}"/>
                </a:ext>
              </a:extLst>
            </p:cNvPr>
            <p:cNvSpPr/>
            <p:nvPr/>
          </p:nvSpPr>
          <p:spPr>
            <a:xfrm rot="19922172">
              <a:off x="9413601" y="5367261"/>
              <a:ext cx="158978" cy="1589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8" name="Oval 52">
              <a:extLst>
                <a:ext uri="{FF2B5EF4-FFF2-40B4-BE49-F238E27FC236}">
                  <a16:creationId xmlns:a16="http://schemas.microsoft.com/office/drawing/2014/main" id="{494E9313-B7B9-4709-81D4-A754519D6C97}"/>
                </a:ext>
              </a:extLst>
            </p:cNvPr>
            <p:cNvSpPr/>
            <p:nvPr/>
          </p:nvSpPr>
          <p:spPr>
            <a:xfrm rot="19922172">
              <a:off x="9414186" y="5216395"/>
              <a:ext cx="79488" cy="794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49" name="Oval 53">
              <a:extLst>
                <a:ext uri="{FF2B5EF4-FFF2-40B4-BE49-F238E27FC236}">
                  <a16:creationId xmlns:a16="http://schemas.microsoft.com/office/drawing/2014/main" id="{8D4DBF6B-4242-4E79-8D88-3369B336BB96}"/>
                </a:ext>
              </a:extLst>
            </p:cNvPr>
            <p:cNvSpPr/>
            <p:nvPr/>
          </p:nvSpPr>
          <p:spPr>
            <a:xfrm rot="19922172">
              <a:off x="9160816" y="5090898"/>
              <a:ext cx="129469" cy="12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0" name="Oval 54">
              <a:extLst>
                <a:ext uri="{FF2B5EF4-FFF2-40B4-BE49-F238E27FC236}">
                  <a16:creationId xmlns:a16="http://schemas.microsoft.com/office/drawing/2014/main" id="{247AEA0C-0CBC-479F-B259-34BA9D836A08}"/>
                </a:ext>
              </a:extLst>
            </p:cNvPr>
            <p:cNvSpPr/>
            <p:nvPr/>
          </p:nvSpPr>
          <p:spPr>
            <a:xfrm rot="19922172">
              <a:off x="9225092" y="4743230"/>
              <a:ext cx="214669" cy="2146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1" name="Oval 55">
              <a:extLst>
                <a:ext uri="{FF2B5EF4-FFF2-40B4-BE49-F238E27FC236}">
                  <a16:creationId xmlns:a16="http://schemas.microsoft.com/office/drawing/2014/main" id="{F3621BFA-7731-4D0E-A3C2-D176C4E4D9CB}"/>
                </a:ext>
              </a:extLst>
            </p:cNvPr>
            <p:cNvSpPr/>
            <p:nvPr/>
          </p:nvSpPr>
          <p:spPr>
            <a:xfrm rot="19922172">
              <a:off x="9331244" y="5671742"/>
              <a:ext cx="129469" cy="12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2" name="Oval 56">
              <a:extLst>
                <a:ext uri="{FF2B5EF4-FFF2-40B4-BE49-F238E27FC236}">
                  <a16:creationId xmlns:a16="http://schemas.microsoft.com/office/drawing/2014/main" id="{1F42FDA3-BA5C-41EB-B533-ED35EBCF2924}"/>
                </a:ext>
              </a:extLst>
            </p:cNvPr>
            <p:cNvSpPr/>
            <p:nvPr/>
          </p:nvSpPr>
          <p:spPr>
            <a:xfrm rot="19922172">
              <a:off x="9305062" y="4473525"/>
              <a:ext cx="158978" cy="15897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3" name="Oval 57">
              <a:extLst>
                <a:ext uri="{FF2B5EF4-FFF2-40B4-BE49-F238E27FC236}">
                  <a16:creationId xmlns:a16="http://schemas.microsoft.com/office/drawing/2014/main" id="{12E4FF05-E0B4-4881-9822-B16D3B5247B7}"/>
                </a:ext>
              </a:extLst>
            </p:cNvPr>
            <p:cNvSpPr/>
            <p:nvPr/>
          </p:nvSpPr>
          <p:spPr>
            <a:xfrm rot="19922172">
              <a:off x="9068678" y="4293265"/>
              <a:ext cx="129469" cy="12946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4" name="Oval 58">
              <a:extLst>
                <a:ext uri="{FF2B5EF4-FFF2-40B4-BE49-F238E27FC236}">
                  <a16:creationId xmlns:a16="http://schemas.microsoft.com/office/drawing/2014/main" id="{C5EC5520-49AB-4C00-85AF-60578204CB3A}"/>
                </a:ext>
              </a:extLst>
            </p:cNvPr>
            <p:cNvSpPr/>
            <p:nvPr/>
          </p:nvSpPr>
          <p:spPr>
            <a:xfrm rot="19922172">
              <a:off x="9347918" y="4261172"/>
              <a:ext cx="110234" cy="11023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5" name="Oval 59">
              <a:extLst>
                <a:ext uri="{FF2B5EF4-FFF2-40B4-BE49-F238E27FC236}">
                  <a16:creationId xmlns:a16="http://schemas.microsoft.com/office/drawing/2014/main" id="{F9CBE5B1-2180-49EF-BA5F-4038FD903B53}"/>
                </a:ext>
              </a:extLst>
            </p:cNvPr>
            <p:cNvSpPr/>
            <p:nvPr/>
          </p:nvSpPr>
          <p:spPr>
            <a:xfrm rot="19922172">
              <a:off x="9488278" y="4986708"/>
              <a:ext cx="129469" cy="1294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6" name="Oval 60">
              <a:extLst>
                <a:ext uri="{FF2B5EF4-FFF2-40B4-BE49-F238E27FC236}">
                  <a16:creationId xmlns:a16="http://schemas.microsoft.com/office/drawing/2014/main" id="{B72682CB-0C5E-4458-B362-DE8478321583}"/>
                </a:ext>
              </a:extLst>
            </p:cNvPr>
            <p:cNvSpPr/>
            <p:nvPr/>
          </p:nvSpPr>
          <p:spPr>
            <a:xfrm rot="19922172">
              <a:off x="9230283" y="5514488"/>
              <a:ext cx="79488" cy="794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7" name="Oval 61">
              <a:extLst>
                <a:ext uri="{FF2B5EF4-FFF2-40B4-BE49-F238E27FC236}">
                  <a16:creationId xmlns:a16="http://schemas.microsoft.com/office/drawing/2014/main" id="{03FD38DE-5D36-4450-A372-317245256AE0}"/>
                </a:ext>
              </a:extLst>
            </p:cNvPr>
            <p:cNvSpPr/>
            <p:nvPr/>
          </p:nvSpPr>
          <p:spPr>
            <a:xfrm rot="19922172">
              <a:off x="9515886" y="4104569"/>
              <a:ext cx="129469" cy="12946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8" name="Oval 62">
              <a:extLst>
                <a:ext uri="{FF2B5EF4-FFF2-40B4-BE49-F238E27FC236}">
                  <a16:creationId xmlns:a16="http://schemas.microsoft.com/office/drawing/2014/main" id="{4FEBC1D6-0B05-46A1-BFF5-2F8513D82909}"/>
                </a:ext>
              </a:extLst>
            </p:cNvPr>
            <p:cNvSpPr/>
            <p:nvPr/>
          </p:nvSpPr>
          <p:spPr>
            <a:xfrm>
              <a:off x="7596534" y="2710959"/>
              <a:ext cx="648072" cy="648072"/>
            </a:xfrm>
            <a:prstGeom prst="ellipse">
              <a:avLst/>
            </a:prstGeom>
            <a:solidFill>
              <a:schemeClr val="tx2">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59" name="Oval 63">
              <a:extLst>
                <a:ext uri="{FF2B5EF4-FFF2-40B4-BE49-F238E27FC236}">
                  <a16:creationId xmlns:a16="http://schemas.microsoft.com/office/drawing/2014/main" id="{0699872A-F143-497E-8170-A3FCEEB06158}"/>
                </a:ext>
              </a:extLst>
            </p:cNvPr>
            <p:cNvSpPr/>
            <p:nvPr/>
          </p:nvSpPr>
          <p:spPr>
            <a:xfrm>
              <a:off x="9038780" y="1781236"/>
              <a:ext cx="648072" cy="648072"/>
            </a:xfrm>
            <a:prstGeom prst="ellipse">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60" name="Oval 64">
              <a:extLst>
                <a:ext uri="{FF2B5EF4-FFF2-40B4-BE49-F238E27FC236}">
                  <a16:creationId xmlns:a16="http://schemas.microsoft.com/office/drawing/2014/main" id="{C3F0D2F3-AF66-438A-A6ED-155C39648C4E}"/>
                </a:ext>
              </a:extLst>
            </p:cNvPr>
            <p:cNvSpPr/>
            <p:nvPr/>
          </p:nvSpPr>
          <p:spPr>
            <a:xfrm>
              <a:off x="10000279" y="2020519"/>
              <a:ext cx="648072" cy="64807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61" name="Oval 65">
              <a:extLst>
                <a:ext uri="{FF2B5EF4-FFF2-40B4-BE49-F238E27FC236}">
                  <a16:creationId xmlns:a16="http://schemas.microsoft.com/office/drawing/2014/main" id="{8853FD0B-84D5-4907-B2CB-69C47D4199CF}"/>
                </a:ext>
              </a:extLst>
            </p:cNvPr>
            <p:cNvSpPr/>
            <p:nvPr/>
          </p:nvSpPr>
          <p:spPr>
            <a:xfrm>
              <a:off x="8077282" y="2020519"/>
              <a:ext cx="648072" cy="64807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62" name="Oval 66">
              <a:extLst>
                <a:ext uri="{FF2B5EF4-FFF2-40B4-BE49-F238E27FC236}">
                  <a16:creationId xmlns:a16="http://schemas.microsoft.com/office/drawing/2014/main" id="{B168E562-E190-40FA-8572-05672380C38D}"/>
                </a:ext>
              </a:extLst>
            </p:cNvPr>
            <p:cNvSpPr/>
            <p:nvPr/>
          </p:nvSpPr>
          <p:spPr>
            <a:xfrm>
              <a:off x="10481026" y="2710959"/>
              <a:ext cx="648072" cy="64807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cxnSp>
          <p:nvCxnSpPr>
            <p:cNvPr id="63" name="Straight Connector 67">
              <a:extLst>
                <a:ext uri="{FF2B5EF4-FFF2-40B4-BE49-F238E27FC236}">
                  <a16:creationId xmlns:a16="http://schemas.microsoft.com/office/drawing/2014/main" id="{24108B1C-00F9-44ED-B87B-A5B5F25913D3}"/>
                </a:ext>
              </a:extLst>
            </p:cNvPr>
            <p:cNvCxnSpPr>
              <a:cxnSpLocks/>
              <a:stCxn id="72" idx="0"/>
              <a:endCxn id="59" idx="4"/>
            </p:cNvCxnSpPr>
            <p:nvPr/>
          </p:nvCxnSpPr>
          <p:spPr>
            <a:xfrm flipH="1" flipV="1">
              <a:off x="9362814" y="2429306"/>
              <a:ext cx="2" cy="150740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8">
              <a:extLst>
                <a:ext uri="{FF2B5EF4-FFF2-40B4-BE49-F238E27FC236}">
                  <a16:creationId xmlns:a16="http://schemas.microsoft.com/office/drawing/2014/main" id="{93228CEC-DDC3-4F16-9AC0-A8C6A3F78250}"/>
                </a:ext>
              </a:extLst>
            </p:cNvPr>
            <p:cNvCxnSpPr>
              <a:cxnSpLocks/>
              <a:stCxn id="72" idx="0"/>
              <a:endCxn id="75" idx="4"/>
            </p:cNvCxnSpPr>
            <p:nvPr/>
          </p:nvCxnSpPr>
          <p:spPr>
            <a:xfrm flipH="1" flipV="1">
              <a:off x="8882068" y="3257398"/>
              <a:ext cx="480749" cy="679312"/>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9">
              <a:extLst>
                <a:ext uri="{FF2B5EF4-FFF2-40B4-BE49-F238E27FC236}">
                  <a16:creationId xmlns:a16="http://schemas.microsoft.com/office/drawing/2014/main" id="{C107A31D-E89C-4C38-A931-B193EB9820AB}"/>
                </a:ext>
              </a:extLst>
            </p:cNvPr>
            <p:cNvCxnSpPr>
              <a:cxnSpLocks/>
              <a:stCxn id="72" idx="0"/>
              <a:endCxn id="76" idx="4"/>
            </p:cNvCxnSpPr>
            <p:nvPr/>
          </p:nvCxnSpPr>
          <p:spPr>
            <a:xfrm flipV="1">
              <a:off x="9362818" y="3257398"/>
              <a:ext cx="480749" cy="679312"/>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70">
              <a:extLst>
                <a:ext uri="{FF2B5EF4-FFF2-40B4-BE49-F238E27FC236}">
                  <a16:creationId xmlns:a16="http://schemas.microsoft.com/office/drawing/2014/main" id="{C87F6541-468A-4CD8-8446-A53B93D63A26}"/>
                </a:ext>
              </a:extLst>
            </p:cNvPr>
            <p:cNvCxnSpPr>
              <a:cxnSpLocks/>
              <a:stCxn id="72" idx="0"/>
              <a:endCxn id="62" idx="2"/>
            </p:cNvCxnSpPr>
            <p:nvPr/>
          </p:nvCxnSpPr>
          <p:spPr>
            <a:xfrm flipV="1">
              <a:off x="9362814" y="3034995"/>
              <a:ext cx="1118210" cy="90171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7" name="Freeform 81">
              <a:extLst>
                <a:ext uri="{FF2B5EF4-FFF2-40B4-BE49-F238E27FC236}">
                  <a16:creationId xmlns:a16="http://schemas.microsoft.com/office/drawing/2014/main" id="{351302FD-2560-4499-90FA-2B91E6CEA603}"/>
                </a:ext>
              </a:extLst>
            </p:cNvPr>
            <p:cNvSpPr/>
            <p:nvPr/>
          </p:nvSpPr>
          <p:spPr>
            <a:xfrm>
              <a:off x="8720130" y="2343757"/>
              <a:ext cx="611784" cy="1566250"/>
            </a:xfrm>
            <a:custGeom>
              <a:avLst/>
              <a:gdLst>
                <a:gd name="connsiteX0" fmla="*/ 506994 w 506994"/>
                <a:gd name="connsiteY0" fmla="*/ 1566249 h 1566249"/>
                <a:gd name="connsiteX1" fmla="*/ 321398 w 506994"/>
                <a:gd name="connsiteY1" fmla="*/ 113168 h 1566249"/>
                <a:gd name="connsiteX2" fmla="*/ 0 w 506994"/>
                <a:gd name="connsiteY2" fmla="*/ 0 h 1566249"/>
                <a:gd name="connsiteX3" fmla="*/ 0 w 506994"/>
                <a:gd name="connsiteY3" fmla="*/ 0 h 1566249"/>
              </a:gdLst>
              <a:ahLst/>
              <a:cxnLst>
                <a:cxn ang="0">
                  <a:pos x="connsiteX0" y="connsiteY0"/>
                </a:cxn>
                <a:cxn ang="0">
                  <a:pos x="connsiteX1" y="connsiteY1"/>
                </a:cxn>
                <a:cxn ang="0">
                  <a:pos x="connsiteX2" y="connsiteY2"/>
                </a:cxn>
                <a:cxn ang="0">
                  <a:pos x="connsiteX3" y="connsiteY3"/>
                </a:cxn>
              </a:cxnLst>
              <a:rect l="l" t="t" r="r" b="b"/>
              <a:pathLst>
                <a:path w="506994" h="1566249">
                  <a:moveTo>
                    <a:pt x="506994" y="1566249"/>
                  </a:moveTo>
                  <a:lnTo>
                    <a:pt x="321398" y="113168"/>
                  </a:lnTo>
                  <a:lnTo>
                    <a:pt x="0" y="0"/>
                  </a:lnTo>
                  <a:lnTo>
                    <a:pt x="0" y="0"/>
                  </a:lnTo>
                </a:path>
              </a:pathLst>
            </a:cu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1"/>
            </a:p>
          </p:txBody>
        </p:sp>
        <p:sp>
          <p:nvSpPr>
            <p:cNvPr id="68" name="Freeform 114">
              <a:extLst>
                <a:ext uri="{FF2B5EF4-FFF2-40B4-BE49-F238E27FC236}">
                  <a16:creationId xmlns:a16="http://schemas.microsoft.com/office/drawing/2014/main" id="{46000E58-722D-4856-AAA0-E30FF2E604D8}"/>
                </a:ext>
              </a:extLst>
            </p:cNvPr>
            <p:cNvSpPr/>
            <p:nvPr/>
          </p:nvSpPr>
          <p:spPr>
            <a:xfrm flipH="1">
              <a:off x="9400241" y="2343757"/>
              <a:ext cx="611784" cy="1566250"/>
            </a:xfrm>
            <a:custGeom>
              <a:avLst/>
              <a:gdLst>
                <a:gd name="connsiteX0" fmla="*/ 506994 w 506994"/>
                <a:gd name="connsiteY0" fmla="*/ 1566249 h 1566249"/>
                <a:gd name="connsiteX1" fmla="*/ 321398 w 506994"/>
                <a:gd name="connsiteY1" fmla="*/ 113168 h 1566249"/>
                <a:gd name="connsiteX2" fmla="*/ 0 w 506994"/>
                <a:gd name="connsiteY2" fmla="*/ 0 h 1566249"/>
                <a:gd name="connsiteX3" fmla="*/ 0 w 506994"/>
                <a:gd name="connsiteY3" fmla="*/ 0 h 1566249"/>
              </a:gdLst>
              <a:ahLst/>
              <a:cxnLst>
                <a:cxn ang="0">
                  <a:pos x="connsiteX0" y="connsiteY0"/>
                </a:cxn>
                <a:cxn ang="0">
                  <a:pos x="connsiteX1" y="connsiteY1"/>
                </a:cxn>
                <a:cxn ang="0">
                  <a:pos x="connsiteX2" y="connsiteY2"/>
                </a:cxn>
                <a:cxn ang="0">
                  <a:pos x="connsiteX3" y="connsiteY3"/>
                </a:cxn>
              </a:cxnLst>
              <a:rect l="l" t="t" r="r" b="b"/>
              <a:pathLst>
                <a:path w="506994" h="1566249">
                  <a:moveTo>
                    <a:pt x="506994" y="1566249"/>
                  </a:moveTo>
                  <a:lnTo>
                    <a:pt x="321398" y="113168"/>
                  </a:lnTo>
                  <a:lnTo>
                    <a:pt x="0" y="0"/>
                  </a:lnTo>
                  <a:lnTo>
                    <a:pt x="0" y="0"/>
                  </a:lnTo>
                </a:path>
              </a:pathLst>
            </a:cu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1"/>
            </a:p>
          </p:txBody>
        </p:sp>
        <p:cxnSp>
          <p:nvCxnSpPr>
            <p:cNvPr id="69" name="Straight Connector 73">
              <a:extLst>
                <a:ext uri="{FF2B5EF4-FFF2-40B4-BE49-F238E27FC236}">
                  <a16:creationId xmlns:a16="http://schemas.microsoft.com/office/drawing/2014/main" id="{0BF78CBC-E539-48B6-81E1-32B79CD5012B}"/>
                </a:ext>
              </a:extLst>
            </p:cNvPr>
            <p:cNvCxnSpPr>
              <a:cxnSpLocks/>
              <a:stCxn id="58" idx="6"/>
              <a:endCxn id="72" idx="0"/>
            </p:cNvCxnSpPr>
            <p:nvPr/>
          </p:nvCxnSpPr>
          <p:spPr>
            <a:xfrm>
              <a:off x="8244605" y="3034995"/>
              <a:ext cx="1118211" cy="901718"/>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74">
              <a:extLst>
                <a:ext uri="{FF2B5EF4-FFF2-40B4-BE49-F238E27FC236}">
                  <a16:creationId xmlns:a16="http://schemas.microsoft.com/office/drawing/2014/main" id="{6C5E7682-70ED-4CC8-BC8A-2132FCBD5AA9}"/>
                </a:ext>
              </a:extLst>
            </p:cNvPr>
            <p:cNvCxnSpPr>
              <a:stCxn id="72" idx="0"/>
              <a:endCxn id="74" idx="7"/>
            </p:cNvCxnSpPr>
            <p:nvPr/>
          </p:nvCxnSpPr>
          <p:spPr>
            <a:xfrm flipH="1" flipV="1">
              <a:off x="8630445" y="3461990"/>
              <a:ext cx="732370" cy="47472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5">
              <a:extLst>
                <a:ext uri="{FF2B5EF4-FFF2-40B4-BE49-F238E27FC236}">
                  <a16:creationId xmlns:a16="http://schemas.microsoft.com/office/drawing/2014/main" id="{E1AB77C4-C84F-485D-A186-108BD3C0C4EB}"/>
                </a:ext>
              </a:extLst>
            </p:cNvPr>
            <p:cNvCxnSpPr>
              <a:cxnSpLocks/>
              <a:stCxn id="72" idx="0"/>
              <a:endCxn id="73" idx="1"/>
            </p:cNvCxnSpPr>
            <p:nvPr/>
          </p:nvCxnSpPr>
          <p:spPr>
            <a:xfrm flipV="1">
              <a:off x="9362814" y="3461990"/>
              <a:ext cx="732370" cy="47472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Oval 76">
              <a:extLst>
                <a:ext uri="{FF2B5EF4-FFF2-40B4-BE49-F238E27FC236}">
                  <a16:creationId xmlns:a16="http://schemas.microsoft.com/office/drawing/2014/main" id="{CD183CFC-3E78-400A-8660-34C388181B31}"/>
                </a:ext>
              </a:extLst>
            </p:cNvPr>
            <p:cNvSpPr/>
            <p:nvPr/>
          </p:nvSpPr>
          <p:spPr>
            <a:xfrm>
              <a:off x="9255482" y="3936714"/>
              <a:ext cx="214669" cy="21466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73" name="Oval 77">
              <a:extLst>
                <a:ext uri="{FF2B5EF4-FFF2-40B4-BE49-F238E27FC236}">
                  <a16:creationId xmlns:a16="http://schemas.microsoft.com/office/drawing/2014/main" id="{1E6F01ED-615B-49EA-A0FE-38158F586A5F}"/>
                </a:ext>
              </a:extLst>
            </p:cNvPr>
            <p:cNvSpPr/>
            <p:nvPr/>
          </p:nvSpPr>
          <p:spPr>
            <a:xfrm>
              <a:off x="10000278" y="3367084"/>
              <a:ext cx="648072" cy="648072"/>
            </a:xfrm>
            <a:prstGeom prst="ellipse">
              <a:avLst/>
            </a:prstGeom>
            <a:solidFill>
              <a:schemeClr val="tx2">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74" name="Oval 78">
              <a:extLst>
                <a:ext uri="{FF2B5EF4-FFF2-40B4-BE49-F238E27FC236}">
                  <a16:creationId xmlns:a16="http://schemas.microsoft.com/office/drawing/2014/main" id="{A00ECA07-B11A-4EA2-80B3-64D2653FA211}"/>
                </a:ext>
              </a:extLst>
            </p:cNvPr>
            <p:cNvSpPr/>
            <p:nvPr/>
          </p:nvSpPr>
          <p:spPr>
            <a:xfrm>
              <a:off x="8077282" y="3367084"/>
              <a:ext cx="648072" cy="64807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75" name="Oval 79">
              <a:extLst>
                <a:ext uri="{FF2B5EF4-FFF2-40B4-BE49-F238E27FC236}">
                  <a16:creationId xmlns:a16="http://schemas.microsoft.com/office/drawing/2014/main" id="{EE107385-97B4-41E2-93E1-D4FEB1589F79}"/>
                </a:ext>
              </a:extLst>
            </p:cNvPr>
            <p:cNvSpPr/>
            <p:nvPr/>
          </p:nvSpPr>
          <p:spPr>
            <a:xfrm>
              <a:off x="8558031" y="2609329"/>
              <a:ext cx="648072" cy="64807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76" name="Oval 80">
              <a:extLst>
                <a:ext uri="{FF2B5EF4-FFF2-40B4-BE49-F238E27FC236}">
                  <a16:creationId xmlns:a16="http://schemas.microsoft.com/office/drawing/2014/main" id="{D24E625D-CC01-4FD8-AA52-FECCC63C1636}"/>
                </a:ext>
              </a:extLst>
            </p:cNvPr>
            <p:cNvSpPr/>
            <p:nvPr/>
          </p:nvSpPr>
          <p:spPr>
            <a:xfrm>
              <a:off x="9519529" y="2609329"/>
              <a:ext cx="648072" cy="64807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77" name="Donut 1">
              <a:extLst>
                <a:ext uri="{FF2B5EF4-FFF2-40B4-BE49-F238E27FC236}">
                  <a16:creationId xmlns:a16="http://schemas.microsoft.com/office/drawing/2014/main" id="{71205558-5D45-4FE5-86F3-198FE527DF32}"/>
                </a:ext>
              </a:extLst>
            </p:cNvPr>
            <p:cNvSpPr/>
            <p:nvPr/>
          </p:nvSpPr>
          <p:spPr>
            <a:xfrm>
              <a:off x="9652056" y="2726931"/>
              <a:ext cx="372568" cy="412868"/>
            </a:xfrm>
            <a:custGeom>
              <a:avLst/>
              <a:gdLst/>
              <a:ahLst/>
              <a:cxnLst/>
              <a:rect l="l" t="t" r="r" b="b"/>
              <a:pathLst>
                <a:path w="3573863" h="3960440">
                  <a:moveTo>
                    <a:pt x="1778235" y="2854144"/>
                  </a:moveTo>
                  <a:cubicBezTo>
                    <a:pt x="1630806" y="2921039"/>
                    <a:pt x="1485756" y="2976063"/>
                    <a:pt x="1346395" y="3019665"/>
                  </a:cubicBezTo>
                  <a:cubicBezTo>
                    <a:pt x="1449229" y="3443341"/>
                    <a:pt x="1614264" y="3717505"/>
                    <a:pt x="1800200" y="3717505"/>
                  </a:cubicBezTo>
                  <a:cubicBezTo>
                    <a:pt x="1981797" y="3717505"/>
                    <a:pt x="2143458" y="3455988"/>
                    <a:pt x="2246629" y="3049019"/>
                  </a:cubicBezTo>
                  <a:cubicBezTo>
                    <a:pt x="2095629" y="2998005"/>
                    <a:pt x="1938082" y="2933129"/>
                    <a:pt x="1778235" y="2854144"/>
                  </a:cubicBezTo>
                  <a:close/>
                  <a:moveTo>
                    <a:pt x="1266675" y="2564179"/>
                  </a:moveTo>
                  <a:lnTo>
                    <a:pt x="1299457" y="2790710"/>
                  </a:lnTo>
                  <a:cubicBezTo>
                    <a:pt x="1367662" y="2767618"/>
                    <a:pt x="1437614" y="2740949"/>
                    <a:pt x="1508914" y="2711076"/>
                  </a:cubicBezTo>
                  <a:cubicBezTo>
                    <a:pt x="1464441" y="2687582"/>
                    <a:pt x="1420733" y="2661738"/>
                    <a:pt x="1377054" y="2634978"/>
                  </a:cubicBezTo>
                  <a:close/>
                  <a:moveTo>
                    <a:pt x="2333774" y="2560277"/>
                  </a:moveTo>
                  <a:cubicBezTo>
                    <a:pt x="2295625" y="2584830"/>
                    <a:pt x="2256319" y="2608268"/>
                    <a:pt x="2216371" y="2631332"/>
                  </a:cubicBezTo>
                  <a:lnTo>
                    <a:pt x="2055143" y="2720029"/>
                  </a:lnTo>
                  <a:cubicBezTo>
                    <a:pt x="2137322" y="2758240"/>
                    <a:pt x="2218112" y="2791558"/>
                    <a:pt x="2296361" y="2820732"/>
                  </a:cubicBezTo>
                  <a:cubicBezTo>
                    <a:pt x="2311421" y="2737872"/>
                    <a:pt x="2324309" y="2650858"/>
                    <a:pt x="2333774" y="2560277"/>
                  </a:cubicBezTo>
                  <a:close/>
                  <a:moveTo>
                    <a:pt x="2938347" y="2115420"/>
                  </a:moveTo>
                  <a:cubicBezTo>
                    <a:pt x="2833874" y="2209266"/>
                    <a:pt x="2717689" y="2301450"/>
                    <a:pt x="2591514" y="2390104"/>
                  </a:cubicBezTo>
                  <a:cubicBezTo>
                    <a:pt x="2577332" y="2568819"/>
                    <a:pt x="2551964" y="2738541"/>
                    <a:pt x="2518016" y="2895802"/>
                  </a:cubicBezTo>
                  <a:cubicBezTo>
                    <a:pt x="2567345" y="2910267"/>
                    <a:pt x="2615150" y="2922759"/>
                    <a:pt x="2661232" y="2933072"/>
                  </a:cubicBezTo>
                  <a:cubicBezTo>
                    <a:pt x="2712976" y="2857644"/>
                    <a:pt x="2799843" y="2808312"/>
                    <a:pt x="2898232" y="2808312"/>
                  </a:cubicBezTo>
                  <a:cubicBezTo>
                    <a:pt x="3002730" y="2808312"/>
                    <a:pt x="3094231" y="2863960"/>
                    <a:pt x="3143840" y="2947770"/>
                  </a:cubicBezTo>
                  <a:cubicBezTo>
                    <a:pt x="3206751" y="2930092"/>
                    <a:pt x="3253488" y="2897708"/>
                    <a:pt x="3281582" y="2851851"/>
                  </a:cubicBezTo>
                  <a:cubicBezTo>
                    <a:pt x="3377140" y="2695873"/>
                    <a:pt x="3235870" y="2418527"/>
                    <a:pt x="2938347" y="2115420"/>
                  </a:cubicBezTo>
                  <a:close/>
                  <a:moveTo>
                    <a:pt x="653371" y="2086408"/>
                  </a:moveTo>
                  <a:cubicBezTo>
                    <a:pt x="358768" y="2375931"/>
                    <a:pt x="216958" y="2642817"/>
                    <a:pt x="306838" y="2798494"/>
                  </a:cubicBezTo>
                  <a:cubicBezTo>
                    <a:pt x="395033" y="2951251"/>
                    <a:pt x="687498" y="2964353"/>
                    <a:pt x="1074605" y="2860911"/>
                  </a:cubicBezTo>
                  <a:cubicBezTo>
                    <a:pt x="1044150" y="2711390"/>
                    <a:pt x="1021245" y="2551128"/>
                    <a:pt x="1007054" y="2383079"/>
                  </a:cubicBezTo>
                  <a:cubicBezTo>
                    <a:pt x="877997" y="2286402"/>
                    <a:pt x="759493" y="2186798"/>
                    <a:pt x="653371" y="2086408"/>
                  </a:cubicBezTo>
                  <a:close/>
                  <a:moveTo>
                    <a:pt x="2606852" y="1818110"/>
                  </a:moveTo>
                  <a:cubicBezTo>
                    <a:pt x="2609297" y="1871560"/>
                    <a:pt x="2610200" y="1925632"/>
                    <a:pt x="2610200" y="1980220"/>
                  </a:cubicBezTo>
                  <a:lnTo>
                    <a:pt x="2607655" y="2082108"/>
                  </a:lnTo>
                  <a:cubicBezTo>
                    <a:pt x="2664327" y="2040229"/>
                    <a:pt x="2718004" y="1997635"/>
                    <a:pt x="2768733" y="1954977"/>
                  </a:cubicBezTo>
                  <a:cubicBezTo>
                    <a:pt x="2718041" y="1909108"/>
                    <a:pt x="2663841" y="1863560"/>
                    <a:pt x="2606852" y="1818110"/>
                  </a:cubicBezTo>
                  <a:close/>
                  <a:moveTo>
                    <a:pt x="995280" y="1792420"/>
                  </a:moveTo>
                  <a:cubicBezTo>
                    <a:pt x="935444" y="1837415"/>
                    <a:pt x="878912" y="1882984"/>
                    <a:pt x="825924" y="1928708"/>
                  </a:cubicBezTo>
                  <a:cubicBezTo>
                    <a:pt x="877915" y="1975725"/>
                    <a:pt x="933502" y="2022554"/>
                    <a:pt x="992040" y="2069282"/>
                  </a:cubicBezTo>
                  <a:cubicBezTo>
                    <a:pt x="990470" y="2039771"/>
                    <a:pt x="990200" y="2010073"/>
                    <a:pt x="990200" y="1980220"/>
                  </a:cubicBezTo>
                  <a:close/>
                  <a:moveTo>
                    <a:pt x="1800199" y="1584251"/>
                  </a:moveTo>
                  <a:cubicBezTo>
                    <a:pt x="1999044" y="1584251"/>
                    <a:pt x="2160239" y="1745446"/>
                    <a:pt x="2160239" y="1944291"/>
                  </a:cubicBezTo>
                  <a:cubicBezTo>
                    <a:pt x="2160239" y="2143136"/>
                    <a:pt x="1999044" y="2304331"/>
                    <a:pt x="1800199" y="2304331"/>
                  </a:cubicBezTo>
                  <a:cubicBezTo>
                    <a:pt x="1601354" y="2304331"/>
                    <a:pt x="1440159" y="2143136"/>
                    <a:pt x="1440159" y="1944291"/>
                  </a:cubicBezTo>
                  <a:cubicBezTo>
                    <a:pt x="1440159" y="1745446"/>
                    <a:pt x="1601354" y="1584251"/>
                    <a:pt x="1800199" y="1584251"/>
                  </a:cubicBezTo>
                  <a:close/>
                  <a:moveTo>
                    <a:pt x="1799180" y="1292973"/>
                  </a:moveTo>
                  <a:cubicBezTo>
                    <a:pt x="1709473" y="1337408"/>
                    <a:pt x="1618838" y="1386220"/>
                    <a:pt x="1527839" y="1438759"/>
                  </a:cubicBezTo>
                  <a:cubicBezTo>
                    <a:pt x="1430103" y="1495187"/>
                    <a:pt x="1336299" y="1553400"/>
                    <a:pt x="1247277" y="1612889"/>
                  </a:cubicBezTo>
                  <a:cubicBezTo>
                    <a:pt x="1237518" y="1731224"/>
                    <a:pt x="1233135" y="1854154"/>
                    <a:pt x="1233135" y="1980220"/>
                  </a:cubicBezTo>
                  <a:lnTo>
                    <a:pt x="1242214" y="2256132"/>
                  </a:lnTo>
                  <a:cubicBezTo>
                    <a:pt x="1325337" y="2314701"/>
                    <a:pt x="1412868" y="2372018"/>
                    <a:pt x="1503964" y="2427827"/>
                  </a:cubicBezTo>
                  <a:cubicBezTo>
                    <a:pt x="1597846" y="2485344"/>
                    <a:pt x="1691436" y="2538760"/>
                    <a:pt x="1784393" y="2586751"/>
                  </a:cubicBezTo>
                  <a:cubicBezTo>
                    <a:pt x="1886614" y="2536574"/>
                    <a:pt x="1990519" y="2481211"/>
                    <a:pt x="2094904" y="2420944"/>
                  </a:cubicBezTo>
                  <a:cubicBezTo>
                    <a:pt x="2186771" y="2367905"/>
                    <a:pt x="2275164" y="2313288"/>
                    <a:pt x="2359234" y="2257296"/>
                  </a:cubicBezTo>
                  <a:cubicBezTo>
                    <a:pt x="2364812" y="2167101"/>
                    <a:pt x="2367265" y="2074538"/>
                    <a:pt x="2367265" y="1980220"/>
                  </a:cubicBezTo>
                  <a:lnTo>
                    <a:pt x="2355768" y="1630798"/>
                  </a:lnTo>
                  <a:cubicBezTo>
                    <a:pt x="2273382" y="1572781"/>
                    <a:pt x="2186657" y="1516029"/>
                    <a:pt x="2096435" y="1460755"/>
                  </a:cubicBezTo>
                  <a:cubicBezTo>
                    <a:pt x="1996852" y="1399746"/>
                    <a:pt x="1897599" y="1343351"/>
                    <a:pt x="1799180" y="1292973"/>
                  </a:cubicBezTo>
                  <a:close/>
                  <a:moveTo>
                    <a:pt x="2285222" y="1081939"/>
                  </a:moveTo>
                  <a:cubicBezTo>
                    <a:pt x="2215903" y="1106831"/>
                    <a:pt x="2144721" y="1134831"/>
                    <a:pt x="2072395" y="1166375"/>
                  </a:cubicBezTo>
                  <a:cubicBezTo>
                    <a:pt x="2123126" y="1193433"/>
                    <a:pt x="2173254" y="1222917"/>
                    <a:pt x="2223344" y="1253604"/>
                  </a:cubicBezTo>
                  <a:lnTo>
                    <a:pt x="2324429" y="1318442"/>
                  </a:lnTo>
                  <a:cubicBezTo>
                    <a:pt x="2313395" y="1236228"/>
                    <a:pt x="2300359" y="1157186"/>
                    <a:pt x="2285222" y="1081939"/>
                  </a:cubicBezTo>
                  <a:close/>
                  <a:moveTo>
                    <a:pt x="1317316" y="1072756"/>
                  </a:moveTo>
                  <a:cubicBezTo>
                    <a:pt x="1302241" y="1146918"/>
                    <a:pt x="1288992" y="1224776"/>
                    <a:pt x="1278338" y="1305859"/>
                  </a:cubicBezTo>
                  <a:cubicBezTo>
                    <a:pt x="1319937" y="1279161"/>
                    <a:pt x="1362772" y="1253543"/>
                    <a:pt x="1406371" y="1228371"/>
                  </a:cubicBezTo>
                  <a:lnTo>
                    <a:pt x="1529166" y="1160817"/>
                  </a:lnTo>
                  <a:cubicBezTo>
                    <a:pt x="1457109" y="1128012"/>
                    <a:pt x="1386248" y="1098795"/>
                    <a:pt x="1317316" y="1072756"/>
                  </a:cubicBezTo>
                  <a:close/>
                  <a:moveTo>
                    <a:pt x="2999167" y="931965"/>
                  </a:moveTo>
                  <a:cubicBezTo>
                    <a:pt x="2863797" y="929602"/>
                    <a:pt x="2695165" y="956643"/>
                    <a:pt x="2505705" y="1011187"/>
                  </a:cubicBezTo>
                  <a:cubicBezTo>
                    <a:pt x="2540918" y="1162557"/>
                    <a:pt x="2567684" y="1326382"/>
                    <a:pt x="2585126" y="1499198"/>
                  </a:cubicBezTo>
                  <a:cubicBezTo>
                    <a:pt x="2715788" y="1596638"/>
                    <a:pt x="2835744" y="1697107"/>
                    <a:pt x="2943147" y="1798370"/>
                  </a:cubicBezTo>
                  <a:cubicBezTo>
                    <a:pt x="3255545" y="1499362"/>
                    <a:pt x="3408394" y="1221406"/>
                    <a:pt x="3315904" y="1061209"/>
                  </a:cubicBezTo>
                  <a:cubicBezTo>
                    <a:pt x="3266970" y="976452"/>
                    <a:pt x="3155149" y="934688"/>
                    <a:pt x="2999167" y="931965"/>
                  </a:cubicBezTo>
                  <a:close/>
                  <a:moveTo>
                    <a:pt x="638815" y="915787"/>
                  </a:moveTo>
                  <a:cubicBezTo>
                    <a:pt x="482814" y="914444"/>
                    <a:pt x="369943" y="953278"/>
                    <a:pt x="318816" y="1036731"/>
                  </a:cubicBezTo>
                  <a:cubicBezTo>
                    <a:pt x="287500" y="1087848"/>
                    <a:pt x="281619" y="1151999"/>
                    <a:pt x="300317" y="1225375"/>
                  </a:cubicBezTo>
                  <a:cubicBezTo>
                    <a:pt x="453717" y="1230852"/>
                    <a:pt x="576064" y="1357222"/>
                    <a:pt x="576064" y="1512168"/>
                  </a:cubicBezTo>
                  <a:cubicBezTo>
                    <a:pt x="576064" y="1559570"/>
                    <a:pt x="564614" y="1604297"/>
                    <a:pt x="543189" y="1643149"/>
                  </a:cubicBezTo>
                  <a:cubicBezTo>
                    <a:pt x="577674" y="1684387"/>
                    <a:pt x="615806" y="1726058"/>
                    <a:pt x="656975" y="1768243"/>
                  </a:cubicBezTo>
                  <a:cubicBezTo>
                    <a:pt x="764771" y="1670077"/>
                    <a:pt x="885233" y="1573151"/>
                    <a:pt x="1016791" y="1480089"/>
                  </a:cubicBezTo>
                  <a:cubicBezTo>
                    <a:pt x="1034643" y="1309060"/>
                    <a:pt x="1062149" y="1147092"/>
                    <a:pt x="1097625" y="997448"/>
                  </a:cubicBezTo>
                  <a:cubicBezTo>
                    <a:pt x="922693" y="944833"/>
                    <a:pt x="766343" y="916885"/>
                    <a:pt x="638815" y="915787"/>
                  </a:cubicBezTo>
                  <a:close/>
                  <a:moveTo>
                    <a:pt x="1800200" y="242935"/>
                  </a:moveTo>
                  <a:cubicBezTo>
                    <a:pt x="1628632" y="242935"/>
                    <a:pt x="1474860" y="476364"/>
                    <a:pt x="1371457" y="845375"/>
                  </a:cubicBezTo>
                  <a:cubicBezTo>
                    <a:pt x="1510785" y="893390"/>
                    <a:pt x="1655544" y="953061"/>
                    <a:pt x="1802618" y="1024206"/>
                  </a:cubicBezTo>
                  <a:cubicBezTo>
                    <a:pt x="1948575" y="956462"/>
                    <a:pt x="2092393" y="899996"/>
                    <a:pt x="2231205" y="855254"/>
                  </a:cubicBezTo>
                  <a:cubicBezTo>
                    <a:pt x="2203972" y="756128"/>
                    <a:pt x="2173100" y="666602"/>
                    <a:pt x="2138735" y="588741"/>
                  </a:cubicBezTo>
                  <a:cubicBezTo>
                    <a:pt x="1989649" y="579063"/>
                    <a:pt x="1872207" y="454685"/>
                    <a:pt x="1872207" y="302877"/>
                  </a:cubicBezTo>
                  <a:lnTo>
                    <a:pt x="1876505" y="260249"/>
                  </a:lnTo>
                  <a:cubicBezTo>
                    <a:pt x="1851965" y="248332"/>
                    <a:pt x="1826288" y="242935"/>
                    <a:pt x="1800200" y="242935"/>
                  </a:cubicBezTo>
                  <a:close/>
                  <a:moveTo>
                    <a:pt x="1800200" y="0"/>
                  </a:moveTo>
                  <a:cubicBezTo>
                    <a:pt x="1869864" y="0"/>
                    <a:pt x="1937474" y="21500"/>
                    <a:pt x="2001400" y="62841"/>
                  </a:cubicBezTo>
                  <a:cubicBezTo>
                    <a:pt x="2046831" y="32440"/>
                    <a:pt x="2101480" y="14845"/>
                    <a:pt x="2160239" y="14845"/>
                  </a:cubicBezTo>
                  <a:cubicBezTo>
                    <a:pt x="2319315" y="14845"/>
                    <a:pt x="2448271" y="143801"/>
                    <a:pt x="2448271" y="302877"/>
                  </a:cubicBezTo>
                  <a:cubicBezTo>
                    <a:pt x="2448271" y="390874"/>
                    <a:pt x="2408810" y="469655"/>
                    <a:pt x="2345781" y="521503"/>
                  </a:cubicBezTo>
                  <a:cubicBezTo>
                    <a:pt x="2383927" y="603296"/>
                    <a:pt x="2417431" y="693947"/>
                    <a:pt x="2447297" y="791609"/>
                  </a:cubicBezTo>
                  <a:cubicBezTo>
                    <a:pt x="2970165" y="657950"/>
                    <a:pt x="3387629" y="699569"/>
                    <a:pt x="3526292" y="939741"/>
                  </a:cubicBezTo>
                  <a:cubicBezTo>
                    <a:pt x="3666393" y="1182403"/>
                    <a:pt x="3488654" y="1570199"/>
                    <a:pt x="3103466" y="1960424"/>
                  </a:cubicBezTo>
                  <a:cubicBezTo>
                    <a:pt x="3470949" y="2355583"/>
                    <a:pt x="3633606" y="2742288"/>
                    <a:pt x="3488732" y="2978761"/>
                  </a:cubicBezTo>
                  <a:cubicBezTo>
                    <a:pt x="3428277" y="3077440"/>
                    <a:pt x="3320191" y="3140292"/>
                    <a:pt x="3176550" y="3166836"/>
                  </a:cubicBezTo>
                  <a:cubicBezTo>
                    <a:pt x="3145985" y="3291955"/>
                    <a:pt x="3032902" y="3384376"/>
                    <a:pt x="2898232" y="3384376"/>
                  </a:cubicBezTo>
                  <a:cubicBezTo>
                    <a:pt x="2756837" y="3384376"/>
                    <a:pt x="2639238" y="3282493"/>
                    <a:pt x="2615411" y="3148031"/>
                  </a:cubicBezTo>
                  <a:cubicBezTo>
                    <a:pt x="2565981" y="3138986"/>
                    <a:pt x="2515458" y="3127210"/>
                    <a:pt x="2463844" y="3113602"/>
                  </a:cubicBezTo>
                  <a:cubicBezTo>
                    <a:pt x="2318011" y="3625660"/>
                    <a:pt x="2075098" y="3960440"/>
                    <a:pt x="1800200" y="3960440"/>
                  </a:cubicBezTo>
                  <a:cubicBezTo>
                    <a:pt x="1519205" y="3960440"/>
                    <a:pt x="1271629" y="3610643"/>
                    <a:pt x="1127186" y="3079228"/>
                  </a:cubicBezTo>
                  <a:cubicBezTo>
                    <a:pt x="627082" y="3198995"/>
                    <a:pt x="230836" y="3152724"/>
                    <a:pt x="96450" y="2919961"/>
                  </a:cubicBezTo>
                  <a:cubicBezTo>
                    <a:pt x="-40561" y="2682651"/>
                    <a:pt x="126404" y="2306537"/>
                    <a:pt x="494549" y="1925523"/>
                  </a:cubicBezTo>
                  <a:lnTo>
                    <a:pt x="373580" y="1785812"/>
                  </a:lnTo>
                  <a:cubicBezTo>
                    <a:pt x="346850" y="1795631"/>
                    <a:pt x="317974" y="1800200"/>
                    <a:pt x="288032" y="1800200"/>
                  </a:cubicBezTo>
                  <a:cubicBezTo>
                    <a:pt x="128956" y="1800200"/>
                    <a:pt x="0" y="1671244"/>
                    <a:pt x="0" y="1512168"/>
                  </a:cubicBezTo>
                  <a:cubicBezTo>
                    <a:pt x="0" y="1428111"/>
                    <a:pt x="36006" y="1352464"/>
                    <a:pt x="94065" y="1300493"/>
                  </a:cubicBezTo>
                  <a:cubicBezTo>
                    <a:pt x="43643" y="1149446"/>
                    <a:pt x="47337" y="1014823"/>
                    <a:pt x="111666" y="909822"/>
                  </a:cubicBezTo>
                  <a:cubicBezTo>
                    <a:pt x="253078" y="678998"/>
                    <a:pt x="655099" y="644207"/>
                    <a:pt x="1156926" y="780244"/>
                  </a:cubicBezTo>
                  <a:cubicBezTo>
                    <a:pt x="1303899" y="305876"/>
                    <a:pt x="1537438" y="0"/>
                    <a:pt x="18002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solidFill>
                  <a:schemeClr val="tx1"/>
                </a:solidFill>
              </a:endParaRPr>
            </a:p>
          </p:txBody>
        </p:sp>
        <p:sp>
          <p:nvSpPr>
            <p:cNvPr id="78" name="Oval 12287">
              <a:extLst>
                <a:ext uri="{FF2B5EF4-FFF2-40B4-BE49-F238E27FC236}">
                  <a16:creationId xmlns:a16="http://schemas.microsoft.com/office/drawing/2014/main" id="{73764D22-262D-41E0-BB6E-5D15799E16D4}"/>
                </a:ext>
              </a:extLst>
            </p:cNvPr>
            <p:cNvSpPr/>
            <p:nvPr/>
          </p:nvSpPr>
          <p:spPr>
            <a:xfrm>
              <a:off x="8218554" y="2157258"/>
              <a:ext cx="376297" cy="374916"/>
            </a:xfrm>
            <a:custGeom>
              <a:avLst/>
              <a:gdLst/>
              <a:ahLst/>
              <a:cxnLst/>
              <a:rect l="l" t="t" r="r" b="b"/>
              <a:pathLst>
                <a:path w="3960440" h="3945921">
                  <a:moveTo>
                    <a:pt x="1598844" y="0"/>
                  </a:moveTo>
                  <a:cubicBezTo>
                    <a:pt x="1857342" y="0"/>
                    <a:pt x="2066896" y="209554"/>
                    <a:pt x="2066896" y="468052"/>
                  </a:cubicBezTo>
                  <a:cubicBezTo>
                    <a:pt x="2066896" y="646802"/>
                    <a:pt x="1966694" y="802149"/>
                    <a:pt x="1818364" y="879058"/>
                  </a:cubicBezTo>
                  <a:lnTo>
                    <a:pt x="1965948" y="1429850"/>
                  </a:lnTo>
                  <a:cubicBezTo>
                    <a:pt x="2234183" y="1439289"/>
                    <a:pt x="2449559" y="1654793"/>
                    <a:pt x="2458766" y="1923094"/>
                  </a:cubicBezTo>
                  <a:lnTo>
                    <a:pt x="3052787" y="2082261"/>
                  </a:lnTo>
                  <a:cubicBezTo>
                    <a:pt x="3115207" y="1899813"/>
                    <a:pt x="3288586" y="1769556"/>
                    <a:pt x="3492388" y="1769556"/>
                  </a:cubicBezTo>
                  <a:cubicBezTo>
                    <a:pt x="3750886" y="1769556"/>
                    <a:pt x="3960440" y="1979110"/>
                    <a:pt x="3960440" y="2237608"/>
                  </a:cubicBezTo>
                  <a:cubicBezTo>
                    <a:pt x="3960440" y="2496106"/>
                    <a:pt x="3750886" y="2705660"/>
                    <a:pt x="3492388" y="2705660"/>
                  </a:cubicBezTo>
                  <a:cubicBezTo>
                    <a:pt x="3255123" y="2705660"/>
                    <a:pt x="3059091" y="2529117"/>
                    <a:pt x="3030620" y="2299941"/>
                  </a:cubicBezTo>
                  <a:lnTo>
                    <a:pt x="2422827" y="2137084"/>
                  </a:lnTo>
                  <a:cubicBezTo>
                    <a:pt x="2374914" y="2257246"/>
                    <a:pt x="2282973" y="2354960"/>
                    <a:pt x="2166800" y="2410258"/>
                  </a:cubicBezTo>
                  <a:lnTo>
                    <a:pt x="2329067" y="3015847"/>
                  </a:lnTo>
                  <a:cubicBezTo>
                    <a:pt x="2559464" y="3043136"/>
                    <a:pt x="2737303" y="3239734"/>
                    <a:pt x="2737303" y="3477869"/>
                  </a:cubicBezTo>
                  <a:cubicBezTo>
                    <a:pt x="2737303" y="3736367"/>
                    <a:pt x="2527749" y="3945921"/>
                    <a:pt x="2269251" y="3945921"/>
                  </a:cubicBezTo>
                  <a:cubicBezTo>
                    <a:pt x="2010753" y="3945921"/>
                    <a:pt x="1801199" y="3736367"/>
                    <a:pt x="1801199" y="3477869"/>
                  </a:cubicBezTo>
                  <a:cubicBezTo>
                    <a:pt x="1801199" y="3274904"/>
                    <a:pt x="1930388" y="3102113"/>
                    <a:pt x="2111643" y="3038969"/>
                  </a:cubicBezTo>
                  <a:lnTo>
                    <a:pt x="1956503" y="2459980"/>
                  </a:lnTo>
                  <a:cubicBezTo>
                    <a:pt x="1952432" y="2460875"/>
                    <a:pt x="1948330" y="2460923"/>
                    <a:pt x="1944216" y="2460923"/>
                  </a:cubicBezTo>
                  <a:cubicBezTo>
                    <a:pt x="1742647" y="2460923"/>
                    <a:pt x="1568040" y="2345487"/>
                    <a:pt x="1484865" y="2176122"/>
                  </a:cubicBezTo>
                  <a:lnTo>
                    <a:pt x="930415" y="2324686"/>
                  </a:lnTo>
                  <a:cubicBezTo>
                    <a:pt x="904712" y="2556716"/>
                    <a:pt x="707355" y="2736304"/>
                    <a:pt x="468052" y="2736304"/>
                  </a:cubicBezTo>
                  <a:cubicBezTo>
                    <a:pt x="209554" y="2736304"/>
                    <a:pt x="0" y="2526750"/>
                    <a:pt x="0" y="2268252"/>
                  </a:cubicBezTo>
                  <a:cubicBezTo>
                    <a:pt x="0" y="2009754"/>
                    <a:pt x="209554" y="1800200"/>
                    <a:pt x="468052" y="1800200"/>
                  </a:cubicBezTo>
                  <a:cubicBezTo>
                    <a:pt x="669892" y="1800200"/>
                    <a:pt x="841893" y="1927961"/>
                    <a:pt x="906009" y="2107606"/>
                  </a:cubicBezTo>
                  <a:lnTo>
                    <a:pt x="1429897" y="1967231"/>
                  </a:lnTo>
                  <a:cubicBezTo>
                    <a:pt x="1427753" y="1959679"/>
                    <a:pt x="1427584" y="1952005"/>
                    <a:pt x="1427584" y="1944291"/>
                  </a:cubicBezTo>
                  <a:cubicBezTo>
                    <a:pt x="1427584" y="1727054"/>
                    <a:pt x="1561663" y="1541133"/>
                    <a:pt x="1751891" y="1465536"/>
                  </a:cubicBezTo>
                  <a:lnTo>
                    <a:pt x="1609736" y="935006"/>
                  </a:lnTo>
                  <a:cubicBezTo>
                    <a:pt x="1606130" y="936062"/>
                    <a:pt x="1602492" y="936104"/>
                    <a:pt x="1598844" y="936104"/>
                  </a:cubicBezTo>
                  <a:cubicBezTo>
                    <a:pt x="1340346" y="936104"/>
                    <a:pt x="1130792" y="726550"/>
                    <a:pt x="1130792" y="468052"/>
                  </a:cubicBezTo>
                  <a:cubicBezTo>
                    <a:pt x="1130792" y="209554"/>
                    <a:pt x="1340346" y="0"/>
                    <a:pt x="15988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79" name="Oval 21">
              <a:extLst>
                <a:ext uri="{FF2B5EF4-FFF2-40B4-BE49-F238E27FC236}">
                  <a16:creationId xmlns:a16="http://schemas.microsoft.com/office/drawing/2014/main" id="{22CA323B-B40D-4A8E-BAEF-69A56A589D0A}"/>
                </a:ext>
              </a:extLst>
            </p:cNvPr>
            <p:cNvSpPr>
              <a:spLocks noChangeAspect="1"/>
            </p:cNvSpPr>
            <p:nvPr/>
          </p:nvSpPr>
          <p:spPr>
            <a:xfrm rot="20700000">
              <a:off x="8195918" y="3533697"/>
              <a:ext cx="387594" cy="314845"/>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sp>
          <p:nvSpPr>
            <p:cNvPr id="80" name="Isosceles Triangle 20">
              <a:extLst>
                <a:ext uri="{FF2B5EF4-FFF2-40B4-BE49-F238E27FC236}">
                  <a16:creationId xmlns:a16="http://schemas.microsoft.com/office/drawing/2014/main" id="{EF7F4D77-5FBA-4518-8543-D7F17981C5FB}"/>
                </a:ext>
              </a:extLst>
            </p:cNvPr>
            <p:cNvSpPr>
              <a:spLocks noChangeAspect="1"/>
            </p:cNvSpPr>
            <p:nvPr/>
          </p:nvSpPr>
          <p:spPr>
            <a:xfrm rot="8201235">
              <a:off x="10168705" y="2165710"/>
              <a:ext cx="322962" cy="356093"/>
            </a:xfrm>
            <a:custGeom>
              <a:avLst/>
              <a:gdLst/>
              <a:ahLst/>
              <a:cxnLst/>
              <a:rect l="l" t="t" r="r" b="b"/>
              <a:pathLst>
                <a:path w="4285801" h="4725490">
                  <a:moveTo>
                    <a:pt x="1428251" y="4622752"/>
                  </a:moveTo>
                  <a:cubicBezTo>
                    <a:pt x="1313180" y="4505074"/>
                    <a:pt x="1240588" y="4345285"/>
                    <a:pt x="1235771" y="4167715"/>
                  </a:cubicBezTo>
                  <a:cubicBezTo>
                    <a:pt x="1227835" y="3875156"/>
                    <a:pt x="1406218" y="3620819"/>
                    <a:pt x="1664050" y="3520754"/>
                  </a:cubicBezTo>
                  <a:lnTo>
                    <a:pt x="1635892" y="2482688"/>
                  </a:lnTo>
                  <a:lnTo>
                    <a:pt x="1044642" y="2469039"/>
                  </a:lnTo>
                  <a:lnTo>
                    <a:pt x="1044642" y="2667331"/>
                  </a:lnTo>
                  <a:cubicBezTo>
                    <a:pt x="1044642" y="2727000"/>
                    <a:pt x="996271" y="2775371"/>
                    <a:pt x="936601" y="2775372"/>
                  </a:cubicBezTo>
                  <a:lnTo>
                    <a:pt x="657382" y="2775371"/>
                  </a:lnTo>
                  <a:cubicBezTo>
                    <a:pt x="637755" y="2823613"/>
                    <a:pt x="630101" y="2874237"/>
                    <a:pt x="622448" y="2945800"/>
                  </a:cubicBezTo>
                  <a:lnTo>
                    <a:pt x="252030" y="2945800"/>
                  </a:lnTo>
                  <a:cubicBezTo>
                    <a:pt x="256275" y="2883407"/>
                    <a:pt x="252593" y="2828938"/>
                    <a:pt x="235967" y="2775370"/>
                  </a:cubicBezTo>
                  <a:lnTo>
                    <a:pt x="7267" y="2775370"/>
                  </a:lnTo>
                  <a:cubicBezTo>
                    <a:pt x="1003" y="2679903"/>
                    <a:pt x="-1109" y="2594661"/>
                    <a:pt x="535" y="2514852"/>
                  </a:cubicBezTo>
                  <a:cubicBezTo>
                    <a:pt x="5466" y="2275424"/>
                    <a:pt x="44187" y="2084887"/>
                    <a:pt x="105917" y="1813823"/>
                  </a:cubicBezTo>
                  <a:cubicBezTo>
                    <a:pt x="258635" y="1288584"/>
                    <a:pt x="488046" y="911620"/>
                    <a:pt x="870837" y="570445"/>
                  </a:cubicBezTo>
                  <a:cubicBezTo>
                    <a:pt x="674179" y="1284154"/>
                    <a:pt x="622718" y="1497188"/>
                    <a:pt x="741752" y="1669956"/>
                  </a:cubicBezTo>
                  <a:cubicBezTo>
                    <a:pt x="882751" y="1699943"/>
                    <a:pt x="788174" y="1674807"/>
                    <a:pt x="936601" y="1710419"/>
                  </a:cubicBezTo>
                  <a:cubicBezTo>
                    <a:pt x="1001384" y="1730870"/>
                    <a:pt x="1044642" y="1758791"/>
                    <a:pt x="1044642" y="1818460"/>
                  </a:cubicBezTo>
                  <a:lnTo>
                    <a:pt x="1044642" y="1970448"/>
                  </a:lnTo>
                  <a:lnTo>
                    <a:pt x="1621635" y="1957128"/>
                  </a:lnTo>
                  <a:lnTo>
                    <a:pt x="1601569" y="1217379"/>
                  </a:lnTo>
                  <a:cubicBezTo>
                    <a:pt x="1338692" y="1131438"/>
                    <a:pt x="1146783" y="887145"/>
                    <a:pt x="1138847" y="594588"/>
                  </a:cubicBezTo>
                  <a:cubicBezTo>
                    <a:pt x="1132425" y="357828"/>
                    <a:pt x="1248029" y="146099"/>
                    <a:pt x="1428910" y="20243"/>
                  </a:cubicBezTo>
                  <a:lnTo>
                    <a:pt x="1447318" y="698863"/>
                  </a:lnTo>
                  <a:lnTo>
                    <a:pt x="2193594" y="678620"/>
                  </a:lnTo>
                  <a:lnTo>
                    <a:pt x="2175185" y="0"/>
                  </a:lnTo>
                  <a:cubicBezTo>
                    <a:pt x="2362624" y="115865"/>
                    <a:pt x="2489536" y="321015"/>
                    <a:pt x="2495958" y="557775"/>
                  </a:cubicBezTo>
                  <a:cubicBezTo>
                    <a:pt x="2503894" y="850332"/>
                    <a:pt x="2325511" y="1104670"/>
                    <a:pt x="2067679" y="1204735"/>
                  </a:cubicBezTo>
                  <a:lnTo>
                    <a:pt x="2087796" y="1946367"/>
                  </a:lnTo>
                  <a:lnTo>
                    <a:pt x="4285801" y="1895627"/>
                  </a:lnTo>
                  <a:lnTo>
                    <a:pt x="4285801" y="2543859"/>
                  </a:lnTo>
                  <a:lnTo>
                    <a:pt x="2102637" y="2493462"/>
                  </a:lnTo>
                  <a:lnTo>
                    <a:pt x="2130160" y="3508110"/>
                  </a:lnTo>
                  <a:cubicBezTo>
                    <a:pt x="2393037" y="3594051"/>
                    <a:pt x="2584946" y="3838344"/>
                    <a:pt x="2592882" y="4130902"/>
                  </a:cubicBezTo>
                  <a:cubicBezTo>
                    <a:pt x="2599304" y="4367662"/>
                    <a:pt x="2483700" y="4579391"/>
                    <a:pt x="2302820" y="4705247"/>
                  </a:cubicBezTo>
                  <a:lnTo>
                    <a:pt x="2284411" y="4026626"/>
                  </a:lnTo>
                  <a:lnTo>
                    <a:pt x="1538135" y="4046869"/>
                  </a:lnTo>
                  <a:lnTo>
                    <a:pt x="1556544" y="4725490"/>
                  </a:lnTo>
                  <a:cubicBezTo>
                    <a:pt x="1509684" y="4696524"/>
                    <a:pt x="1466607" y="4661977"/>
                    <a:pt x="1428251" y="4622752"/>
                  </a:cubicBezTo>
                  <a:close/>
                  <a:moveTo>
                    <a:pt x="44807" y="3562389"/>
                  </a:moveTo>
                  <a:cubicBezTo>
                    <a:pt x="25255" y="3542837"/>
                    <a:pt x="13162" y="3515827"/>
                    <a:pt x="13162" y="3485992"/>
                  </a:cubicBezTo>
                  <a:lnTo>
                    <a:pt x="13162" y="3053842"/>
                  </a:lnTo>
                  <a:cubicBezTo>
                    <a:pt x="13162" y="2994173"/>
                    <a:pt x="61534" y="2945801"/>
                    <a:pt x="121203" y="2945801"/>
                  </a:cubicBezTo>
                  <a:lnTo>
                    <a:pt x="757287" y="2945801"/>
                  </a:lnTo>
                  <a:cubicBezTo>
                    <a:pt x="816956" y="2945801"/>
                    <a:pt x="865328" y="2994173"/>
                    <a:pt x="865328" y="3053842"/>
                  </a:cubicBezTo>
                  <a:lnTo>
                    <a:pt x="865328" y="3485992"/>
                  </a:lnTo>
                  <a:cubicBezTo>
                    <a:pt x="865328" y="3545662"/>
                    <a:pt x="816956" y="3594033"/>
                    <a:pt x="757287" y="3594033"/>
                  </a:cubicBezTo>
                  <a:lnTo>
                    <a:pt x="121203" y="3594033"/>
                  </a:lnTo>
                  <a:cubicBezTo>
                    <a:pt x="91368" y="3594033"/>
                    <a:pt x="64358" y="3581940"/>
                    <a:pt x="44807" y="356238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a:endParaRPr lang="ko-KR" altLang="en-US"/>
            </a:p>
          </p:txBody>
        </p:sp>
        <p:sp>
          <p:nvSpPr>
            <p:cNvPr id="81" name="Trapezoid 10">
              <a:extLst>
                <a:ext uri="{FF2B5EF4-FFF2-40B4-BE49-F238E27FC236}">
                  <a16:creationId xmlns:a16="http://schemas.microsoft.com/office/drawing/2014/main" id="{47720B91-299E-430E-807C-95C9B4AF5F10}"/>
                </a:ext>
              </a:extLst>
            </p:cNvPr>
            <p:cNvSpPr/>
            <p:nvPr/>
          </p:nvSpPr>
          <p:spPr>
            <a:xfrm>
              <a:off x="10154968" y="3527975"/>
              <a:ext cx="343151" cy="342750"/>
            </a:xfrm>
            <a:custGeom>
              <a:avLst/>
              <a:gdLst/>
              <a:ahLst/>
              <a:cxnLst/>
              <a:rect l="l" t="t" r="r" b="b"/>
              <a:pathLst>
                <a:path w="3910377" h="3905794">
                  <a:moveTo>
                    <a:pt x="1" y="3797782"/>
                  </a:moveTo>
                  <a:lnTo>
                    <a:pt x="3910377" y="3797782"/>
                  </a:lnTo>
                  <a:lnTo>
                    <a:pt x="3910377" y="3905794"/>
                  </a:lnTo>
                  <a:lnTo>
                    <a:pt x="1" y="3905794"/>
                  </a:lnTo>
                  <a:close/>
                  <a:moveTo>
                    <a:pt x="1757257" y="3353296"/>
                  </a:moveTo>
                  <a:cubicBezTo>
                    <a:pt x="1690135" y="3353296"/>
                    <a:pt x="1635721" y="3407710"/>
                    <a:pt x="1635721" y="3474832"/>
                  </a:cubicBezTo>
                  <a:cubicBezTo>
                    <a:pt x="1635721" y="3541954"/>
                    <a:pt x="1690135" y="3596368"/>
                    <a:pt x="1757257" y="3596368"/>
                  </a:cubicBezTo>
                  <a:lnTo>
                    <a:pt x="2187409" y="3596368"/>
                  </a:lnTo>
                  <a:cubicBezTo>
                    <a:pt x="2254531" y="3596368"/>
                    <a:pt x="2308945" y="3541954"/>
                    <a:pt x="2308945" y="3474832"/>
                  </a:cubicBezTo>
                  <a:cubicBezTo>
                    <a:pt x="2308945" y="3407710"/>
                    <a:pt x="2254531" y="3353296"/>
                    <a:pt x="2187409" y="3353296"/>
                  </a:cubicBezTo>
                  <a:close/>
                  <a:moveTo>
                    <a:pt x="492288" y="2449553"/>
                  </a:moveTo>
                  <a:lnTo>
                    <a:pt x="472244" y="2517369"/>
                  </a:lnTo>
                  <a:lnTo>
                    <a:pt x="3438134" y="2517369"/>
                  </a:lnTo>
                  <a:lnTo>
                    <a:pt x="3418090" y="2449553"/>
                  </a:lnTo>
                  <a:close/>
                  <a:moveTo>
                    <a:pt x="432162" y="2249610"/>
                  </a:moveTo>
                  <a:lnTo>
                    <a:pt x="3478215" y="2249610"/>
                  </a:lnTo>
                  <a:lnTo>
                    <a:pt x="3910377" y="3711740"/>
                  </a:lnTo>
                  <a:lnTo>
                    <a:pt x="0" y="3711740"/>
                  </a:lnTo>
                  <a:close/>
                  <a:moveTo>
                    <a:pt x="1637280" y="544956"/>
                  </a:moveTo>
                  <a:cubicBezTo>
                    <a:pt x="1626413" y="544956"/>
                    <a:pt x="1615547" y="549102"/>
                    <a:pt x="1607256" y="557393"/>
                  </a:cubicBezTo>
                  <a:lnTo>
                    <a:pt x="796281" y="1368368"/>
                  </a:lnTo>
                  <a:cubicBezTo>
                    <a:pt x="779699" y="1384950"/>
                    <a:pt x="779699" y="1411834"/>
                    <a:pt x="796281" y="1428415"/>
                  </a:cubicBezTo>
                  <a:lnTo>
                    <a:pt x="825565" y="1457699"/>
                  </a:lnTo>
                  <a:cubicBezTo>
                    <a:pt x="842147" y="1474281"/>
                    <a:pt x="869031" y="1474281"/>
                    <a:pt x="885612" y="1457699"/>
                  </a:cubicBezTo>
                  <a:lnTo>
                    <a:pt x="1696588" y="646724"/>
                  </a:lnTo>
                  <a:cubicBezTo>
                    <a:pt x="1713169" y="630143"/>
                    <a:pt x="1713169" y="603258"/>
                    <a:pt x="1696588" y="586677"/>
                  </a:cubicBezTo>
                  <a:lnTo>
                    <a:pt x="1667304" y="557393"/>
                  </a:lnTo>
                  <a:cubicBezTo>
                    <a:pt x="1659013" y="549102"/>
                    <a:pt x="1648146" y="544956"/>
                    <a:pt x="1637280" y="544956"/>
                  </a:cubicBezTo>
                  <a:close/>
                  <a:moveTo>
                    <a:pt x="1372791" y="439020"/>
                  </a:moveTo>
                  <a:cubicBezTo>
                    <a:pt x="1361925" y="439020"/>
                    <a:pt x="1351058" y="443165"/>
                    <a:pt x="1342767" y="451456"/>
                  </a:cubicBezTo>
                  <a:lnTo>
                    <a:pt x="851745" y="942478"/>
                  </a:lnTo>
                  <a:cubicBezTo>
                    <a:pt x="835164" y="959060"/>
                    <a:pt x="835164" y="985944"/>
                    <a:pt x="851745" y="1002526"/>
                  </a:cubicBezTo>
                  <a:lnTo>
                    <a:pt x="881029" y="1031810"/>
                  </a:lnTo>
                  <a:cubicBezTo>
                    <a:pt x="897611" y="1048392"/>
                    <a:pt x="924495" y="1048392"/>
                    <a:pt x="941077" y="1031810"/>
                  </a:cubicBezTo>
                  <a:lnTo>
                    <a:pt x="1432099" y="540788"/>
                  </a:lnTo>
                  <a:cubicBezTo>
                    <a:pt x="1448681" y="524206"/>
                    <a:pt x="1448681" y="497322"/>
                    <a:pt x="1432099" y="480740"/>
                  </a:cubicBezTo>
                  <a:lnTo>
                    <a:pt x="1402815" y="451456"/>
                  </a:lnTo>
                  <a:cubicBezTo>
                    <a:pt x="1394524" y="443165"/>
                    <a:pt x="1383658" y="439020"/>
                    <a:pt x="1372791" y="439020"/>
                  </a:cubicBezTo>
                  <a:close/>
                  <a:moveTo>
                    <a:pt x="864042" y="270000"/>
                  </a:moveTo>
                  <a:lnTo>
                    <a:pt x="2945402" y="270000"/>
                  </a:lnTo>
                  <a:cubicBezTo>
                    <a:pt x="3094522" y="270000"/>
                    <a:pt x="3215407" y="390885"/>
                    <a:pt x="3215407" y="540005"/>
                  </a:cubicBezTo>
                  <a:lnTo>
                    <a:pt x="3215407" y="1619995"/>
                  </a:lnTo>
                  <a:cubicBezTo>
                    <a:pt x="3215407" y="1769115"/>
                    <a:pt x="3094522" y="1890000"/>
                    <a:pt x="2945402" y="1890000"/>
                  </a:cubicBezTo>
                  <a:lnTo>
                    <a:pt x="864042" y="1890000"/>
                  </a:lnTo>
                  <a:cubicBezTo>
                    <a:pt x="714922" y="1890000"/>
                    <a:pt x="594037" y="1769115"/>
                    <a:pt x="594037" y="1619995"/>
                  </a:cubicBezTo>
                  <a:lnTo>
                    <a:pt x="594037" y="540005"/>
                  </a:lnTo>
                  <a:cubicBezTo>
                    <a:pt x="594037" y="390885"/>
                    <a:pt x="714922" y="270000"/>
                    <a:pt x="864042" y="270000"/>
                  </a:cubicBezTo>
                  <a:close/>
                  <a:moveTo>
                    <a:pt x="804042" y="180000"/>
                  </a:moveTo>
                  <a:cubicBezTo>
                    <a:pt x="638353" y="180000"/>
                    <a:pt x="504036" y="314317"/>
                    <a:pt x="504036" y="480006"/>
                  </a:cubicBezTo>
                  <a:lnTo>
                    <a:pt x="504036" y="1679994"/>
                  </a:lnTo>
                  <a:cubicBezTo>
                    <a:pt x="504036" y="1845683"/>
                    <a:pt x="638353" y="1980000"/>
                    <a:pt x="804042" y="1980000"/>
                  </a:cubicBezTo>
                  <a:lnTo>
                    <a:pt x="3027043" y="1980000"/>
                  </a:lnTo>
                  <a:cubicBezTo>
                    <a:pt x="3192732" y="1980000"/>
                    <a:pt x="3327049" y="1845683"/>
                    <a:pt x="3327049" y="1679994"/>
                  </a:cubicBezTo>
                  <a:lnTo>
                    <a:pt x="3327049" y="480006"/>
                  </a:lnTo>
                  <a:cubicBezTo>
                    <a:pt x="3327049" y="314317"/>
                    <a:pt x="3192732" y="180000"/>
                    <a:pt x="3027043" y="180000"/>
                  </a:cubicBezTo>
                  <a:close/>
                  <a:moveTo>
                    <a:pt x="684043" y="0"/>
                  </a:moveTo>
                  <a:lnTo>
                    <a:pt x="3190330" y="0"/>
                  </a:lnTo>
                  <a:cubicBezTo>
                    <a:pt x="3389156" y="0"/>
                    <a:pt x="3550337" y="161181"/>
                    <a:pt x="3550337" y="360007"/>
                  </a:cubicBezTo>
                  <a:lnTo>
                    <a:pt x="3550337" y="1799993"/>
                  </a:lnTo>
                  <a:cubicBezTo>
                    <a:pt x="3550337" y="1998819"/>
                    <a:pt x="3389156" y="2160000"/>
                    <a:pt x="3190330" y="2160000"/>
                  </a:cubicBezTo>
                  <a:lnTo>
                    <a:pt x="684043" y="2160000"/>
                  </a:lnTo>
                  <a:cubicBezTo>
                    <a:pt x="485217" y="2160000"/>
                    <a:pt x="324036" y="1998819"/>
                    <a:pt x="324036" y="1799993"/>
                  </a:cubicBezTo>
                  <a:lnTo>
                    <a:pt x="324036" y="360007"/>
                  </a:lnTo>
                  <a:cubicBezTo>
                    <a:pt x="324036" y="161181"/>
                    <a:pt x="485217" y="0"/>
                    <a:pt x="6840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82" name="Oval 7">
              <a:extLst>
                <a:ext uri="{FF2B5EF4-FFF2-40B4-BE49-F238E27FC236}">
                  <a16:creationId xmlns:a16="http://schemas.microsoft.com/office/drawing/2014/main" id="{2BAD1790-B86E-4C66-B53F-7590D2D0A7B4}"/>
                </a:ext>
              </a:extLst>
            </p:cNvPr>
            <p:cNvSpPr/>
            <p:nvPr/>
          </p:nvSpPr>
          <p:spPr>
            <a:xfrm>
              <a:off x="7825561" y="2860634"/>
              <a:ext cx="265478" cy="348722"/>
            </a:xfrm>
            <a:custGeom>
              <a:avLst/>
              <a:gdLst/>
              <a:ahLst/>
              <a:cxnLst/>
              <a:rect l="l" t="t" r="r" b="b"/>
              <a:pathLst>
                <a:path w="3025265" h="3973870">
                  <a:moveTo>
                    <a:pt x="1048235" y="955278"/>
                  </a:moveTo>
                  <a:cubicBezTo>
                    <a:pt x="1143886" y="955278"/>
                    <a:pt x="1221426" y="1089843"/>
                    <a:pt x="1221426" y="1255837"/>
                  </a:cubicBezTo>
                  <a:cubicBezTo>
                    <a:pt x="1221426" y="1421831"/>
                    <a:pt x="1143886" y="1556396"/>
                    <a:pt x="1048235" y="1556396"/>
                  </a:cubicBezTo>
                  <a:cubicBezTo>
                    <a:pt x="952584" y="1556396"/>
                    <a:pt x="875044" y="1421831"/>
                    <a:pt x="875044" y="1255837"/>
                  </a:cubicBezTo>
                  <a:cubicBezTo>
                    <a:pt x="875044" y="1089843"/>
                    <a:pt x="952584" y="955278"/>
                    <a:pt x="1048235" y="955278"/>
                  </a:cubicBezTo>
                  <a:close/>
                  <a:moveTo>
                    <a:pt x="805954" y="648071"/>
                  </a:moveTo>
                  <a:lnTo>
                    <a:pt x="805954" y="1853034"/>
                  </a:lnTo>
                  <a:cubicBezTo>
                    <a:pt x="805954" y="1947724"/>
                    <a:pt x="869395" y="2027597"/>
                    <a:pt x="956357" y="2051540"/>
                  </a:cubicBezTo>
                  <a:lnTo>
                    <a:pt x="956356" y="2473030"/>
                  </a:lnTo>
                  <a:cubicBezTo>
                    <a:pt x="956356" y="2523517"/>
                    <a:pt x="997284" y="2564445"/>
                    <a:pt x="1047771" y="2564445"/>
                  </a:cubicBezTo>
                  <a:cubicBezTo>
                    <a:pt x="1098258" y="2564445"/>
                    <a:pt x="1139186" y="2523517"/>
                    <a:pt x="1139186" y="2473030"/>
                  </a:cubicBezTo>
                  <a:lnTo>
                    <a:pt x="1139186" y="2051828"/>
                  </a:lnTo>
                  <a:cubicBezTo>
                    <a:pt x="1226618" y="2028173"/>
                    <a:pt x="1290517" y="1948066"/>
                    <a:pt x="1290517" y="1853034"/>
                  </a:cubicBezTo>
                  <a:lnTo>
                    <a:pt x="1290517" y="649328"/>
                  </a:lnTo>
                  <a:cubicBezTo>
                    <a:pt x="1740927" y="708507"/>
                    <a:pt x="2088232" y="1094132"/>
                    <a:pt x="2088232" y="1560875"/>
                  </a:cubicBezTo>
                  <a:lnTo>
                    <a:pt x="2088232" y="2137870"/>
                  </a:lnTo>
                  <a:lnTo>
                    <a:pt x="2088233" y="2137870"/>
                  </a:lnTo>
                  <a:lnTo>
                    <a:pt x="2088233" y="3055870"/>
                  </a:lnTo>
                  <a:cubicBezTo>
                    <a:pt x="2088233" y="3562867"/>
                    <a:pt x="1677230" y="3973870"/>
                    <a:pt x="1170233" y="3973870"/>
                  </a:cubicBezTo>
                  <a:lnTo>
                    <a:pt x="918001" y="3973870"/>
                  </a:lnTo>
                  <a:cubicBezTo>
                    <a:pt x="411004" y="3973870"/>
                    <a:pt x="1" y="3562867"/>
                    <a:pt x="1" y="3055870"/>
                  </a:cubicBezTo>
                  <a:lnTo>
                    <a:pt x="1" y="2152339"/>
                  </a:lnTo>
                  <a:lnTo>
                    <a:pt x="0" y="2152339"/>
                  </a:lnTo>
                  <a:lnTo>
                    <a:pt x="0" y="1560875"/>
                  </a:lnTo>
                  <a:cubicBezTo>
                    <a:pt x="0" y="1091278"/>
                    <a:pt x="351565" y="703794"/>
                    <a:pt x="805954" y="648071"/>
                  </a:cubicBezTo>
                  <a:close/>
                  <a:moveTo>
                    <a:pt x="1619797" y="91"/>
                  </a:moveTo>
                  <a:cubicBezTo>
                    <a:pt x="1732841" y="1988"/>
                    <a:pt x="1845389" y="33430"/>
                    <a:pt x="1945434" y="94215"/>
                  </a:cubicBezTo>
                  <a:cubicBezTo>
                    <a:pt x="2133478" y="208468"/>
                    <a:pt x="2249869" y="409692"/>
                    <a:pt x="2255221" y="627780"/>
                  </a:cubicBezTo>
                  <a:lnTo>
                    <a:pt x="2257891" y="627572"/>
                  </a:lnTo>
                  <a:cubicBezTo>
                    <a:pt x="2272309" y="812739"/>
                    <a:pt x="2385479" y="975734"/>
                    <a:pt x="2553934" y="1053951"/>
                  </a:cubicBezTo>
                  <a:cubicBezTo>
                    <a:pt x="2706200" y="1124651"/>
                    <a:pt x="2882234" y="1116149"/>
                    <a:pt x="3025265" y="1032491"/>
                  </a:cubicBezTo>
                  <a:lnTo>
                    <a:pt x="3025265" y="1181594"/>
                  </a:lnTo>
                  <a:cubicBezTo>
                    <a:pt x="2858744" y="1255002"/>
                    <a:pt x="2666516" y="1253932"/>
                    <a:pt x="2497514" y="1175460"/>
                  </a:cubicBezTo>
                  <a:cubicBezTo>
                    <a:pt x="2293602" y="1080779"/>
                    <a:pt x="2153951" y="887555"/>
                    <a:pt x="2128339" y="665512"/>
                  </a:cubicBezTo>
                  <a:lnTo>
                    <a:pt x="2122734" y="665324"/>
                  </a:lnTo>
                  <a:cubicBezTo>
                    <a:pt x="2128967" y="479701"/>
                    <a:pt x="2034597" y="305147"/>
                    <a:pt x="1875870" y="208708"/>
                  </a:cubicBezTo>
                  <a:cubicBezTo>
                    <a:pt x="1717143" y="112268"/>
                    <a:pt x="1518741" y="108938"/>
                    <a:pt x="1356867" y="199997"/>
                  </a:cubicBezTo>
                  <a:cubicBezTo>
                    <a:pt x="1194993" y="291056"/>
                    <a:pt x="1094818" y="462344"/>
                    <a:pt x="1094818" y="648071"/>
                  </a:cubicBezTo>
                  <a:lnTo>
                    <a:pt x="960849" y="648071"/>
                  </a:lnTo>
                  <a:cubicBezTo>
                    <a:pt x="960849" y="413945"/>
                    <a:pt x="1087128" y="198021"/>
                    <a:pt x="1291185" y="83234"/>
                  </a:cubicBezTo>
                  <a:cubicBezTo>
                    <a:pt x="1393213" y="25840"/>
                    <a:pt x="1506753" y="-1807"/>
                    <a:pt x="1619797" y="9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83" name="Rounded Rectangle 1">
              <a:extLst>
                <a:ext uri="{FF2B5EF4-FFF2-40B4-BE49-F238E27FC236}">
                  <a16:creationId xmlns:a16="http://schemas.microsoft.com/office/drawing/2014/main" id="{07E5697C-7CB1-4CCB-B10C-10EE017BEF80}"/>
                </a:ext>
              </a:extLst>
            </p:cNvPr>
            <p:cNvSpPr/>
            <p:nvPr/>
          </p:nvSpPr>
          <p:spPr>
            <a:xfrm>
              <a:off x="9211370" y="1953654"/>
              <a:ext cx="300700" cy="300700"/>
            </a:xfrm>
            <a:custGeom>
              <a:avLst/>
              <a:gdLst/>
              <a:ahLst/>
              <a:cxnLst/>
              <a:rect l="l" t="t" r="r" b="b"/>
              <a:pathLst>
                <a:path w="3888432" h="3888432">
                  <a:moveTo>
                    <a:pt x="2959265" y="3140417"/>
                  </a:moveTo>
                  <a:cubicBezTo>
                    <a:pt x="2880371" y="3140417"/>
                    <a:pt x="2816414" y="3204374"/>
                    <a:pt x="2816414" y="3283268"/>
                  </a:cubicBezTo>
                  <a:cubicBezTo>
                    <a:pt x="2816414" y="3362162"/>
                    <a:pt x="2880371" y="3426119"/>
                    <a:pt x="2959265" y="3426119"/>
                  </a:cubicBezTo>
                  <a:cubicBezTo>
                    <a:pt x="3038159" y="3426119"/>
                    <a:pt x="3102116" y="3362162"/>
                    <a:pt x="3102116" y="3283268"/>
                  </a:cubicBezTo>
                  <a:cubicBezTo>
                    <a:pt x="3102116" y="3204374"/>
                    <a:pt x="3038159" y="3140417"/>
                    <a:pt x="2959265" y="3140417"/>
                  </a:cubicBezTo>
                  <a:close/>
                  <a:moveTo>
                    <a:pt x="2512916" y="2819124"/>
                  </a:moveTo>
                  <a:lnTo>
                    <a:pt x="2512916" y="3022941"/>
                  </a:lnTo>
                  <a:lnTo>
                    <a:pt x="3405613" y="3022941"/>
                  </a:lnTo>
                  <a:lnTo>
                    <a:pt x="3405613" y="2819124"/>
                  </a:lnTo>
                  <a:close/>
                  <a:moveTo>
                    <a:pt x="741072" y="2504407"/>
                  </a:moveTo>
                  <a:lnTo>
                    <a:pt x="539050" y="2706429"/>
                  </a:lnTo>
                  <a:lnTo>
                    <a:pt x="753654" y="2921033"/>
                  </a:lnTo>
                  <a:lnTo>
                    <a:pt x="539050" y="3135636"/>
                  </a:lnTo>
                  <a:lnTo>
                    <a:pt x="741072" y="3337658"/>
                  </a:lnTo>
                  <a:lnTo>
                    <a:pt x="955676" y="3123054"/>
                  </a:lnTo>
                  <a:lnTo>
                    <a:pt x="1170279" y="3337658"/>
                  </a:lnTo>
                  <a:lnTo>
                    <a:pt x="1372301" y="3135636"/>
                  </a:lnTo>
                  <a:lnTo>
                    <a:pt x="1157697" y="2921033"/>
                  </a:lnTo>
                  <a:lnTo>
                    <a:pt x="1372301" y="2706429"/>
                  </a:lnTo>
                  <a:lnTo>
                    <a:pt x="1170279" y="2504407"/>
                  </a:lnTo>
                  <a:lnTo>
                    <a:pt x="955676" y="2719011"/>
                  </a:lnTo>
                  <a:close/>
                  <a:moveTo>
                    <a:pt x="2959265" y="2415946"/>
                  </a:moveTo>
                  <a:cubicBezTo>
                    <a:pt x="2880371" y="2415946"/>
                    <a:pt x="2816414" y="2479903"/>
                    <a:pt x="2816414" y="2558797"/>
                  </a:cubicBezTo>
                  <a:cubicBezTo>
                    <a:pt x="2816414" y="2637691"/>
                    <a:pt x="2880371" y="2701648"/>
                    <a:pt x="2959265" y="2701648"/>
                  </a:cubicBezTo>
                  <a:cubicBezTo>
                    <a:pt x="3038159" y="2701648"/>
                    <a:pt x="3102116" y="2637691"/>
                    <a:pt x="3102116" y="2558797"/>
                  </a:cubicBezTo>
                  <a:cubicBezTo>
                    <a:pt x="3102116" y="2479903"/>
                    <a:pt x="3038159" y="2415946"/>
                    <a:pt x="2959265" y="2415946"/>
                  </a:cubicBezTo>
                  <a:close/>
                  <a:moveTo>
                    <a:pt x="2536364" y="828590"/>
                  </a:moveTo>
                  <a:lnTo>
                    <a:pt x="2536364" y="1114291"/>
                  </a:lnTo>
                  <a:lnTo>
                    <a:pt x="3429061" y="1114291"/>
                  </a:lnTo>
                  <a:lnTo>
                    <a:pt x="3429061" y="828590"/>
                  </a:lnTo>
                  <a:close/>
                  <a:moveTo>
                    <a:pt x="896557" y="525092"/>
                  </a:moveTo>
                  <a:lnTo>
                    <a:pt x="896557" y="828590"/>
                  </a:lnTo>
                  <a:lnTo>
                    <a:pt x="593059" y="828590"/>
                  </a:lnTo>
                  <a:lnTo>
                    <a:pt x="593059" y="1114291"/>
                  </a:lnTo>
                  <a:lnTo>
                    <a:pt x="896557" y="1114291"/>
                  </a:lnTo>
                  <a:lnTo>
                    <a:pt x="896557" y="1417789"/>
                  </a:lnTo>
                  <a:lnTo>
                    <a:pt x="1182258" y="1417789"/>
                  </a:lnTo>
                  <a:lnTo>
                    <a:pt x="1182258" y="1114291"/>
                  </a:lnTo>
                  <a:lnTo>
                    <a:pt x="1485756" y="1114291"/>
                  </a:lnTo>
                  <a:lnTo>
                    <a:pt x="1485756" y="828590"/>
                  </a:lnTo>
                  <a:lnTo>
                    <a:pt x="1182258" y="828590"/>
                  </a:lnTo>
                  <a:lnTo>
                    <a:pt x="1182258" y="525092"/>
                  </a:lnTo>
                  <a:close/>
                  <a:moveTo>
                    <a:pt x="648085" y="0"/>
                  </a:moveTo>
                  <a:lnTo>
                    <a:pt x="3240347" y="0"/>
                  </a:lnTo>
                  <a:cubicBezTo>
                    <a:pt x="3598274" y="0"/>
                    <a:pt x="3888432" y="290158"/>
                    <a:pt x="3888432" y="648085"/>
                  </a:cubicBezTo>
                  <a:lnTo>
                    <a:pt x="3888432" y="3240347"/>
                  </a:lnTo>
                  <a:cubicBezTo>
                    <a:pt x="3888432" y="3598274"/>
                    <a:pt x="3598274" y="3888432"/>
                    <a:pt x="3240347" y="3888432"/>
                  </a:cubicBezTo>
                  <a:lnTo>
                    <a:pt x="648085" y="3888432"/>
                  </a:lnTo>
                  <a:cubicBezTo>
                    <a:pt x="290158" y="3888432"/>
                    <a:pt x="0" y="3598274"/>
                    <a:pt x="0" y="3240347"/>
                  </a:cubicBezTo>
                  <a:lnTo>
                    <a:pt x="0" y="648085"/>
                  </a:lnTo>
                  <a:cubicBezTo>
                    <a:pt x="0" y="290158"/>
                    <a:pt x="290158" y="0"/>
                    <a:pt x="64808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84" name="Freeform 19">
              <a:extLst>
                <a:ext uri="{FF2B5EF4-FFF2-40B4-BE49-F238E27FC236}">
                  <a16:creationId xmlns:a16="http://schemas.microsoft.com/office/drawing/2014/main" id="{5C38DDE2-427A-436B-B9B0-39273C5855D4}"/>
                </a:ext>
              </a:extLst>
            </p:cNvPr>
            <p:cNvSpPr/>
            <p:nvPr/>
          </p:nvSpPr>
          <p:spPr>
            <a:xfrm>
              <a:off x="10648350" y="2860722"/>
              <a:ext cx="360864" cy="355077"/>
            </a:xfrm>
            <a:custGeom>
              <a:avLst/>
              <a:gdLst/>
              <a:ahLst/>
              <a:cxnLst/>
              <a:rect l="l" t="t" r="r" b="b"/>
              <a:pathLst>
                <a:path w="3214097" h="3162551">
                  <a:moveTo>
                    <a:pt x="1014592" y="2306036"/>
                  </a:moveTo>
                  <a:cubicBezTo>
                    <a:pt x="854868" y="2306036"/>
                    <a:pt x="725386" y="2435518"/>
                    <a:pt x="725386" y="2595242"/>
                  </a:cubicBezTo>
                  <a:cubicBezTo>
                    <a:pt x="725386" y="2754966"/>
                    <a:pt x="854868" y="2884448"/>
                    <a:pt x="1014592" y="2884448"/>
                  </a:cubicBezTo>
                  <a:cubicBezTo>
                    <a:pt x="1174316" y="2884448"/>
                    <a:pt x="1303798" y="2754966"/>
                    <a:pt x="1303798" y="2595242"/>
                  </a:cubicBezTo>
                  <a:cubicBezTo>
                    <a:pt x="1303798" y="2435518"/>
                    <a:pt x="1174316" y="2306036"/>
                    <a:pt x="1014592" y="2306036"/>
                  </a:cubicBezTo>
                  <a:close/>
                  <a:moveTo>
                    <a:pt x="481275" y="1691816"/>
                  </a:moveTo>
                  <a:cubicBezTo>
                    <a:pt x="321551" y="1691816"/>
                    <a:pt x="192069" y="1821298"/>
                    <a:pt x="192069" y="1981022"/>
                  </a:cubicBezTo>
                  <a:cubicBezTo>
                    <a:pt x="192069" y="2140746"/>
                    <a:pt x="321551" y="2270228"/>
                    <a:pt x="481275" y="2270228"/>
                  </a:cubicBezTo>
                  <a:cubicBezTo>
                    <a:pt x="640999" y="2270228"/>
                    <a:pt x="770481" y="2140746"/>
                    <a:pt x="770481" y="1981022"/>
                  </a:cubicBezTo>
                  <a:cubicBezTo>
                    <a:pt x="770481" y="1821298"/>
                    <a:pt x="640999" y="1691816"/>
                    <a:pt x="481275" y="1691816"/>
                  </a:cubicBezTo>
                  <a:close/>
                  <a:moveTo>
                    <a:pt x="2764751" y="1113404"/>
                  </a:moveTo>
                  <a:cubicBezTo>
                    <a:pt x="2605027" y="1113404"/>
                    <a:pt x="2475545" y="1242886"/>
                    <a:pt x="2475545" y="1402610"/>
                  </a:cubicBezTo>
                  <a:cubicBezTo>
                    <a:pt x="2475545" y="1562334"/>
                    <a:pt x="2605027" y="1691816"/>
                    <a:pt x="2764751" y="1691816"/>
                  </a:cubicBezTo>
                  <a:cubicBezTo>
                    <a:pt x="2924475" y="1691816"/>
                    <a:pt x="3053957" y="1562334"/>
                    <a:pt x="3053957" y="1402610"/>
                  </a:cubicBezTo>
                  <a:cubicBezTo>
                    <a:pt x="3053957" y="1242886"/>
                    <a:pt x="2924475" y="1113404"/>
                    <a:pt x="2764751" y="1113404"/>
                  </a:cubicBezTo>
                  <a:close/>
                  <a:moveTo>
                    <a:pt x="532503" y="881964"/>
                  </a:moveTo>
                  <a:cubicBezTo>
                    <a:pt x="372779" y="881964"/>
                    <a:pt x="243297" y="1011446"/>
                    <a:pt x="243297" y="1171170"/>
                  </a:cubicBezTo>
                  <a:cubicBezTo>
                    <a:pt x="243297" y="1330894"/>
                    <a:pt x="372779" y="1460376"/>
                    <a:pt x="532503" y="1460376"/>
                  </a:cubicBezTo>
                  <a:cubicBezTo>
                    <a:pt x="692227" y="1460376"/>
                    <a:pt x="821709" y="1330894"/>
                    <a:pt x="821709" y="1171170"/>
                  </a:cubicBezTo>
                  <a:cubicBezTo>
                    <a:pt x="821709" y="1011446"/>
                    <a:pt x="692227" y="881964"/>
                    <a:pt x="532503" y="881964"/>
                  </a:cubicBezTo>
                  <a:close/>
                  <a:moveTo>
                    <a:pt x="1162143" y="321316"/>
                  </a:moveTo>
                  <a:cubicBezTo>
                    <a:pt x="1002419" y="321316"/>
                    <a:pt x="872937" y="450798"/>
                    <a:pt x="872937" y="610522"/>
                  </a:cubicBezTo>
                  <a:cubicBezTo>
                    <a:pt x="872937" y="770246"/>
                    <a:pt x="1002419" y="899728"/>
                    <a:pt x="1162143" y="899728"/>
                  </a:cubicBezTo>
                  <a:cubicBezTo>
                    <a:pt x="1321867" y="899728"/>
                    <a:pt x="1451349" y="770246"/>
                    <a:pt x="1451349" y="610522"/>
                  </a:cubicBezTo>
                  <a:cubicBezTo>
                    <a:pt x="1451349" y="450798"/>
                    <a:pt x="1321867" y="321316"/>
                    <a:pt x="1162143" y="321316"/>
                  </a:cubicBezTo>
                  <a:close/>
                  <a:moveTo>
                    <a:pt x="1963447" y="177300"/>
                  </a:moveTo>
                  <a:cubicBezTo>
                    <a:pt x="1803723" y="177300"/>
                    <a:pt x="1674241" y="306782"/>
                    <a:pt x="1674241" y="466506"/>
                  </a:cubicBezTo>
                  <a:cubicBezTo>
                    <a:pt x="1674241" y="626230"/>
                    <a:pt x="1803723" y="755712"/>
                    <a:pt x="1963447" y="755712"/>
                  </a:cubicBezTo>
                  <a:cubicBezTo>
                    <a:pt x="2123171" y="755712"/>
                    <a:pt x="2252653" y="626230"/>
                    <a:pt x="2252653" y="466506"/>
                  </a:cubicBezTo>
                  <a:cubicBezTo>
                    <a:pt x="2252653" y="306782"/>
                    <a:pt x="2123171" y="177300"/>
                    <a:pt x="1963447" y="177300"/>
                  </a:cubicBezTo>
                  <a:close/>
                  <a:moveTo>
                    <a:pt x="1752672" y="312"/>
                  </a:moveTo>
                  <a:cubicBezTo>
                    <a:pt x="1817888" y="-690"/>
                    <a:pt x="1885249" y="703"/>
                    <a:pt x="1954799" y="4657"/>
                  </a:cubicBezTo>
                  <a:cubicBezTo>
                    <a:pt x="2504015" y="53541"/>
                    <a:pt x="2975590" y="412975"/>
                    <a:pt x="3145244" y="944937"/>
                  </a:cubicBezTo>
                  <a:cubicBezTo>
                    <a:pt x="3412664" y="2126757"/>
                    <a:pt x="2837568" y="2017487"/>
                    <a:pt x="2506889" y="1867964"/>
                  </a:cubicBezTo>
                  <a:cubicBezTo>
                    <a:pt x="1580987" y="1673869"/>
                    <a:pt x="2725425" y="3197869"/>
                    <a:pt x="1014520" y="3161925"/>
                  </a:cubicBezTo>
                  <a:cubicBezTo>
                    <a:pt x="-14898" y="3061283"/>
                    <a:pt x="-138545" y="1873713"/>
                    <a:pt x="108747" y="1100212"/>
                  </a:cubicBezTo>
                  <a:cubicBezTo>
                    <a:pt x="278579" y="569148"/>
                    <a:pt x="774429" y="15339"/>
                    <a:pt x="1752672" y="3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85" name="Oval 66">
              <a:extLst>
                <a:ext uri="{FF2B5EF4-FFF2-40B4-BE49-F238E27FC236}">
                  <a16:creationId xmlns:a16="http://schemas.microsoft.com/office/drawing/2014/main" id="{C570611F-C3DD-4D85-A652-D95D1207E67C}"/>
                </a:ext>
              </a:extLst>
            </p:cNvPr>
            <p:cNvSpPr/>
            <p:nvPr/>
          </p:nvSpPr>
          <p:spPr>
            <a:xfrm rot="20700000">
              <a:off x="8697163" y="2795754"/>
              <a:ext cx="342272" cy="293183"/>
            </a:xfrm>
            <a:custGeom>
              <a:avLst/>
              <a:gdLst/>
              <a:ahLst/>
              <a:cxnLst/>
              <a:rect l="l" t="t" r="r" b="b"/>
              <a:pathLst>
                <a:path w="2901316" h="2485205">
                  <a:moveTo>
                    <a:pt x="2901316" y="8833"/>
                  </a:moveTo>
                  <a:lnTo>
                    <a:pt x="2885407" y="69738"/>
                  </a:lnTo>
                  <a:lnTo>
                    <a:pt x="2890344" y="71061"/>
                  </a:lnTo>
                  <a:lnTo>
                    <a:pt x="2331295" y="2157461"/>
                  </a:lnTo>
                  <a:lnTo>
                    <a:pt x="2322295" y="2155049"/>
                  </a:lnTo>
                  <a:cubicBezTo>
                    <a:pt x="2311779" y="2339141"/>
                    <a:pt x="2127696" y="2485205"/>
                    <a:pt x="1902404" y="2485205"/>
                  </a:cubicBezTo>
                  <a:cubicBezTo>
                    <a:pt x="1669201" y="2485205"/>
                    <a:pt x="1480151" y="2328701"/>
                    <a:pt x="1480150" y="2135644"/>
                  </a:cubicBezTo>
                  <a:cubicBezTo>
                    <a:pt x="1480150" y="1942587"/>
                    <a:pt x="1669200" y="1786083"/>
                    <a:pt x="1902404" y="1786083"/>
                  </a:cubicBezTo>
                  <a:cubicBezTo>
                    <a:pt x="2026046" y="1786083"/>
                    <a:pt x="2137276" y="1830075"/>
                    <a:pt x="2213623" y="1901150"/>
                  </a:cubicBezTo>
                  <a:lnTo>
                    <a:pt x="2586815" y="508378"/>
                  </a:lnTo>
                  <a:lnTo>
                    <a:pt x="1283297" y="508378"/>
                  </a:lnTo>
                  <a:lnTo>
                    <a:pt x="847984" y="2132988"/>
                  </a:lnTo>
                  <a:lnTo>
                    <a:pt x="841776" y="2131324"/>
                  </a:lnTo>
                  <a:cubicBezTo>
                    <a:pt x="829584" y="2314002"/>
                    <a:pt x="646295" y="2458448"/>
                    <a:pt x="422254" y="2458448"/>
                  </a:cubicBezTo>
                  <a:cubicBezTo>
                    <a:pt x="189051" y="2458448"/>
                    <a:pt x="1" y="2301944"/>
                    <a:pt x="0" y="2108887"/>
                  </a:cubicBezTo>
                  <a:cubicBezTo>
                    <a:pt x="0" y="1915830"/>
                    <a:pt x="189051" y="1759326"/>
                    <a:pt x="422255" y="1759326"/>
                  </a:cubicBezTo>
                  <a:cubicBezTo>
                    <a:pt x="544771" y="1759326"/>
                    <a:pt x="655100" y="1802522"/>
                    <a:pt x="731465" y="1872378"/>
                  </a:cubicBezTo>
                  <a:lnTo>
                    <a:pt x="1233167" y="0"/>
                  </a:lnTo>
                  <a:lnTo>
                    <a:pt x="1266129" y="883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grpSp>
      <p:grpSp>
        <p:nvGrpSpPr>
          <p:cNvPr id="93" name="Group 111">
            <a:extLst>
              <a:ext uri="{FF2B5EF4-FFF2-40B4-BE49-F238E27FC236}">
                <a16:creationId xmlns:a16="http://schemas.microsoft.com/office/drawing/2014/main" id="{E489989B-7C28-445C-8731-4650D9D98353}"/>
              </a:ext>
            </a:extLst>
          </p:cNvPr>
          <p:cNvGrpSpPr/>
          <p:nvPr userDrawn="1"/>
        </p:nvGrpSpPr>
        <p:grpSpPr>
          <a:xfrm>
            <a:off x="10396263" y="93604"/>
            <a:ext cx="1503041" cy="3058086"/>
            <a:chOff x="5174351" y="2344852"/>
            <a:chExt cx="1843306" cy="3750389"/>
          </a:xfrm>
        </p:grpSpPr>
        <p:grpSp>
          <p:nvGrpSpPr>
            <p:cNvPr id="94" name="그룹 7">
              <a:extLst>
                <a:ext uri="{FF2B5EF4-FFF2-40B4-BE49-F238E27FC236}">
                  <a16:creationId xmlns:a16="http://schemas.microsoft.com/office/drawing/2014/main" id="{8E6C9F49-78E7-4619-8DE5-A6D5771F9020}"/>
                </a:ext>
              </a:extLst>
            </p:cNvPr>
            <p:cNvGrpSpPr/>
            <p:nvPr userDrawn="1"/>
          </p:nvGrpSpPr>
          <p:grpSpPr>
            <a:xfrm>
              <a:off x="5174351" y="3637228"/>
              <a:ext cx="1704867" cy="455477"/>
              <a:chOff x="5134372" y="3131004"/>
              <a:chExt cx="1431908" cy="315692"/>
            </a:xfrm>
          </p:grpSpPr>
          <p:sp>
            <p:nvSpPr>
              <p:cNvPr id="110" name="직사각형 6">
                <a:extLst>
                  <a:ext uri="{FF2B5EF4-FFF2-40B4-BE49-F238E27FC236}">
                    <a16:creationId xmlns:a16="http://schemas.microsoft.com/office/drawing/2014/main" id="{55DC81BC-0CC5-4E6A-B8E1-721F13A6BFEE}"/>
                  </a:ext>
                </a:extLst>
              </p:cNvPr>
              <p:cNvSpPr/>
              <p:nvPr userDrawn="1"/>
            </p:nvSpPr>
            <p:spPr>
              <a:xfrm>
                <a:off x="5208323" y="3177330"/>
                <a:ext cx="1258310" cy="223041"/>
              </a:xfrm>
              <a:custGeom>
                <a:avLst/>
                <a:gdLst>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10" h="199384">
                    <a:moveTo>
                      <a:pt x="0" y="0"/>
                    </a:moveTo>
                    <a:lnTo>
                      <a:pt x="1258310" y="0"/>
                    </a:lnTo>
                    <a:cubicBezTo>
                      <a:pt x="1210685" y="75986"/>
                      <a:pt x="1213065" y="130541"/>
                      <a:pt x="1258310" y="199384"/>
                    </a:cubicBezTo>
                    <a:lnTo>
                      <a:pt x="0" y="199384"/>
                    </a:lnTo>
                    <a:lnTo>
                      <a:pt x="0" y="0"/>
                    </a:lnTo>
                    <a:close/>
                  </a:path>
                </a:pathLst>
              </a:cu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11" name="자유형: 도형 32">
                <a:extLst>
                  <a:ext uri="{FF2B5EF4-FFF2-40B4-BE49-F238E27FC236}">
                    <a16:creationId xmlns:a16="http://schemas.microsoft.com/office/drawing/2014/main" id="{7EE35BAA-F8FF-4893-9135-70C67173E428}"/>
                  </a:ext>
                </a:extLst>
              </p:cNvPr>
              <p:cNvSpPr/>
              <p:nvPr/>
            </p:nvSpPr>
            <p:spPr>
              <a:xfrm>
                <a:off x="5134372" y="3131004"/>
                <a:ext cx="1431908" cy="315692"/>
              </a:xfrm>
              <a:custGeom>
                <a:avLst/>
                <a:gdLst>
                  <a:gd name="connsiteX0" fmla="*/ 62289 w 1431908"/>
                  <a:gd name="connsiteY0" fmla="*/ 0 h 315692"/>
                  <a:gd name="connsiteX1" fmla="*/ 1371331 w 1431908"/>
                  <a:gd name="connsiteY1" fmla="*/ 0 h 315692"/>
                  <a:gd name="connsiteX2" fmla="*/ 1415376 w 1431908"/>
                  <a:gd name="connsiteY2" fmla="*/ 18244 h 315692"/>
                  <a:gd name="connsiteX3" fmla="*/ 1431908 w 1431908"/>
                  <a:gd name="connsiteY3" fmla="*/ 58155 h 315692"/>
                  <a:gd name="connsiteX4" fmla="*/ 100375 w 1431908"/>
                  <a:gd name="connsiteY4" fmla="*/ 58155 h 315692"/>
                  <a:gd name="connsiteX5" fmla="*/ 73951 w 1431908"/>
                  <a:gd name="connsiteY5" fmla="*/ 84579 h 315692"/>
                  <a:gd name="connsiteX6" fmla="*/ 73951 w 1431908"/>
                  <a:gd name="connsiteY6" fmla="*/ 231114 h 315692"/>
                  <a:gd name="connsiteX7" fmla="*/ 100375 w 1431908"/>
                  <a:gd name="connsiteY7" fmla="*/ 257538 h 315692"/>
                  <a:gd name="connsiteX8" fmla="*/ 1431907 w 1431908"/>
                  <a:gd name="connsiteY8" fmla="*/ 257538 h 315692"/>
                  <a:gd name="connsiteX9" fmla="*/ 1415376 w 1431908"/>
                  <a:gd name="connsiteY9" fmla="*/ 297448 h 315692"/>
                  <a:gd name="connsiteX10" fmla="*/ 1371331 w 1431908"/>
                  <a:gd name="connsiteY10" fmla="*/ 315692 h 315692"/>
                  <a:gd name="connsiteX11" fmla="*/ 62289 w 1431908"/>
                  <a:gd name="connsiteY11" fmla="*/ 315692 h 315692"/>
                  <a:gd name="connsiteX12" fmla="*/ 0 w 1431908"/>
                  <a:gd name="connsiteY12" fmla="*/ 253403 h 315692"/>
                  <a:gd name="connsiteX13" fmla="*/ 0 w 1431908"/>
                  <a:gd name="connsiteY13" fmla="*/ 62289 h 315692"/>
                  <a:gd name="connsiteX14" fmla="*/ 62289 w 1431908"/>
                  <a:gd name="connsiteY14" fmla="*/ 0 h 315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31908" h="315692">
                    <a:moveTo>
                      <a:pt x="62289" y="0"/>
                    </a:moveTo>
                    <a:lnTo>
                      <a:pt x="1371331" y="0"/>
                    </a:lnTo>
                    <a:cubicBezTo>
                      <a:pt x="1388532" y="0"/>
                      <a:pt x="1404104" y="6972"/>
                      <a:pt x="1415376" y="18244"/>
                    </a:cubicBezTo>
                    <a:lnTo>
                      <a:pt x="1431908" y="58155"/>
                    </a:lnTo>
                    <a:lnTo>
                      <a:pt x="100375" y="58155"/>
                    </a:lnTo>
                    <a:cubicBezTo>
                      <a:pt x="85781" y="58155"/>
                      <a:pt x="73951" y="69985"/>
                      <a:pt x="73951" y="84579"/>
                    </a:cubicBezTo>
                    <a:lnTo>
                      <a:pt x="73951" y="231114"/>
                    </a:lnTo>
                    <a:cubicBezTo>
                      <a:pt x="73951" y="245708"/>
                      <a:pt x="85781" y="257538"/>
                      <a:pt x="100375" y="257538"/>
                    </a:cubicBezTo>
                    <a:lnTo>
                      <a:pt x="1431907" y="257538"/>
                    </a:lnTo>
                    <a:lnTo>
                      <a:pt x="1415376" y="297448"/>
                    </a:lnTo>
                    <a:cubicBezTo>
                      <a:pt x="1404104" y="308720"/>
                      <a:pt x="1388532" y="315692"/>
                      <a:pt x="1371331" y="315692"/>
                    </a:cubicBezTo>
                    <a:lnTo>
                      <a:pt x="62289" y="315692"/>
                    </a:lnTo>
                    <a:cubicBezTo>
                      <a:pt x="27888" y="315692"/>
                      <a:pt x="0" y="287804"/>
                      <a:pt x="0" y="253403"/>
                    </a:cubicBezTo>
                    <a:lnTo>
                      <a:pt x="0" y="62289"/>
                    </a:lnTo>
                    <a:cubicBezTo>
                      <a:pt x="0" y="27888"/>
                      <a:pt x="27888" y="0"/>
                      <a:pt x="62289" y="0"/>
                    </a:cubicBezTo>
                    <a:close/>
                  </a:path>
                </a:pathLst>
              </a:cu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nvGrpSpPr>
            <p:cNvPr id="95" name="그룹 34">
              <a:extLst>
                <a:ext uri="{FF2B5EF4-FFF2-40B4-BE49-F238E27FC236}">
                  <a16:creationId xmlns:a16="http://schemas.microsoft.com/office/drawing/2014/main" id="{B45DA547-163B-4282-90A9-A868B87DD000}"/>
                </a:ext>
              </a:extLst>
            </p:cNvPr>
            <p:cNvGrpSpPr/>
            <p:nvPr/>
          </p:nvGrpSpPr>
          <p:grpSpPr>
            <a:xfrm>
              <a:off x="5312790" y="4137862"/>
              <a:ext cx="1704867" cy="455477"/>
              <a:chOff x="5134372" y="3131004"/>
              <a:chExt cx="1431908" cy="315692"/>
            </a:xfrm>
          </p:grpSpPr>
          <p:sp>
            <p:nvSpPr>
              <p:cNvPr id="108" name="직사각형 6">
                <a:extLst>
                  <a:ext uri="{FF2B5EF4-FFF2-40B4-BE49-F238E27FC236}">
                    <a16:creationId xmlns:a16="http://schemas.microsoft.com/office/drawing/2014/main" id="{D8967315-DB35-4A40-954E-F6216D635A31}"/>
                  </a:ext>
                </a:extLst>
              </p:cNvPr>
              <p:cNvSpPr/>
              <p:nvPr/>
            </p:nvSpPr>
            <p:spPr>
              <a:xfrm>
                <a:off x="5208323" y="3177330"/>
                <a:ext cx="1258310" cy="223041"/>
              </a:xfrm>
              <a:custGeom>
                <a:avLst/>
                <a:gdLst>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10" h="199384">
                    <a:moveTo>
                      <a:pt x="0" y="0"/>
                    </a:moveTo>
                    <a:lnTo>
                      <a:pt x="1258310" y="0"/>
                    </a:lnTo>
                    <a:cubicBezTo>
                      <a:pt x="1210685" y="75986"/>
                      <a:pt x="1213065" y="130541"/>
                      <a:pt x="1258310" y="199384"/>
                    </a:cubicBezTo>
                    <a:lnTo>
                      <a:pt x="0" y="199384"/>
                    </a:lnTo>
                    <a:lnTo>
                      <a:pt x="0" y="0"/>
                    </a:lnTo>
                    <a:close/>
                  </a:path>
                </a:pathLst>
              </a:cu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09" name="자유형: 도형 36">
                <a:extLst>
                  <a:ext uri="{FF2B5EF4-FFF2-40B4-BE49-F238E27FC236}">
                    <a16:creationId xmlns:a16="http://schemas.microsoft.com/office/drawing/2014/main" id="{7BB378AC-B960-4229-B98B-6FE1E2FB76CB}"/>
                  </a:ext>
                </a:extLst>
              </p:cNvPr>
              <p:cNvSpPr/>
              <p:nvPr/>
            </p:nvSpPr>
            <p:spPr>
              <a:xfrm>
                <a:off x="5134372" y="3131004"/>
                <a:ext cx="1431908" cy="315692"/>
              </a:xfrm>
              <a:custGeom>
                <a:avLst/>
                <a:gdLst>
                  <a:gd name="connsiteX0" fmla="*/ 62289 w 1431908"/>
                  <a:gd name="connsiteY0" fmla="*/ 0 h 315692"/>
                  <a:gd name="connsiteX1" fmla="*/ 1371331 w 1431908"/>
                  <a:gd name="connsiteY1" fmla="*/ 0 h 315692"/>
                  <a:gd name="connsiteX2" fmla="*/ 1415376 w 1431908"/>
                  <a:gd name="connsiteY2" fmla="*/ 18244 h 315692"/>
                  <a:gd name="connsiteX3" fmla="*/ 1431908 w 1431908"/>
                  <a:gd name="connsiteY3" fmla="*/ 58155 h 315692"/>
                  <a:gd name="connsiteX4" fmla="*/ 100375 w 1431908"/>
                  <a:gd name="connsiteY4" fmla="*/ 58155 h 315692"/>
                  <a:gd name="connsiteX5" fmla="*/ 73951 w 1431908"/>
                  <a:gd name="connsiteY5" fmla="*/ 84579 h 315692"/>
                  <a:gd name="connsiteX6" fmla="*/ 73951 w 1431908"/>
                  <a:gd name="connsiteY6" fmla="*/ 231114 h 315692"/>
                  <a:gd name="connsiteX7" fmla="*/ 100375 w 1431908"/>
                  <a:gd name="connsiteY7" fmla="*/ 257538 h 315692"/>
                  <a:gd name="connsiteX8" fmla="*/ 1431907 w 1431908"/>
                  <a:gd name="connsiteY8" fmla="*/ 257538 h 315692"/>
                  <a:gd name="connsiteX9" fmla="*/ 1415376 w 1431908"/>
                  <a:gd name="connsiteY9" fmla="*/ 297448 h 315692"/>
                  <a:gd name="connsiteX10" fmla="*/ 1371331 w 1431908"/>
                  <a:gd name="connsiteY10" fmla="*/ 315692 h 315692"/>
                  <a:gd name="connsiteX11" fmla="*/ 62289 w 1431908"/>
                  <a:gd name="connsiteY11" fmla="*/ 315692 h 315692"/>
                  <a:gd name="connsiteX12" fmla="*/ 0 w 1431908"/>
                  <a:gd name="connsiteY12" fmla="*/ 253403 h 315692"/>
                  <a:gd name="connsiteX13" fmla="*/ 0 w 1431908"/>
                  <a:gd name="connsiteY13" fmla="*/ 62289 h 315692"/>
                  <a:gd name="connsiteX14" fmla="*/ 62289 w 1431908"/>
                  <a:gd name="connsiteY14" fmla="*/ 0 h 315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31908" h="315692">
                    <a:moveTo>
                      <a:pt x="62289" y="0"/>
                    </a:moveTo>
                    <a:lnTo>
                      <a:pt x="1371331" y="0"/>
                    </a:lnTo>
                    <a:cubicBezTo>
                      <a:pt x="1388532" y="0"/>
                      <a:pt x="1404104" y="6972"/>
                      <a:pt x="1415376" y="18244"/>
                    </a:cubicBezTo>
                    <a:lnTo>
                      <a:pt x="1431908" y="58155"/>
                    </a:lnTo>
                    <a:lnTo>
                      <a:pt x="100375" y="58155"/>
                    </a:lnTo>
                    <a:cubicBezTo>
                      <a:pt x="85781" y="58155"/>
                      <a:pt x="73951" y="69985"/>
                      <a:pt x="73951" y="84579"/>
                    </a:cubicBezTo>
                    <a:lnTo>
                      <a:pt x="73951" y="231114"/>
                    </a:lnTo>
                    <a:cubicBezTo>
                      <a:pt x="73951" y="245708"/>
                      <a:pt x="85781" y="257538"/>
                      <a:pt x="100375" y="257538"/>
                    </a:cubicBezTo>
                    <a:lnTo>
                      <a:pt x="1431907" y="257538"/>
                    </a:lnTo>
                    <a:lnTo>
                      <a:pt x="1415376" y="297448"/>
                    </a:lnTo>
                    <a:cubicBezTo>
                      <a:pt x="1404104" y="308720"/>
                      <a:pt x="1388532" y="315692"/>
                      <a:pt x="1371331" y="315692"/>
                    </a:cubicBezTo>
                    <a:lnTo>
                      <a:pt x="62289" y="315692"/>
                    </a:lnTo>
                    <a:cubicBezTo>
                      <a:pt x="27888" y="315692"/>
                      <a:pt x="0" y="287804"/>
                      <a:pt x="0" y="253403"/>
                    </a:cubicBezTo>
                    <a:lnTo>
                      <a:pt x="0" y="62289"/>
                    </a:lnTo>
                    <a:cubicBezTo>
                      <a:pt x="0" y="27888"/>
                      <a:pt x="27888" y="0"/>
                      <a:pt x="62289" y="0"/>
                    </a:cubicBezTo>
                    <a:close/>
                  </a:path>
                </a:pathLst>
              </a:custGeom>
              <a:solidFill>
                <a:schemeClr val="tx2">
                  <a:lumMod val="65000"/>
                  <a:lumOff val="35000"/>
                </a:schemeClr>
              </a:solidFill>
              <a:ln>
                <a:solidFill>
                  <a:schemeClr val="tx2">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nvGrpSpPr>
            <p:cNvPr id="96" name="그룹 37">
              <a:extLst>
                <a:ext uri="{FF2B5EF4-FFF2-40B4-BE49-F238E27FC236}">
                  <a16:creationId xmlns:a16="http://schemas.microsoft.com/office/drawing/2014/main" id="{EF469A21-964F-4BB6-AB81-AE60665B52FF}"/>
                </a:ext>
              </a:extLst>
            </p:cNvPr>
            <p:cNvGrpSpPr/>
            <p:nvPr/>
          </p:nvGrpSpPr>
          <p:grpSpPr>
            <a:xfrm>
              <a:off x="5174351" y="4638496"/>
              <a:ext cx="1704867" cy="455477"/>
              <a:chOff x="5134372" y="3131004"/>
              <a:chExt cx="1431908" cy="315692"/>
            </a:xfrm>
          </p:grpSpPr>
          <p:sp>
            <p:nvSpPr>
              <p:cNvPr id="106" name="직사각형 6">
                <a:extLst>
                  <a:ext uri="{FF2B5EF4-FFF2-40B4-BE49-F238E27FC236}">
                    <a16:creationId xmlns:a16="http://schemas.microsoft.com/office/drawing/2014/main" id="{F623DB1F-4086-4752-96E5-493E7E3A3E05}"/>
                  </a:ext>
                </a:extLst>
              </p:cNvPr>
              <p:cNvSpPr/>
              <p:nvPr/>
            </p:nvSpPr>
            <p:spPr>
              <a:xfrm>
                <a:off x="5208323" y="3177330"/>
                <a:ext cx="1258310" cy="223041"/>
              </a:xfrm>
              <a:custGeom>
                <a:avLst/>
                <a:gdLst>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10" h="199384">
                    <a:moveTo>
                      <a:pt x="0" y="0"/>
                    </a:moveTo>
                    <a:lnTo>
                      <a:pt x="1258310" y="0"/>
                    </a:lnTo>
                    <a:cubicBezTo>
                      <a:pt x="1210685" y="75986"/>
                      <a:pt x="1213065" y="130541"/>
                      <a:pt x="1258310" y="199384"/>
                    </a:cubicBezTo>
                    <a:lnTo>
                      <a:pt x="0" y="199384"/>
                    </a:lnTo>
                    <a:lnTo>
                      <a:pt x="0" y="0"/>
                    </a:lnTo>
                    <a:close/>
                  </a:path>
                </a:pathLst>
              </a:cu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07" name="자유형: 도형 39">
                <a:extLst>
                  <a:ext uri="{FF2B5EF4-FFF2-40B4-BE49-F238E27FC236}">
                    <a16:creationId xmlns:a16="http://schemas.microsoft.com/office/drawing/2014/main" id="{91335066-D4A3-4B3B-9D82-CA7E1C32A35E}"/>
                  </a:ext>
                </a:extLst>
              </p:cNvPr>
              <p:cNvSpPr/>
              <p:nvPr/>
            </p:nvSpPr>
            <p:spPr>
              <a:xfrm>
                <a:off x="5134372" y="3131004"/>
                <a:ext cx="1431908" cy="315692"/>
              </a:xfrm>
              <a:custGeom>
                <a:avLst/>
                <a:gdLst>
                  <a:gd name="connsiteX0" fmla="*/ 62289 w 1431908"/>
                  <a:gd name="connsiteY0" fmla="*/ 0 h 315692"/>
                  <a:gd name="connsiteX1" fmla="*/ 1371331 w 1431908"/>
                  <a:gd name="connsiteY1" fmla="*/ 0 h 315692"/>
                  <a:gd name="connsiteX2" fmla="*/ 1415376 w 1431908"/>
                  <a:gd name="connsiteY2" fmla="*/ 18244 h 315692"/>
                  <a:gd name="connsiteX3" fmla="*/ 1431908 w 1431908"/>
                  <a:gd name="connsiteY3" fmla="*/ 58155 h 315692"/>
                  <a:gd name="connsiteX4" fmla="*/ 100375 w 1431908"/>
                  <a:gd name="connsiteY4" fmla="*/ 58155 h 315692"/>
                  <a:gd name="connsiteX5" fmla="*/ 73951 w 1431908"/>
                  <a:gd name="connsiteY5" fmla="*/ 84579 h 315692"/>
                  <a:gd name="connsiteX6" fmla="*/ 73951 w 1431908"/>
                  <a:gd name="connsiteY6" fmla="*/ 231114 h 315692"/>
                  <a:gd name="connsiteX7" fmla="*/ 100375 w 1431908"/>
                  <a:gd name="connsiteY7" fmla="*/ 257538 h 315692"/>
                  <a:gd name="connsiteX8" fmla="*/ 1431907 w 1431908"/>
                  <a:gd name="connsiteY8" fmla="*/ 257538 h 315692"/>
                  <a:gd name="connsiteX9" fmla="*/ 1415376 w 1431908"/>
                  <a:gd name="connsiteY9" fmla="*/ 297448 h 315692"/>
                  <a:gd name="connsiteX10" fmla="*/ 1371331 w 1431908"/>
                  <a:gd name="connsiteY10" fmla="*/ 315692 h 315692"/>
                  <a:gd name="connsiteX11" fmla="*/ 62289 w 1431908"/>
                  <a:gd name="connsiteY11" fmla="*/ 315692 h 315692"/>
                  <a:gd name="connsiteX12" fmla="*/ 0 w 1431908"/>
                  <a:gd name="connsiteY12" fmla="*/ 253403 h 315692"/>
                  <a:gd name="connsiteX13" fmla="*/ 0 w 1431908"/>
                  <a:gd name="connsiteY13" fmla="*/ 62289 h 315692"/>
                  <a:gd name="connsiteX14" fmla="*/ 62289 w 1431908"/>
                  <a:gd name="connsiteY14" fmla="*/ 0 h 315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31908" h="315692">
                    <a:moveTo>
                      <a:pt x="62289" y="0"/>
                    </a:moveTo>
                    <a:lnTo>
                      <a:pt x="1371331" y="0"/>
                    </a:lnTo>
                    <a:cubicBezTo>
                      <a:pt x="1388532" y="0"/>
                      <a:pt x="1404104" y="6972"/>
                      <a:pt x="1415376" y="18244"/>
                    </a:cubicBezTo>
                    <a:lnTo>
                      <a:pt x="1431908" y="58155"/>
                    </a:lnTo>
                    <a:lnTo>
                      <a:pt x="100375" y="58155"/>
                    </a:lnTo>
                    <a:cubicBezTo>
                      <a:pt x="85781" y="58155"/>
                      <a:pt x="73951" y="69985"/>
                      <a:pt x="73951" y="84579"/>
                    </a:cubicBezTo>
                    <a:lnTo>
                      <a:pt x="73951" y="231114"/>
                    </a:lnTo>
                    <a:cubicBezTo>
                      <a:pt x="73951" y="245708"/>
                      <a:pt x="85781" y="257538"/>
                      <a:pt x="100375" y="257538"/>
                    </a:cubicBezTo>
                    <a:lnTo>
                      <a:pt x="1431907" y="257538"/>
                    </a:lnTo>
                    <a:lnTo>
                      <a:pt x="1415376" y="297448"/>
                    </a:lnTo>
                    <a:cubicBezTo>
                      <a:pt x="1404104" y="308720"/>
                      <a:pt x="1388532" y="315692"/>
                      <a:pt x="1371331" y="315692"/>
                    </a:cubicBezTo>
                    <a:lnTo>
                      <a:pt x="62289" y="315692"/>
                    </a:lnTo>
                    <a:cubicBezTo>
                      <a:pt x="27888" y="315692"/>
                      <a:pt x="0" y="287804"/>
                      <a:pt x="0" y="253403"/>
                    </a:cubicBezTo>
                    <a:lnTo>
                      <a:pt x="0" y="62289"/>
                    </a:lnTo>
                    <a:cubicBezTo>
                      <a:pt x="0" y="27888"/>
                      <a:pt x="27888" y="0"/>
                      <a:pt x="62289" y="0"/>
                    </a:cubicBezTo>
                    <a:close/>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nvGrpSpPr>
            <p:cNvPr id="97" name="그룹 40">
              <a:extLst>
                <a:ext uri="{FF2B5EF4-FFF2-40B4-BE49-F238E27FC236}">
                  <a16:creationId xmlns:a16="http://schemas.microsoft.com/office/drawing/2014/main" id="{214D74B8-EB58-4404-8F74-07408D0328BD}"/>
                </a:ext>
              </a:extLst>
            </p:cNvPr>
            <p:cNvGrpSpPr/>
            <p:nvPr/>
          </p:nvGrpSpPr>
          <p:grpSpPr>
            <a:xfrm>
              <a:off x="5312790" y="5139130"/>
              <a:ext cx="1704867" cy="455477"/>
              <a:chOff x="5134372" y="3131004"/>
              <a:chExt cx="1431908" cy="315692"/>
            </a:xfrm>
          </p:grpSpPr>
          <p:sp>
            <p:nvSpPr>
              <p:cNvPr id="104" name="직사각형 6">
                <a:extLst>
                  <a:ext uri="{FF2B5EF4-FFF2-40B4-BE49-F238E27FC236}">
                    <a16:creationId xmlns:a16="http://schemas.microsoft.com/office/drawing/2014/main" id="{0BD39D72-6B6B-4CC8-AAD7-4C93C3E3A0DD}"/>
                  </a:ext>
                </a:extLst>
              </p:cNvPr>
              <p:cNvSpPr/>
              <p:nvPr/>
            </p:nvSpPr>
            <p:spPr>
              <a:xfrm>
                <a:off x="5208323" y="3177330"/>
                <a:ext cx="1258310" cy="223041"/>
              </a:xfrm>
              <a:custGeom>
                <a:avLst/>
                <a:gdLst>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10" h="199384">
                    <a:moveTo>
                      <a:pt x="0" y="0"/>
                    </a:moveTo>
                    <a:lnTo>
                      <a:pt x="1258310" y="0"/>
                    </a:lnTo>
                    <a:cubicBezTo>
                      <a:pt x="1210685" y="75986"/>
                      <a:pt x="1213065" y="130541"/>
                      <a:pt x="1258310" y="199384"/>
                    </a:cubicBezTo>
                    <a:lnTo>
                      <a:pt x="0" y="199384"/>
                    </a:lnTo>
                    <a:lnTo>
                      <a:pt x="0" y="0"/>
                    </a:lnTo>
                    <a:close/>
                  </a:path>
                </a:pathLst>
              </a:cu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05" name="자유형: 도형 46">
                <a:extLst>
                  <a:ext uri="{FF2B5EF4-FFF2-40B4-BE49-F238E27FC236}">
                    <a16:creationId xmlns:a16="http://schemas.microsoft.com/office/drawing/2014/main" id="{DFF8DAC7-1A73-4AA9-BF53-C338E1EEB077}"/>
                  </a:ext>
                </a:extLst>
              </p:cNvPr>
              <p:cNvSpPr/>
              <p:nvPr/>
            </p:nvSpPr>
            <p:spPr>
              <a:xfrm>
                <a:off x="5134372" y="3131004"/>
                <a:ext cx="1431908" cy="315692"/>
              </a:xfrm>
              <a:custGeom>
                <a:avLst/>
                <a:gdLst>
                  <a:gd name="connsiteX0" fmla="*/ 62289 w 1431908"/>
                  <a:gd name="connsiteY0" fmla="*/ 0 h 315692"/>
                  <a:gd name="connsiteX1" fmla="*/ 1371331 w 1431908"/>
                  <a:gd name="connsiteY1" fmla="*/ 0 h 315692"/>
                  <a:gd name="connsiteX2" fmla="*/ 1415376 w 1431908"/>
                  <a:gd name="connsiteY2" fmla="*/ 18244 h 315692"/>
                  <a:gd name="connsiteX3" fmla="*/ 1431908 w 1431908"/>
                  <a:gd name="connsiteY3" fmla="*/ 58155 h 315692"/>
                  <a:gd name="connsiteX4" fmla="*/ 100375 w 1431908"/>
                  <a:gd name="connsiteY4" fmla="*/ 58155 h 315692"/>
                  <a:gd name="connsiteX5" fmla="*/ 73951 w 1431908"/>
                  <a:gd name="connsiteY5" fmla="*/ 84579 h 315692"/>
                  <a:gd name="connsiteX6" fmla="*/ 73951 w 1431908"/>
                  <a:gd name="connsiteY6" fmla="*/ 231114 h 315692"/>
                  <a:gd name="connsiteX7" fmla="*/ 100375 w 1431908"/>
                  <a:gd name="connsiteY7" fmla="*/ 257538 h 315692"/>
                  <a:gd name="connsiteX8" fmla="*/ 1431907 w 1431908"/>
                  <a:gd name="connsiteY8" fmla="*/ 257538 h 315692"/>
                  <a:gd name="connsiteX9" fmla="*/ 1415376 w 1431908"/>
                  <a:gd name="connsiteY9" fmla="*/ 297448 h 315692"/>
                  <a:gd name="connsiteX10" fmla="*/ 1371331 w 1431908"/>
                  <a:gd name="connsiteY10" fmla="*/ 315692 h 315692"/>
                  <a:gd name="connsiteX11" fmla="*/ 62289 w 1431908"/>
                  <a:gd name="connsiteY11" fmla="*/ 315692 h 315692"/>
                  <a:gd name="connsiteX12" fmla="*/ 0 w 1431908"/>
                  <a:gd name="connsiteY12" fmla="*/ 253403 h 315692"/>
                  <a:gd name="connsiteX13" fmla="*/ 0 w 1431908"/>
                  <a:gd name="connsiteY13" fmla="*/ 62289 h 315692"/>
                  <a:gd name="connsiteX14" fmla="*/ 62289 w 1431908"/>
                  <a:gd name="connsiteY14" fmla="*/ 0 h 315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31908" h="315692">
                    <a:moveTo>
                      <a:pt x="62289" y="0"/>
                    </a:moveTo>
                    <a:lnTo>
                      <a:pt x="1371331" y="0"/>
                    </a:lnTo>
                    <a:cubicBezTo>
                      <a:pt x="1388532" y="0"/>
                      <a:pt x="1404104" y="6972"/>
                      <a:pt x="1415376" y="18244"/>
                    </a:cubicBezTo>
                    <a:lnTo>
                      <a:pt x="1431908" y="58155"/>
                    </a:lnTo>
                    <a:lnTo>
                      <a:pt x="100375" y="58155"/>
                    </a:lnTo>
                    <a:cubicBezTo>
                      <a:pt x="85781" y="58155"/>
                      <a:pt x="73951" y="69985"/>
                      <a:pt x="73951" y="84579"/>
                    </a:cubicBezTo>
                    <a:lnTo>
                      <a:pt x="73951" y="231114"/>
                    </a:lnTo>
                    <a:cubicBezTo>
                      <a:pt x="73951" y="245708"/>
                      <a:pt x="85781" y="257538"/>
                      <a:pt x="100375" y="257538"/>
                    </a:cubicBezTo>
                    <a:lnTo>
                      <a:pt x="1431907" y="257538"/>
                    </a:lnTo>
                    <a:lnTo>
                      <a:pt x="1415376" y="297448"/>
                    </a:lnTo>
                    <a:cubicBezTo>
                      <a:pt x="1404104" y="308720"/>
                      <a:pt x="1388532" y="315692"/>
                      <a:pt x="1371331" y="315692"/>
                    </a:cubicBezTo>
                    <a:lnTo>
                      <a:pt x="62289" y="315692"/>
                    </a:lnTo>
                    <a:cubicBezTo>
                      <a:pt x="27888" y="315692"/>
                      <a:pt x="0" y="287804"/>
                      <a:pt x="0" y="253403"/>
                    </a:cubicBezTo>
                    <a:lnTo>
                      <a:pt x="0" y="62289"/>
                    </a:lnTo>
                    <a:cubicBezTo>
                      <a:pt x="0" y="27888"/>
                      <a:pt x="27888" y="0"/>
                      <a:pt x="62289"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nvGrpSpPr>
            <p:cNvPr id="98" name="그룹 47">
              <a:extLst>
                <a:ext uri="{FF2B5EF4-FFF2-40B4-BE49-F238E27FC236}">
                  <a16:creationId xmlns:a16="http://schemas.microsoft.com/office/drawing/2014/main" id="{30E63C95-1DD2-465B-932D-34BA3EBF296F}"/>
                </a:ext>
              </a:extLst>
            </p:cNvPr>
            <p:cNvGrpSpPr/>
            <p:nvPr/>
          </p:nvGrpSpPr>
          <p:grpSpPr>
            <a:xfrm>
              <a:off x="5174351" y="5639764"/>
              <a:ext cx="1704867" cy="455477"/>
              <a:chOff x="5134372" y="3131004"/>
              <a:chExt cx="1431908" cy="315692"/>
            </a:xfrm>
          </p:grpSpPr>
          <p:sp>
            <p:nvSpPr>
              <p:cNvPr id="102" name="직사각형 6">
                <a:extLst>
                  <a:ext uri="{FF2B5EF4-FFF2-40B4-BE49-F238E27FC236}">
                    <a16:creationId xmlns:a16="http://schemas.microsoft.com/office/drawing/2014/main" id="{2FFC5D02-CCEA-4745-A439-8C5134C843BA}"/>
                  </a:ext>
                </a:extLst>
              </p:cNvPr>
              <p:cNvSpPr/>
              <p:nvPr/>
            </p:nvSpPr>
            <p:spPr>
              <a:xfrm>
                <a:off x="5208323" y="3177330"/>
                <a:ext cx="1258310" cy="223041"/>
              </a:xfrm>
              <a:custGeom>
                <a:avLst/>
                <a:gdLst>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 name="connsiteX0" fmla="*/ 0 w 1258310"/>
                  <a:gd name="connsiteY0" fmla="*/ 0 h 199384"/>
                  <a:gd name="connsiteX1" fmla="*/ 1258310 w 1258310"/>
                  <a:gd name="connsiteY1" fmla="*/ 0 h 199384"/>
                  <a:gd name="connsiteX2" fmla="*/ 1258310 w 1258310"/>
                  <a:gd name="connsiteY2" fmla="*/ 199384 h 199384"/>
                  <a:gd name="connsiteX3" fmla="*/ 0 w 1258310"/>
                  <a:gd name="connsiteY3" fmla="*/ 199384 h 199384"/>
                  <a:gd name="connsiteX4" fmla="*/ 0 w 1258310"/>
                  <a:gd name="connsiteY4" fmla="*/ 0 h 199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10" h="199384">
                    <a:moveTo>
                      <a:pt x="0" y="0"/>
                    </a:moveTo>
                    <a:lnTo>
                      <a:pt x="1258310" y="0"/>
                    </a:lnTo>
                    <a:cubicBezTo>
                      <a:pt x="1210685" y="75986"/>
                      <a:pt x="1213065" y="130541"/>
                      <a:pt x="1258310" y="199384"/>
                    </a:cubicBezTo>
                    <a:lnTo>
                      <a:pt x="0" y="199384"/>
                    </a:lnTo>
                    <a:lnTo>
                      <a:pt x="0" y="0"/>
                    </a:lnTo>
                    <a:close/>
                  </a:path>
                </a:pathLst>
              </a:cu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03" name="자유형: 도형 68">
                <a:extLst>
                  <a:ext uri="{FF2B5EF4-FFF2-40B4-BE49-F238E27FC236}">
                    <a16:creationId xmlns:a16="http://schemas.microsoft.com/office/drawing/2014/main" id="{4E5E167A-FA12-459A-82A9-366016110784}"/>
                  </a:ext>
                </a:extLst>
              </p:cNvPr>
              <p:cNvSpPr/>
              <p:nvPr/>
            </p:nvSpPr>
            <p:spPr>
              <a:xfrm>
                <a:off x="5134372" y="3131004"/>
                <a:ext cx="1431908" cy="315692"/>
              </a:xfrm>
              <a:custGeom>
                <a:avLst/>
                <a:gdLst>
                  <a:gd name="connsiteX0" fmla="*/ 62289 w 1431908"/>
                  <a:gd name="connsiteY0" fmla="*/ 0 h 315692"/>
                  <a:gd name="connsiteX1" fmla="*/ 1371331 w 1431908"/>
                  <a:gd name="connsiteY1" fmla="*/ 0 h 315692"/>
                  <a:gd name="connsiteX2" fmla="*/ 1415376 w 1431908"/>
                  <a:gd name="connsiteY2" fmla="*/ 18244 h 315692"/>
                  <a:gd name="connsiteX3" fmla="*/ 1431908 w 1431908"/>
                  <a:gd name="connsiteY3" fmla="*/ 58155 h 315692"/>
                  <a:gd name="connsiteX4" fmla="*/ 100375 w 1431908"/>
                  <a:gd name="connsiteY4" fmla="*/ 58155 h 315692"/>
                  <a:gd name="connsiteX5" fmla="*/ 73951 w 1431908"/>
                  <a:gd name="connsiteY5" fmla="*/ 84579 h 315692"/>
                  <a:gd name="connsiteX6" fmla="*/ 73951 w 1431908"/>
                  <a:gd name="connsiteY6" fmla="*/ 231114 h 315692"/>
                  <a:gd name="connsiteX7" fmla="*/ 100375 w 1431908"/>
                  <a:gd name="connsiteY7" fmla="*/ 257538 h 315692"/>
                  <a:gd name="connsiteX8" fmla="*/ 1431907 w 1431908"/>
                  <a:gd name="connsiteY8" fmla="*/ 257538 h 315692"/>
                  <a:gd name="connsiteX9" fmla="*/ 1415376 w 1431908"/>
                  <a:gd name="connsiteY9" fmla="*/ 297448 h 315692"/>
                  <a:gd name="connsiteX10" fmla="*/ 1371331 w 1431908"/>
                  <a:gd name="connsiteY10" fmla="*/ 315692 h 315692"/>
                  <a:gd name="connsiteX11" fmla="*/ 62289 w 1431908"/>
                  <a:gd name="connsiteY11" fmla="*/ 315692 h 315692"/>
                  <a:gd name="connsiteX12" fmla="*/ 0 w 1431908"/>
                  <a:gd name="connsiteY12" fmla="*/ 253403 h 315692"/>
                  <a:gd name="connsiteX13" fmla="*/ 0 w 1431908"/>
                  <a:gd name="connsiteY13" fmla="*/ 62289 h 315692"/>
                  <a:gd name="connsiteX14" fmla="*/ 62289 w 1431908"/>
                  <a:gd name="connsiteY14" fmla="*/ 0 h 315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31908" h="315692">
                    <a:moveTo>
                      <a:pt x="62289" y="0"/>
                    </a:moveTo>
                    <a:lnTo>
                      <a:pt x="1371331" y="0"/>
                    </a:lnTo>
                    <a:cubicBezTo>
                      <a:pt x="1388532" y="0"/>
                      <a:pt x="1404104" y="6972"/>
                      <a:pt x="1415376" y="18244"/>
                    </a:cubicBezTo>
                    <a:lnTo>
                      <a:pt x="1431908" y="58155"/>
                    </a:lnTo>
                    <a:lnTo>
                      <a:pt x="100375" y="58155"/>
                    </a:lnTo>
                    <a:cubicBezTo>
                      <a:pt x="85781" y="58155"/>
                      <a:pt x="73951" y="69985"/>
                      <a:pt x="73951" y="84579"/>
                    </a:cubicBezTo>
                    <a:lnTo>
                      <a:pt x="73951" y="231114"/>
                    </a:lnTo>
                    <a:cubicBezTo>
                      <a:pt x="73951" y="245708"/>
                      <a:pt x="85781" y="257538"/>
                      <a:pt x="100375" y="257538"/>
                    </a:cubicBezTo>
                    <a:lnTo>
                      <a:pt x="1431907" y="257538"/>
                    </a:lnTo>
                    <a:lnTo>
                      <a:pt x="1415376" y="297448"/>
                    </a:lnTo>
                    <a:cubicBezTo>
                      <a:pt x="1404104" y="308720"/>
                      <a:pt x="1388532" y="315692"/>
                      <a:pt x="1371331" y="315692"/>
                    </a:cubicBezTo>
                    <a:lnTo>
                      <a:pt x="62289" y="315692"/>
                    </a:lnTo>
                    <a:cubicBezTo>
                      <a:pt x="27888" y="315692"/>
                      <a:pt x="0" y="287804"/>
                      <a:pt x="0" y="253403"/>
                    </a:cubicBezTo>
                    <a:lnTo>
                      <a:pt x="0" y="62289"/>
                    </a:lnTo>
                    <a:cubicBezTo>
                      <a:pt x="0" y="27888"/>
                      <a:pt x="27888" y="0"/>
                      <a:pt x="62289"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nvGrpSpPr>
            <p:cNvPr id="99" name="그룹 14">
              <a:extLst>
                <a:ext uri="{FF2B5EF4-FFF2-40B4-BE49-F238E27FC236}">
                  <a16:creationId xmlns:a16="http://schemas.microsoft.com/office/drawing/2014/main" id="{E864186F-9B78-4911-B1F3-56684BAF8214}"/>
                </a:ext>
              </a:extLst>
            </p:cNvPr>
            <p:cNvGrpSpPr/>
            <p:nvPr/>
          </p:nvGrpSpPr>
          <p:grpSpPr>
            <a:xfrm>
              <a:off x="5668546" y="2344852"/>
              <a:ext cx="854909" cy="1343933"/>
              <a:chOff x="6163612" y="1966761"/>
              <a:chExt cx="2991257" cy="4702319"/>
            </a:xfrm>
          </p:grpSpPr>
          <p:sp>
            <p:nvSpPr>
              <p:cNvPr id="100" name="자유형: 도형 69">
                <a:extLst>
                  <a:ext uri="{FF2B5EF4-FFF2-40B4-BE49-F238E27FC236}">
                    <a16:creationId xmlns:a16="http://schemas.microsoft.com/office/drawing/2014/main" id="{A1790780-4976-4EA1-93F2-BF68CC7A7AF3}"/>
                  </a:ext>
                </a:extLst>
              </p:cNvPr>
              <p:cNvSpPr/>
              <p:nvPr/>
            </p:nvSpPr>
            <p:spPr>
              <a:xfrm>
                <a:off x="6316187" y="2135206"/>
                <a:ext cx="2653352" cy="2896349"/>
              </a:xfrm>
              <a:custGeom>
                <a:avLst/>
                <a:gdLst>
                  <a:gd name="connsiteX0" fmla="*/ 1146409 w 2292818"/>
                  <a:gd name="connsiteY0" fmla="*/ 0 h 2502797"/>
                  <a:gd name="connsiteX1" fmla="*/ 2292818 w 2292818"/>
                  <a:gd name="connsiteY1" fmla="*/ 1146409 h 2502797"/>
                  <a:gd name="connsiteX2" fmla="*/ 1692856 w 2292818"/>
                  <a:gd name="connsiteY2" fmla="*/ 2154453 h 2502797"/>
                  <a:gd name="connsiteX3" fmla="*/ 1686333 w 2292818"/>
                  <a:gd name="connsiteY3" fmla="*/ 2157595 h 2502797"/>
                  <a:gd name="connsiteX4" fmla="*/ 1625204 w 2292818"/>
                  <a:gd name="connsiteY4" fmla="*/ 2502797 h 2502797"/>
                  <a:gd name="connsiteX5" fmla="*/ 690116 w 2292818"/>
                  <a:gd name="connsiteY5" fmla="*/ 2502797 h 2502797"/>
                  <a:gd name="connsiteX6" fmla="*/ 631086 w 2292818"/>
                  <a:gd name="connsiteY6" fmla="*/ 2169446 h 2502797"/>
                  <a:gd name="connsiteX7" fmla="*/ 599963 w 2292818"/>
                  <a:gd name="connsiteY7" fmla="*/ 2154453 h 2502797"/>
                  <a:gd name="connsiteX8" fmla="*/ 0 w 2292818"/>
                  <a:gd name="connsiteY8" fmla="*/ 1146409 h 2502797"/>
                  <a:gd name="connsiteX9" fmla="*/ 1146409 w 2292818"/>
                  <a:gd name="connsiteY9" fmla="*/ 0 h 2502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2818" h="2502797">
                    <a:moveTo>
                      <a:pt x="1146409" y="0"/>
                    </a:moveTo>
                    <a:cubicBezTo>
                      <a:pt x="1779553" y="0"/>
                      <a:pt x="2292818" y="513265"/>
                      <a:pt x="2292818" y="1146409"/>
                    </a:cubicBezTo>
                    <a:cubicBezTo>
                      <a:pt x="2292818" y="1581696"/>
                      <a:pt x="2050220" y="1960321"/>
                      <a:pt x="1692856" y="2154453"/>
                    </a:cubicBezTo>
                    <a:lnTo>
                      <a:pt x="1686333" y="2157595"/>
                    </a:lnTo>
                    <a:lnTo>
                      <a:pt x="1625204" y="2502797"/>
                    </a:lnTo>
                    <a:lnTo>
                      <a:pt x="690116" y="2502797"/>
                    </a:lnTo>
                    <a:lnTo>
                      <a:pt x="631086" y="2169446"/>
                    </a:lnTo>
                    <a:lnTo>
                      <a:pt x="599963" y="2154453"/>
                    </a:lnTo>
                    <a:cubicBezTo>
                      <a:pt x="242598" y="1960321"/>
                      <a:pt x="0" y="1581696"/>
                      <a:pt x="0" y="1146409"/>
                    </a:cubicBezTo>
                    <a:cubicBezTo>
                      <a:pt x="0" y="513265"/>
                      <a:pt x="513265" y="0"/>
                      <a:pt x="1146409" y="0"/>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01" name="자유형: 도형 79">
                <a:extLst>
                  <a:ext uri="{FF2B5EF4-FFF2-40B4-BE49-F238E27FC236}">
                    <a16:creationId xmlns:a16="http://schemas.microsoft.com/office/drawing/2014/main" id="{38BFF686-B2E6-41A1-9A7F-7DFA91DDFBBC}"/>
                  </a:ext>
                </a:extLst>
              </p:cNvPr>
              <p:cNvSpPr>
                <a:spLocks noChangeAspect="1"/>
              </p:cNvSpPr>
              <p:nvPr/>
            </p:nvSpPr>
            <p:spPr>
              <a:xfrm>
                <a:off x="6163612" y="1966761"/>
                <a:ext cx="2991257" cy="4702319"/>
              </a:xfrm>
              <a:custGeom>
                <a:avLst/>
                <a:gdLst>
                  <a:gd name="connsiteX0" fmla="*/ 951056 w 2991257"/>
                  <a:gd name="connsiteY0" fmla="*/ 4310393 h 4702319"/>
                  <a:gd name="connsiteX1" fmla="*/ 2052826 w 2991257"/>
                  <a:gd name="connsiteY1" fmla="*/ 4310393 h 4702319"/>
                  <a:gd name="connsiteX2" fmla="*/ 2052826 w 2991257"/>
                  <a:gd name="connsiteY2" fmla="*/ 4506356 h 4702319"/>
                  <a:gd name="connsiteX3" fmla="*/ 1501941 w 2991257"/>
                  <a:gd name="connsiteY3" fmla="*/ 4702319 h 4702319"/>
                  <a:gd name="connsiteX4" fmla="*/ 951056 w 2991257"/>
                  <a:gd name="connsiteY4" fmla="*/ 4506356 h 4702319"/>
                  <a:gd name="connsiteX5" fmla="*/ 953472 w 2991257"/>
                  <a:gd name="connsiteY5" fmla="*/ 3978828 h 4702319"/>
                  <a:gd name="connsiteX6" fmla="*/ 2050412 w 2991257"/>
                  <a:gd name="connsiteY6" fmla="*/ 3978828 h 4702319"/>
                  <a:gd name="connsiteX7" fmla="*/ 2152988 w 2991257"/>
                  <a:gd name="connsiteY7" fmla="*/ 4079172 h 4702319"/>
                  <a:gd name="connsiteX8" fmla="*/ 2152988 w 2991257"/>
                  <a:gd name="connsiteY8" fmla="*/ 4123466 h 4702319"/>
                  <a:gd name="connsiteX9" fmla="*/ 2050412 w 2991257"/>
                  <a:gd name="connsiteY9" fmla="*/ 4223810 h 4702319"/>
                  <a:gd name="connsiteX10" fmla="*/ 953472 w 2991257"/>
                  <a:gd name="connsiteY10" fmla="*/ 4223810 h 4702319"/>
                  <a:gd name="connsiteX11" fmla="*/ 850896 w 2991257"/>
                  <a:gd name="connsiteY11" fmla="*/ 4123466 h 4702319"/>
                  <a:gd name="connsiteX12" fmla="*/ 850896 w 2991257"/>
                  <a:gd name="connsiteY12" fmla="*/ 4079172 h 4702319"/>
                  <a:gd name="connsiteX13" fmla="*/ 953472 w 2991257"/>
                  <a:gd name="connsiteY13" fmla="*/ 3978828 h 4702319"/>
                  <a:gd name="connsiteX14" fmla="*/ 903390 w 2991257"/>
                  <a:gd name="connsiteY14" fmla="*/ 3647264 h 4702319"/>
                  <a:gd name="connsiteX15" fmla="*/ 2100491 w 2991257"/>
                  <a:gd name="connsiteY15" fmla="*/ 3647264 h 4702319"/>
                  <a:gd name="connsiteX16" fmla="*/ 2203068 w 2991257"/>
                  <a:gd name="connsiteY16" fmla="*/ 3747607 h 4702319"/>
                  <a:gd name="connsiteX17" fmla="*/ 2203068 w 2991257"/>
                  <a:gd name="connsiteY17" fmla="*/ 3791900 h 4702319"/>
                  <a:gd name="connsiteX18" fmla="*/ 2100491 w 2991257"/>
                  <a:gd name="connsiteY18" fmla="*/ 3892244 h 4702319"/>
                  <a:gd name="connsiteX19" fmla="*/ 903390 w 2991257"/>
                  <a:gd name="connsiteY19" fmla="*/ 3892244 h 4702319"/>
                  <a:gd name="connsiteX20" fmla="*/ 800815 w 2991257"/>
                  <a:gd name="connsiteY20" fmla="*/ 3791900 h 4702319"/>
                  <a:gd name="connsiteX21" fmla="*/ 800815 w 2991257"/>
                  <a:gd name="connsiteY21" fmla="*/ 3747607 h 4702319"/>
                  <a:gd name="connsiteX22" fmla="*/ 903390 w 2991257"/>
                  <a:gd name="connsiteY22" fmla="*/ 3647264 h 4702319"/>
                  <a:gd name="connsiteX23" fmla="*/ 853310 w 2991257"/>
                  <a:gd name="connsiteY23" fmla="*/ 3315698 h 4702319"/>
                  <a:gd name="connsiteX24" fmla="*/ 2150572 w 2991257"/>
                  <a:gd name="connsiteY24" fmla="*/ 3315698 h 4702319"/>
                  <a:gd name="connsiteX25" fmla="*/ 2253147 w 2991257"/>
                  <a:gd name="connsiteY25" fmla="*/ 3416042 h 4702319"/>
                  <a:gd name="connsiteX26" fmla="*/ 2253147 w 2991257"/>
                  <a:gd name="connsiteY26" fmla="*/ 3460336 h 4702319"/>
                  <a:gd name="connsiteX27" fmla="*/ 2150572 w 2991257"/>
                  <a:gd name="connsiteY27" fmla="*/ 3560680 h 4702319"/>
                  <a:gd name="connsiteX28" fmla="*/ 853310 w 2991257"/>
                  <a:gd name="connsiteY28" fmla="*/ 3560680 h 4702319"/>
                  <a:gd name="connsiteX29" fmla="*/ 750733 w 2991257"/>
                  <a:gd name="connsiteY29" fmla="*/ 3460336 h 4702319"/>
                  <a:gd name="connsiteX30" fmla="*/ 750733 w 2991257"/>
                  <a:gd name="connsiteY30" fmla="*/ 3416042 h 4702319"/>
                  <a:gd name="connsiteX31" fmla="*/ 853310 w 2991257"/>
                  <a:gd name="connsiteY31" fmla="*/ 3315698 h 4702319"/>
                  <a:gd name="connsiteX32" fmla="*/ 1386722 w 2991257"/>
                  <a:gd name="connsiteY32" fmla="*/ 1558904 h 4702319"/>
                  <a:gd name="connsiteX33" fmla="*/ 1267488 w 2991257"/>
                  <a:gd name="connsiteY33" fmla="*/ 1609721 h 4702319"/>
                  <a:gd name="connsiteX34" fmla="*/ 1167563 w 2991257"/>
                  <a:gd name="connsiteY34" fmla="*/ 1572653 h 4702319"/>
                  <a:gd name="connsiteX35" fmla="*/ 1400707 w 2991257"/>
                  <a:gd name="connsiteY35" fmla="*/ 3012633 h 4702319"/>
                  <a:gd name="connsiteX36" fmla="*/ 1492336 w 2991257"/>
                  <a:gd name="connsiteY36" fmla="*/ 3011914 h 4702319"/>
                  <a:gd name="connsiteX37" fmla="*/ 1492336 w 2991257"/>
                  <a:gd name="connsiteY37" fmla="*/ 3011864 h 4702319"/>
                  <a:gd name="connsiteX38" fmla="*/ 1495631 w 2991257"/>
                  <a:gd name="connsiteY38" fmla="*/ 3011889 h 4702319"/>
                  <a:gd name="connsiteX39" fmla="*/ 1498923 w 2991257"/>
                  <a:gd name="connsiteY39" fmla="*/ 3011864 h 4702319"/>
                  <a:gd name="connsiteX40" fmla="*/ 1498923 w 2991257"/>
                  <a:gd name="connsiteY40" fmla="*/ 3011914 h 4702319"/>
                  <a:gd name="connsiteX41" fmla="*/ 1589466 w 2991257"/>
                  <a:gd name="connsiteY41" fmla="*/ 3012625 h 4702319"/>
                  <a:gd name="connsiteX42" fmla="*/ 1819775 w 2991257"/>
                  <a:gd name="connsiteY42" fmla="*/ 1590148 h 4702319"/>
                  <a:gd name="connsiteX43" fmla="*/ 1744424 w 2991257"/>
                  <a:gd name="connsiteY43" fmla="*/ 1609721 h 4702319"/>
                  <a:gd name="connsiteX44" fmla="*/ 1625191 w 2991257"/>
                  <a:gd name="connsiteY44" fmla="*/ 1558904 h 4702319"/>
                  <a:gd name="connsiteX45" fmla="*/ 1505957 w 2991257"/>
                  <a:gd name="connsiteY45" fmla="*/ 1609721 h 4702319"/>
                  <a:gd name="connsiteX46" fmla="*/ 1386722 w 2991257"/>
                  <a:gd name="connsiteY46" fmla="*/ 1558904 h 4702319"/>
                  <a:gd name="connsiteX47" fmla="*/ 1492336 w 2991257"/>
                  <a:gd name="connsiteY47" fmla="*/ 296022 h 4702319"/>
                  <a:gd name="connsiteX48" fmla="*/ 274831 w 2991257"/>
                  <a:gd name="connsiteY48" fmla="*/ 1488534 h 4702319"/>
                  <a:gd name="connsiteX49" fmla="*/ 855798 w 2991257"/>
                  <a:gd name="connsiteY49" fmla="*/ 2574654 h 4702319"/>
                  <a:gd name="connsiteX50" fmla="*/ 1010657 w 2991257"/>
                  <a:gd name="connsiteY50" fmla="*/ 2878465 h 4702319"/>
                  <a:gd name="connsiteX51" fmla="*/ 1099844 w 2991257"/>
                  <a:gd name="connsiteY51" fmla="*/ 3014995 h 4702319"/>
                  <a:gd name="connsiteX52" fmla="*/ 1178890 w 2991257"/>
                  <a:gd name="connsiteY52" fmla="*/ 3014374 h 4702319"/>
                  <a:gd name="connsiteX53" fmla="*/ 912952 w 2991257"/>
                  <a:gd name="connsiteY53" fmla="*/ 1371837 h 4702319"/>
                  <a:gd name="connsiteX54" fmla="*/ 1002548 w 2991257"/>
                  <a:gd name="connsiteY54" fmla="*/ 1251201 h 4702319"/>
                  <a:gd name="connsiteX55" fmla="*/ 1006296 w 2991257"/>
                  <a:gd name="connsiteY55" fmla="*/ 1250621 h 4702319"/>
                  <a:gd name="connsiteX56" fmla="*/ 1124040 w 2991257"/>
                  <a:gd name="connsiteY56" fmla="*/ 1323612 h 4702319"/>
                  <a:gd name="connsiteX57" fmla="*/ 1267488 w 2991257"/>
                  <a:gd name="connsiteY57" fmla="*/ 1239026 h 4702319"/>
                  <a:gd name="connsiteX58" fmla="*/ 1386722 w 2991257"/>
                  <a:gd name="connsiteY58" fmla="*/ 1289845 h 4702319"/>
                  <a:gd name="connsiteX59" fmla="*/ 1505957 w 2991257"/>
                  <a:gd name="connsiteY59" fmla="*/ 1239026 h 4702319"/>
                  <a:gd name="connsiteX60" fmla="*/ 1625191 w 2991257"/>
                  <a:gd name="connsiteY60" fmla="*/ 1289845 h 4702319"/>
                  <a:gd name="connsiteX61" fmla="*/ 1744424 w 2991257"/>
                  <a:gd name="connsiteY61" fmla="*/ 1239026 h 4702319"/>
                  <a:gd name="connsiteX62" fmla="*/ 1873330 w 2991257"/>
                  <a:gd name="connsiteY62" fmla="*/ 1300835 h 4702319"/>
                  <a:gd name="connsiteX63" fmla="*/ 1984961 w 2991257"/>
                  <a:gd name="connsiteY63" fmla="*/ 1243910 h 4702319"/>
                  <a:gd name="connsiteX64" fmla="*/ 1988709 w 2991257"/>
                  <a:gd name="connsiteY64" fmla="*/ 1244491 h 4702319"/>
                  <a:gd name="connsiteX65" fmla="*/ 2078307 w 2991257"/>
                  <a:gd name="connsiteY65" fmla="*/ 1365125 h 4702319"/>
                  <a:gd name="connsiteX66" fmla="*/ 1811283 w 2991257"/>
                  <a:gd name="connsiteY66" fmla="*/ 3014366 h 4702319"/>
                  <a:gd name="connsiteX67" fmla="*/ 1891413 w 2991257"/>
                  <a:gd name="connsiteY67" fmla="*/ 3014995 h 4702319"/>
                  <a:gd name="connsiteX68" fmla="*/ 1980600 w 2991257"/>
                  <a:gd name="connsiteY68" fmla="*/ 2878465 h 4702319"/>
                  <a:gd name="connsiteX69" fmla="*/ 2135459 w 2991257"/>
                  <a:gd name="connsiteY69" fmla="*/ 2574654 h 4702319"/>
                  <a:gd name="connsiteX70" fmla="*/ 2716427 w 2991257"/>
                  <a:gd name="connsiteY70" fmla="*/ 1488534 h 4702319"/>
                  <a:gd name="connsiteX71" fmla="*/ 1498923 w 2991257"/>
                  <a:gd name="connsiteY71" fmla="*/ 296022 h 4702319"/>
                  <a:gd name="connsiteX72" fmla="*/ 1498923 w 2991257"/>
                  <a:gd name="connsiteY72" fmla="*/ 296319 h 4702319"/>
                  <a:gd name="connsiteX73" fmla="*/ 1495631 w 2991257"/>
                  <a:gd name="connsiteY73" fmla="*/ 296070 h 4702319"/>
                  <a:gd name="connsiteX74" fmla="*/ 1492336 w 2991257"/>
                  <a:gd name="connsiteY74" fmla="*/ 296319 h 4702319"/>
                  <a:gd name="connsiteX75" fmla="*/ 1492826 w 2991257"/>
                  <a:gd name="connsiteY75" fmla="*/ 0 h 4702319"/>
                  <a:gd name="connsiteX76" fmla="*/ 1495631 w 2991257"/>
                  <a:gd name="connsiteY76" fmla="*/ 211 h 4702319"/>
                  <a:gd name="connsiteX77" fmla="*/ 1498432 w 2991257"/>
                  <a:gd name="connsiteY77" fmla="*/ 0 h 4702319"/>
                  <a:gd name="connsiteX78" fmla="*/ 2991257 w 2991257"/>
                  <a:gd name="connsiteY78" fmla="*/ 1460348 h 4702319"/>
                  <a:gd name="connsiteX79" fmla="*/ 2279478 w 2991257"/>
                  <a:gd name="connsiteY79" fmla="*/ 2790647 h 4702319"/>
                  <a:gd name="connsiteX80" fmla="*/ 2207246 w 2991257"/>
                  <a:gd name="connsiteY80" fmla="*/ 3088369 h 4702319"/>
                  <a:gd name="connsiteX81" fmla="*/ 2016213 w 2991257"/>
                  <a:gd name="connsiteY81" fmla="*/ 3228140 h 4702319"/>
                  <a:gd name="connsiteX82" fmla="*/ 1495631 w 2991257"/>
                  <a:gd name="connsiteY82" fmla="*/ 3226317 h 4702319"/>
                  <a:gd name="connsiteX83" fmla="*/ 975044 w 2991257"/>
                  <a:gd name="connsiteY83" fmla="*/ 3228140 h 4702319"/>
                  <a:gd name="connsiteX84" fmla="*/ 784011 w 2991257"/>
                  <a:gd name="connsiteY84" fmla="*/ 3088369 h 4702319"/>
                  <a:gd name="connsiteX85" fmla="*/ 711780 w 2991257"/>
                  <a:gd name="connsiteY85" fmla="*/ 2790647 h 4702319"/>
                  <a:gd name="connsiteX86" fmla="*/ 0 w 2991257"/>
                  <a:gd name="connsiteY86" fmla="*/ 1460348 h 4702319"/>
                  <a:gd name="connsiteX87" fmla="*/ 1492826 w 2991257"/>
                  <a:gd name="connsiteY87" fmla="*/ 0 h 470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991257" h="4702319">
                    <a:moveTo>
                      <a:pt x="951056" y="4310393"/>
                    </a:moveTo>
                    <a:lnTo>
                      <a:pt x="2052826" y="4310393"/>
                    </a:lnTo>
                    <a:lnTo>
                      <a:pt x="2052826" y="4506356"/>
                    </a:lnTo>
                    <a:cubicBezTo>
                      <a:pt x="2052826" y="4614583"/>
                      <a:pt x="1806188" y="4702319"/>
                      <a:pt x="1501941" y="4702319"/>
                    </a:cubicBezTo>
                    <a:cubicBezTo>
                      <a:pt x="1197696" y="4702319"/>
                      <a:pt x="951056" y="4614583"/>
                      <a:pt x="951056" y="4506356"/>
                    </a:cubicBezTo>
                    <a:close/>
                    <a:moveTo>
                      <a:pt x="953472" y="3978828"/>
                    </a:moveTo>
                    <a:lnTo>
                      <a:pt x="2050412" y="3978828"/>
                    </a:lnTo>
                    <a:cubicBezTo>
                      <a:pt x="2107063" y="3978828"/>
                      <a:pt x="2152988" y="4023754"/>
                      <a:pt x="2152988" y="4079172"/>
                    </a:cubicBezTo>
                    <a:lnTo>
                      <a:pt x="2152988" y="4123466"/>
                    </a:lnTo>
                    <a:cubicBezTo>
                      <a:pt x="2152988" y="4178882"/>
                      <a:pt x="2107063" y="4223810"/>
                      <a:pt x="2050412" y="4223810"/>
                    </a:cubicBezTo>
                    <a:lnTo>
                      <a:pt x="953472" y="4223810"/>
                    </a:lnTo>
                    <a:cubicBezTo>
                      <a:pt x="896821" y="4223810"/>
                      <a:pt x="850896" y="4178882"/>
                      <a:pt x="850896" y="4123466"/>
                    </a:cubicBezTo>
                    <a:lnTo>
                      <a:pt x="850896" y="4079172"/>
                    </a:lnTo>
                    <a:cubicBezTo>
                      <a:pt x="850896" y="4023754"/>
                      <a:pt x="896821" y="3978828"/>
                      <a:pt x="953472" y="3978828"/>
                    </a:cubicBezTo>
                    <a:close/>
                    <a:moveTo>
                      <a:pt x="903390" y="3647264"/>
                    </a:moveTo>
                    <a:lnTo>
                      <a:pt x="2100491" y="3647264"/>
                    </a:lnTo>
                    <a:cubicBezTo>
                      <a:pt x="2157143" y="3647264"/>
                      <a:pt x="2203068" y="3692189"/>
                      <a:pt x="2203068" y="3747607"/>
                    </a:cubicBezTo>
                    <a:lnTo>
                      <a:pt x="2203068" y="3791900"/>
                    </a:lnTo>
                    <a:cubicBezTo>
                      <a:pt x="2203068" y="3847318"/>
                      <a:pt x="2157143" y="3892244"/>
                      <a:pt x="2100491" y="3892244"/>
                    </a:cubicBezTo>
                    <a:lnTo>
                      <a:pt x="903390" y="3892244"/>
                    </a:lnTo>
                    <a:cubicBezTo>
                      <a:pt x="846740" y="3892244"/>
                      <a:pt x="800815" y="3847318"/>
                      <a:pt x="800815" y="3791900"/>
                    </a:cubicBezTo>
                    <a:lnTo>
                      <a:pt x="800815" y="3747607"/>
                    </a:lnTo>
                    <a:cubicBezTo>
                      <a:pt x="800815" y="3692189"/>
                      <a:pt x="846740" y="3647264"/>
                      <a:pt x="903390" y="3647264"/>
                    </a:cubicBezTo>
                    <a:close/>
                    <a:moveTo>
                      <a:pt x="853310" y="3315698"/>
                    </a:moveTo>
                    <a:lnTo>
                      <a:pt x="2150572" y="3315698"/>
                    </a:lnTo>
                    <a:cubicBezTo>
                      <a:pt x="2207223" y="3315698"/>
                      <a:pt x="2253147" y="3360624"/>
                      <a:pt x="2253147" y="3416042"/>
                    </a:cubicBezTo>
                    <a:lnTo>
                      <a:pt x="2253147" y="3460336"/>
                    </a:lnTo>
                    <a:cubicBezTo>
                      <a:pt x="2253147" y="3515753"/>
                      <a:pt x="2207223" y="3560680"/>
                      <a:pt x="2150572" y="3560680"/>
                    </a:cubicBezTo>
                    <a:lnTo>
                      <a:pt x="853310" y="3560680"/>
                    </a:lnTo>
                    <a:cubicBezTo>
                      <a:pt x="796658" y="3560680"/>
                      <a:pt x="750733" y="3515753"/>
                      <a:pt x="750733" y="3460336"/>
                    </a:cubicBezTo>
                    <a:lnTo>
                      <a:pt x="750733" y="3416042"/>
                    </a:lnTo>
                    <a:cubicBezTo>
                      <a:pt x="750733" y="3360624"/>
                      <a:pt x="796658" y="3315698"/>
                      <a:pt x="853310" y="3315698"/>
                    </a:cubicBezTo>
                    <a:close/>
                    <a:moveTo>
                      <a:pt x="1386722" y="1558904"/>
                    </a:moveTo>
                    <a:cubicBezTo>
                      <a:pt x="1356097" y="1590701"/>
                      <a:pt x="1313897" y="1609721"/>
                      <a:pt x="1267488" y="1609721"/>
                    </a:cubicBezTo>
                    <a:cubicBezTo>
                      <a:pt x="1229461" y="1609721"/>
                      <a:pt x="1194258" y="1596950"/>
                      <a:pt x="1167563" y="1572653"/>
                    </a:cubicBezTo>
                    <a:lnTo>
                      <a:pt x="1400707" y="3012633"/>
                    </a:lnTo>
                    <a:lnTo>
                      <a:pt x="1492336" y="3011914"/>
                    </a:lnTo>
                    <a:lnTo>
                      <a:pt x="1492336" y="3011864"/>
                    </a:lnTo>
                    <a:lnTo>
                      <a:pt x="1495631" y="3011889"/>
                    </a:lnTo>
                    <a:lnTo>
                      <a:pt x="1498923" y="3011864"/>
                    </a:lnTo>
                    <a:lnTo>
                      <a:pt x="1498923" y="3011914"/>
                    </a:lnTo>
                    <a:lnTo>
                      <a:pt x="1589466" y="3012625"/>
                    </a:lnTo>
                    <a:lnTo>
                      <a:pt x="1819775" y="1590148"/>
                    </a:lnTo>
                    <a:cubicBezTo>
                      <a:pt x="1797467" y="1603167"/>
                      <a:pt x="1771670" y="1609721"/>
                      <a:pt x="1744424" y="1609721"/>
                    </a:cubicBezTo>
                    <a:cubicBezTo>
                      <a:pt x="1698015" y="1609721"/>
                      <a:pt x="1655815" y="1590701"/>
                      <a:pt x="1625191" y="1558904"/>
                    </a:cubicBezTo>
                    <a:cubicBezTo>
                      <a:pt x="1594564" y="1590701"/>
                      <a:pt x="1552364" y="1609721"/>
                      <a:pt x="1505957" y="1609721"/>
                    </a:cubicBezTo>
                    <a:cubicBezTo>
                      <a:pt x="1459548" y="1609721"/>
                      <a:pt x="1417348" y="1590701"/>
                      <a:pt x="1386722" y="1558904"/>
                    </a:cubicBezTo>
                    <a:close/>
                    <a:moveTo>
                      <a:pt x="1492336" y="296022"/>
                    </a:moveTo>
                    <a:cubicBezTo>
                      <a:pt x="819777" y="296795"/>
                      <a:pt x="274831" y="830410"/>
                      <a:pt x="274831" y="1488534"/>
                    </a:cubicBezTo>
                    <a:cubicBezTo>
                      <a:pt x="274831" y="1934058"/>
                      <a:pt x="599874" y="2373770"/>
                      <a:pt x="855798" y="2574654"/>
                    </a:cubicBezTo>
                    <a:cubicBezTo>
                      <a:pt x="972489" y="2706724"/>
                      <a:pt x="963238" y="2709431"/>
                      <a:pt x="1010657" y="2878465"/>
                    </a:cubicBezTo>
                    <a:cubicBezTo>
                      <a:pt x="1029549" y="2996988"/>
                      <a:pt x="991277" y="3008834"/>
                      <a:pt x="1099844" y="3014995"/>
                    </a:cubicBezTo>
                    <a:lnTo>
                      <a:pt x="1178890" y="3014374"/>
                    </a:lnTo>
                    <a:lnTo>
                      <a:pt x="912952" y="1371837"/>
                    </a:lnTo>
                    <a:cubicBezTo>
                      <a:pt x="903639" y="1314321"/>
                      <a:pt x="943753" y="1260311"/>
                      <a:pt x="1002548" y="1251201"/>
                    </a:cubicBezTo>
                    <a:lnTo>
                      <a:pt x="1006296" y="1250621"/>
                    </a:lnTo>
                    <a:cubicBezTo>
                      <a:pt x="1059733" y="1242341"/>
                      <a:pt x="1110210" y="1274002"/>
                      <a:pt x="1124040" y="1323612"/>
                    </a:cubicBezTo>
                    <a:cubicBezTo>
                      <a:pt x="1152654" y="1271953"/>
                      <a:pt x="1206429" y="1239026"/>
                      <a:pt x="1267488" y="1239026"/>
                    </a:cubicBezTo>
                    <a:cubicBezTo>
                      <a:pt x="1313897" y="1239026"/>
                      <a:pt x="1356097" y="1258048"/>
                      <a:pt x="1386722" y="1289845"/>
                    </a:cubicBezTo>
                    <a:cubicBezTo>
                      <a:pt x="1417348" y="1258048"/>
                      <a:pt x="1459548" y="1239026"/>
                      <a:pt x="1505957" y="1239026"/>
                    </a:cubicBezTo>
                    <a:cubicBezTo>
                      <a:pt x="1552364" y="1239026"/>
                      <a:pt x="1594564" y="1258048"/>
                      <a:pt x="1625191" y="1289845"/>
                    </a:cubicBezTo>
                    <a:cubicBezTo>
                      <a:pt x="1655815" y="1258048"/>
                      <a:pt x="1698015" y="1239026"/>
                      <a:pt x="1744424" y="1239026"/>
                    </a:cubicBezTo>
                    <a:cubicBezTo>
                      <a:pt x="1795987" y="1239026"/>
                      <a:pt x="1842359" y="1262509"/>
                      <a:pt x="1873330" y="1300835"/>
                    </a:cubicBezTo>
                    <a:cubicBezTo>
                      <a:pt x="1892646" y="1260564"/>
                      <a:pt x="1937643" y="1236578"/>
                      <a:pt x="1984961" y="1243910"/>
                    </a:cubicBezTo>
                    <a:lnTo>
                      <a:pt x="1988709" y="1244491"/>
                    </a:lnTo>
                    <a:cubicBezTo>
                      <a:pt x="2047506" y="1253600"/>
                      <a:pt x="2087618" y="1307610"/>
                      <a:pt x="2078307" y="1365125"/>
                    </a:cubicBezTo>
                    <a:lnTo>
                      <a:pt x="1811283" y="3014366"/>
                    </a:lnTo>
                    <a:lnTo>
                      <a:pt x="1891413" y="3014995"/>
                    </a:lnTo>
                    <a:cubicBezTo>
                      <a:pt x="1999980" y="3008834"/>
                      <a:pt x="1961709" y="2996988"/>
                      <a:pt x="1980600" y="2878465"/>
                    </a:cubicBezTo>
                    <a:cubicBezTo>
                      <a:pt x="2028019" y="2709431"/>
                      <a:pt x="2018769" y="2706724"/>
                      <a:pt x="2135459" y="2574654"/>
                    </a:cubicBezTo>
                    <a:cubicBezTo>
                      <a:pt x="2391383" y="2373770"/>
                      <a:pt x="2716427" y="1934058"/>
                      <a:pt x="2716427" y="1488534"/>
                    </a:cubicBezTo>
                    <a:cubicBezTo>
                      <a:pt x="2716427" y="830410"/>
                      <a:pt x="2171481" y="296795"/>
                      <a:pt x="1498923" y="296022"/>
                    </a:cubicBezTo>
                    <a:lnTo>
                      <a:pt x="1498923" y="296319"/>
                    </a:lnTo>
                    <a:lnTo>
                      <a:pt x="1495631" y="296070"/>
                    </a:lnTo>
                    <a:lnTo>
                      <a:pt x="1492336" y="296319"/>
                    </a:lnTo>
                    <a:close/>
                    <a:moveTo>
                      <a:pt x="1492826" y="0"/>
                    </a:moveTo>
                    <a:lnTo>
                      <a:pt x="1495631" y="211"/>
                    </a:lnTo>
                    <a:lnTo>
                      <a:pt x="1498432" y="0"/>
                    </a:lnTo>
                    <a:cubicBezTo>
                      <a:pt x="2322897" y="0"/>
                      <a:pt x="2991257" y="653819"/>
                      <a:pt x="2991257" y="1460348"/>
                    </a:cubicBezTo>
                    <a:cubicBezTo>
                      <a:pt x="2991257" y="2006129"/>
                      <a:pt x="2592903" y="2544781"/>
                      <a:pt x="2279478" y="2790647"/>
                    </a:cubicBezTo>
                    <a:cubicBezTo>
                      <a:pt x="2186103" y="2895884"/>
                      <a:pt x="2227311" y="2951181"/>
                      <a:pt x="2207246" y="3088369"/>
                    </a:cubicBezTo>
                    <a:cubicBezTo>
                      <a:pt x="2155081" y="3194275"/>
                      <a:pt x="2108422" y="3228140"/>
                      <a:pt x="2016213" y="3228140"/>
                    </a:cubicBezTo>
                    <a:lnTo>
                      <a:pt x="1495631" y="3226317"/>
                    </a:lnTo>
                    <a:lnTo>
                      <a:pt x="975044" y="3228140"/>
                    </a:lnTo>
                    <a:cubicBezTo>
                      <a:pt x="882838" y="3228140"/>
                      <a:pt x="836177" y="3194275"/>
                      <a:pt x="784011" y="3088369"/>
                    </a:cubicBezTo>
                    <a:cubicBezTo>
                      <a:pt x="763946" y="2951181"/>
                      <a:pt x="805155" y="2895884"/>
                      <a:pt x="711780" y="2790647"/>
                    </a:cubicBezTo>
                    <a:cubicBezTo>
                      <a:pt x="398354" y="2544781"/>
                      <a:pt x="0" y="2006129"/>
                      <a:pt x="0" y="1460348"/>
                    </a:cubicBezTo>
                    <a:cubicBezTo>
                      <a:pt x="0" y="653819"/>
                      <a:pt x="668362" y="0"/>
                      <a:pt x="1492826"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ko-KR" altLang="en-US" sz="2701"/>
              </a:p>
            </p:txBody>
          </p:sp>
        </p:grpSp>
      </p:grpSp>
      <p:grpSp>
        <p:nvGrpSpPr>
          <p:cNvPr id="112" name="Group 112">
            <a:extLst>
              <a:ext uri="{FF2B5EF4-FFF2-40B4-BE49-F238E27FC236}">
                <a16:creationId xmlns:a16="http://schemas.microsoft.com/office/drawing/2014/main" id="{3D0A7498-AF33-4925-AA6E-6365133CFBE6}"/>
              </a:ext>
            </a:extLst>
          </p:cNvPr>
          <p:cNvGrpSpPr/>
          <p:nvPr userDrawn="1"/>
        </p:nvGrpSpPr>
        <p:grpSpPr>
          <a:xfrm>
            <a:off x="7643712" y="3310128"/>
            <a:ext cx="3223918" cy="3055127"/>
            <a:chOff x="-116760" y="950876"/>
            <a:chExt cx="6261875" cy="5934029"/>
          </a:xfrm>
        </p:grpSpPr>
        <p:grpSp>
          <p:nvGrpSpPr>
            <p:cNvPr id="113" name="Group 113">
              <a:extLst>
                <a:ext uri="{FF2B5EF4-FFF2-40B4-BE49-F238E27FC236}">
                  <a16:creationId xmlns:a16="http://schemas.microsoft.com/office/drawing/2014/main" id="{1B8D4E28-A697-47C0-ABE6-6260A0BD6DC0}"/>
                </a:ext>
              </a:extLst>
            </p:cNvPr>
            <p:cNvGrpSpPr/>
            <p:nvPr/>
          </p:nvGrpSpPr>
          <p:grpSpPr>
            <a:xfrm rot="532827">
              <a:off x="-116760" y="3488410"/>
              <a:ext cx="3619070" cy="3396495"/>
              <a:chOff x="509678" y="1797347"/>
              <a:chExt cx="2339381" cy="2195507"/>
            </a:xfrm>
          </p:grpSpPr>
          <p:sp>
            <p:nvSpPr>
              <p:cNvPr id="127" name="Rounded Rectangle 41">
                <a:extLst>
                  <a:ext uri="{FF2B5EF4-FFF2-40B4-BE49-F238E27FC236}">
                    <a16:creationId xmlns:a16="http://schemas.microsoft.com/office/drawing/2014/main" id="{195F4C09-B094-4AAA-977F-A5EB0A0CE889}"/>
                  </a:ext>
                </a:extLst>
              </p:cNvPr>
              <p:cNvSpPr/>
              <p:nvPr/>
            </p:nvSpPr>
            <p:spPr>
              <a:xfrm rot="18063644">
                <a:off x="1724663" y="2419627"/>
                <a:ext cx="73094" cy="823009"/>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28" name="Rounded Rectangle 62">
                <a:extLst>
                  <a:ext uri="{FF2B5EF4-FFF2-40B4-BE49-F238E27FC236}">
                    <a16:creationId xmlns:a16="http://schemas.microsoft.com/office/drawing/2014/main" id="{C4FB5FA8-F93B-4AEF-881D-BE0EB09575C8}"/>
                  </a:ext>
                </a:extLst>
              </p:cNvPr>
              <p:cNvSpPr/>
              <p:nvPr/>
            </p:nvSpPr>
            <p:spPr>
              <a:xfrm rot="18060000">
                <a:off x="1820802" y="2253850"/>
                <a:ext cx="73094" cy="73545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29" name="Rounded Rectangle 63">
                <a:extLst>
                  <a:ext uri="{FF2B5EF4-FFF2-40B4-BE49-F238E27FC236}">
                    <a16:creationId xmlns:a16="http://schemas.microsoft.com/office/drawing/2014/main" id="{AD7DD5C3-7D45-4C7A-B4B4-4F4BFDFFE05E}"/>
                  </a:ext>
                </a:extLst>
              </p:cNvPr>
              <p:cNvSpPr/>
              <p:nvPr/>
            </p:nvSpPr>
            <p:spPr>
              <a:xfrm rot="18063644">
                <a:off x="1939567" y="2260617"/>
                <a:ext cx="73094" cy="402749"/>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30" name="Rounded Rectangle 64">
                <a:extLst>
                  <a:ext uri="{FF2B5EF4-FFF2-40B4-BE49-F238E27FC236}">
                    <a16:creationId xmlns:a16="http://schemas.microsoft.com/office/drawing/2014/main" id="{505D9EA4-74FE-4879-857D-634DAB6B83FB}"/>
                  </a:ext>
                </a:extLst>
              </p:cNvPr>
              <p:cNvSpPr/>
              <p:nvPr/>
            </p:nvSpPr>
            <p:spPr>
              <a:xfrm rot="18063644">
                <a:off x="1574952" y="2602544"/>
                <a:ext cx="73094" cy="805498"/>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31" name="Rounded Rectangle 65">
                <a:extLst>
                  <a:ext uri="{FF2B5EF4-FFF2-40B4-BE49-F238E27FC236}">
                    <a16:creationId xmlns:a16="http://schemas.microsoft.com/office/drawing/2014/main" id="{C686235D-5F44-4F74-AAF2-B4B4E56E3477}"/>
                  </a:ext>
                </a:extLst>
              </p:cNvPr>
              <p:cNvSpPr/>
              <p:nvPr/>
            </p:nvSpPr>
            <p:spPr>
              <a:xfrm rot="18063644">
                <a:off x="1516856" y="2958046"/>
                <a:ext cx="73094" cy="501410"/>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32" name="Rounded Rectangle 66">
                <a:extLst>
                  <a:ext uri="{FF2B5EF4-FFF2-40B4-BE49-F238E27FC236}">
                    <a16:creationId xmlns:a16="http://schemas.microsoft.com/office/drawing/2014/main" id="{7314C52A-B61A-4585-8F1F-AFF363D3B350}"/>
                  </a:ext>
                </a:extLst>
              </p:cNvPr>
              <p:cNvSpPr/>
              <p:nvPr/>
            </p:nvSpPr>
            <p:spPr>
              <a:xfrm rot="18063644">
                <a:off x="1091076" y="3196078"/>
                <a:ext cx="73094" cy="73540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33" name="Rounded Rectangle 67">
                <a:extLst>
                  <a:ext uri="{FF2B5EF4-FFF2-40B4-BE49-F238E27FC236}">
                    <a16:creationId xmlns:a16="http://schemas.microsoft.com/office/drawing/2014/main" id="{9B0660F4-F6C3-4E1C-A8A8-3FD2B2344CDA}"/>
                  </a:ext>
                </a:extLst>
              </p:cNvPr>
              <p:cNvSpPr/>
              <p:nvPr/>
            </p:nvSpPr>
            <p:spPr>
              <a:xfrm rot="18063644">
                <a:off x="1223216" y="3180593"/>
                <a:ext cx="73094" cy="50141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34" name="Rounded Rectangle 68">
                <a:extLst>
                  <a:ext uri="{FF2B5EF4-FFF2-40B4-BE49-F238E27FC236}">
                    <a16:creationId xmlns:a16="http://schemas.microsoft.com/office/drawing/2014/main" id="{8EA90598-BAC1-4A88-8187-B8080D896A93}"/>
                  </a:ext>
                </a:extLst>
              </p:cNvPr>
              <p:cNvSpPr/>
              <p:nvPr/>
            </p:nvSpPr>
            <p:spPr>
              <a:xfrm rot="18063644">
                <a:off x="2339839" y="1665982"/>
                <a:ext cx="49373" cy="735455"/>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35" name="Rounded Rectangle 69">
                <a:extLst>
                  <a:ext uri="{FF2B5EF4-FFF2-40B4-BE49-F238E27FC236}">
                    <a16:creationId xmlns:a16="http://schemas.microsoft.com/office/drawing/2014/main" id="{3E2B7E8F-B72B-4336-8B44-3238483D049C}"/>
                  </a:ext>
                </a:extLst>
              </p:cNvPr>
              <p:cNvSpPr/>
              <p:nvPr/>
            </p:nvSpPr>
            <p:spPr>
              <a:xfrm rot="18063644">
                <a:off x="2213789" y="1953823"/>
                <a:ext cx="73094" cy="50141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36" name="Oval 39">
                <a:extLst>
                  <a:ext uri="{FF2B5EF4-FFF2-40B4-BE49-F238E27FC236}">
                    <a16:creationId xmlns:a16="http://schemas.microsoft.com/office/drawing/2014/main" id="{90D714D1-A364-46DA-81ED-5C55D22D1C76}"/>
                  </a:ext>
                </a:extLst>
              </p:cNvPr>
              <p:cNvSpPr/>
              <p:nvPr/>
            </p:nvSpPr>
            <p:spPr>
              <a:xfrm rot="15291151" flipH="1">
                <a:off x="640729" y="1666296"/>
                <a:ext cx="1650865" cy="1912967"/>
              </a:xfrm>
              <a:custGeom>
                <a:avLst/>
                <a:gdLst/>
                <a:ahLst/>
                <a:cxnLst/>
                <a:rect l="l" t="t" r="r" b="b"/>
                <a:pathLst>
                  <a:path w="1777921" h="2274057">
                    <a:moveTo>
                      <a:pt x="1535931" y="0"/>
                    </a:moveTo>
                    <a:cubicBezTo>
                      <a:pt x="1583748" y="0"/>
                      <a:pt x="1622512" y="36012"/>
                      <a:pt x="1622512" y="80435"/>
                    </a:cubicBezTo>
                    <a:cubicBezTo>
                      <a:pt x="1622512" y="91693"/>
                      <a:pt x="1620023" y="102411"/>
                      <a:pt x="1615448" y="112103"/>
                    </a:cubicBezTo>
                    <a:lnTo>
                      <a:pt x="1616074" y="113399"/>
                    </a:lnTo>
                    <a:lnTo>
                      <a:pt x="1584270" y="165850"/>
                    </a:lnTo>
                    <a:lnTo>
                      <a:pt x="1565188" y="222968"/>
                    </a:lnTo>
                    <a:cubicBezTo>
                      <a:pt x="1559887" y="244082"/>
                      <a:pt x="1554587" y="265418"/>
                      <a:pt x="1549286" y="286532"/>
                    </a:cubicBezTo>
                    <a:cubicBezTo>
                      <a:pt x="1548756" y="309868"/>
                      <a:pt x="1548226" y="332982"/>
                      <a:pt x="1547696" y="356318"/>
                    </a:cubicBezTo>
                    <a:cubicBezTo>
                      <a:pt x="1548226" y="378988"/>
                      <a:pt x="1548756" y="401880"/>
                      <a:pt x="1549286" y="424549"/>
                    </a:cubicBezTo>
                    <a:cubicBezTo>
                      <a:pt x="1552466" y="447885"/>
                      <a:pt x="1555647" y="470999"/>
                      <a:pt x="1558827" y="494336"/>
                    </a:cubicBezTo>
                    <a:lnTo>
                      <a:pt x="1573139" y="561011"/>
                    </a:lnTo>
                    <a:lnTo>
                      <a:pt x="1587451" y="627686"/>
                    </a:lnTo>
                    <a:cubicBezTo>
                      <a:pt x="1593281" y="646799"/>
                      <a:pt x="1599112" y="665691"/>
                      <a:pt x="1604943" y="684804"/>
                    </a:cubicBezTo>
                    <a:cubicBezTo>
                      <a:pt x="1610774" y="702362"/>
                      <a:pt x="1616428" y="719697"/>
                      <a:pt x="1622258" y="737255"/>
                    </a:cubicBezTo>
                    <a:cubicBezTo>
                      <a:pt x="1627029" y="751479"/>
                      <a:pt x="1631800" y="765925"/>
                      <a:pt x="1636570" y="780149"/>
                    </a:cubicBezTo>
                    <a:cubicBezTo>
                      <a:pt x="1641341" y="791706"/>
                      <a:pt x="1646111" y="803486"/>
                      <a:pt x="1650882" y="815043"/>
                    </a:cubicBezTo>
                    <a:lnTo>
                      <a:pt x="1660423" y="835712"/>
                    </a:lnTo>
                    <a:lnTo>
                      <a:pt x="1662013" y="840379"/>
                    </a:lnTo>
                    <a:lnTo>
                      <a:pt x="1708129" y="949948"/>
                    </a:lnTo>
                    <a:cubicBezTo>
                      <a:pt x="1719791" y="983730"/>
                      <a:pt x="1731275" y="1017735"/>
                      <a:pt x="1742937" y="1051517"/>
                    </a:cubicBezTo>
                    <a:lnTo>
                      <a:pt x="1766790" y="1146862"/>
                    </a:lnTo>
                    <a:cubicBezTo>
                      <a:pt x="1769440" y="1176421"/>
                      <a:pt x="1772090" y="1206203"/>
                      <a:pt x="1774741" y="1235762"/>
                    </a:cubicBezTo>
                    <a:cubicBezTo>
                      <a:pt x="1775801" y="1263765"/>
                      <a:pt x="1776861" y="1291991"/>
                      <a:pt x="1777921" y="1319995"/>
                    </a:cubicBezTo>
                    <a:cubicBezTo>
                      <a:pt x="1775801" y="1344887"/>
                      <a:pt x="1773681" y="1369556"/>
                      <a:pt x="1771560" y="1394448"/>
                    </a:cubicBezTo>
                    <a:cubicBezTo>
                      <a:pt x="1767850" y="1418896"/>
                      <a:pt x="1764139" y="1443121"/>
                      <a:pt x="1760429" y="1467569"/>
                    </a:cubicBezTo>
                    <a:cubicBezTo>
                      <a:pt x="1754598" y="1488682"/>
                      <a:pt x="1748768" y="1510018"/>
                      <a:pt x="1742937" y="1531132"/>
                    </a:cubicBezTo>
                    <a:cubicBezTo>
                      <a:pt x="1737106" y="1549135"/>
                      <a:pt x="1731452" y="1566915"/>
                      <a:pt x="1725621" y="1584917"/>
                    </a:cubicBezTo>
                    <a:lnTo>
                      <a:pt x="1706539" y="1631145"/>
                    </a:lnTo>
                    <a:lnTo>
                      <a:pt x="1685866" y="1672261"/>
                    </a:lnTo>
                    <a:lnTo>
                      <a:pt x="1665194" y="1704043"/>
                    </a:lnTo>
                    <a:cubicBezTo>
                      <a:pt x="1660423" y="1711377"/>
                      <a:pt x="1655653" y="1718934"/>
                      <a:pt x="1650882" y="1726268"/>
                    </a:cubicBezTo>
                    <a:lnTo>
                      <a:pt x="1639751" y="1738936"/>
                    </a:lnTo>
                    <a:cubicBezTo>
                      <a:pt x="1638690" y="1740492"/>
                      <a:pt x="1637630" y="1742270"/>
                      <a:pt x="1636570" y="1743826"/>
                    </a:cubicBezTo>
                    <a:lnTo>
                      <a:pt x="1576319" y="1810501"/>
                    </a:lnTo>
                    <a:lnTo>
                      <a:pt x="1509708" y="1866063"/>
                    </a:lnTo>
                    <a:lnTo>
                      <a:pt x="1431788" y="1912069"/>
                    </a:lnTo>
                    <a:lnTo>
                      <a:pt x="1354045" y="1946962"/>
                    </a:lnTo>
                    <a:lnTo>
                      <a:pt x="1273121" y="1978744"/>
                    </a:lnTo>
                    <a:lnTo>
                      <a:pt x="1192198" y="1997857"/>
                    </a:lnTo>
                    <a:lnTo>
                      <a:pt x="1114278" y="2015193"/>
                    </a:lnTo>
                    <a:lnTo>
                      <a:pt x="1041306" y="2026305"/>
                    </a:lnTo>
                    <a:lnTo>
                      <a:pt x="976284" y="2035862"/>
                    </a:lnTo>
                    <a:lnTo>
                      <a:pt x="920627" y="2038974"/>
                    </a:lnTo>
                    <a:lnTo>
                      <a:pt x="881049" y="2042307"/>
                    </a:lnTo>
                    <a:lnTo>
                      <a:pt x="850835" y="2042307"/>
                    </a:lnTo>
                    <a:lnTo>
                      <a:pt x="842884" y="2042307"/>
                    </a:lnTo>
                    <a:lnTo>
                      <a:pt x="726976" y="2035862"/>
                    </a:lnTo>
                    <a:lnTo>
                      <a:pt x="626970" y="2038974"/>
                    </a:lnTo>
                    <a:lnTo>
                      <a:pt x="536506" y="2050086"/>
                    </a:lnTo>
                    <a:lnTo>
                      <a:pt x="455582" y="2064532"/>
                    </a:lnTo>
                    <a:lnTo>
                      <a:pt x="390384" y="2081868"/>
                    </a:lnTo>
                    <a:lnTo>
                      <a:pt x="331723" y="2105649"/>
                    </a:lnTo>
                    <a:lnTo>
                      <a:pt x="282427" y="2127874"/>
                    </a:lnTo>
                    <a:lnTo>
                      <a:pt x="246029" y="2151654"/>
                    </a:lnTo>
                    <a:lnTo>
                      <a:pt x="214225" y="2173879"/>
                    </a:lnTo>
                    <a:lnTo>
                      <a:pt x="187192" y="2197882"/>
                    </a:lnTo>
                    <a:cubicBezTo>
                      <a:pt x="181361" y="2204105"/>
                      <a:pt x="175530" y="2210551"/>
                      <a:pt x="169700" y="2216774"/>
                    </a:cubicBezTo>
                    <a:cubicBezTo>
                      <a:pt x="165989" y="2222108"/>
                      <a:pt x="162455" y="2227442"/>
                      <a:pt x="158745" y="2232776"/>
                    </a:cubicBezTo>
                    <a:cubicBezTo>
                      <a:pt x="156625" y="2235443"/>
                      <a:pt x="154504" y="2237887"/>
                      <a:pt x="152384" y="2240554"/>
                    </a:cubicBezTo>
                    <a:cubicBezTo>
                      <a:pt x="139802" y="2247207"/>
                      <a:pt x="108649" y="2281215"/>
                      <a:pt x="83252" y="2272697"/>
                    </a:cubicBezTo>
                    <a:cubicBezTo>
                      <a:pt x="57855" y="2264179"/>
                      <a:pt x="0" y="2235424"/>
                      <a:pt x="0" y="2189445"/>
                    </a:cubicBezTo>
                    <a:cubicBezTo>
                      <a:pt x="0" y="2174502"/>
                      <a:pt x="3937" y="2160478"/>
                      <a:pt x="11964" y="2148998"/>
                    </a:cubicBezTo>
                    <a:cubicBezTo>
                      <a:pt x="22019" y="2131068"/>
                      <a:pt x="42226" y="2101798"/>
                      <a:pt x="60329" y="2081868"/>
                    </a:cubicBezTo>
                    <a:lnTo>
                      <a:pt x="120580" y="2029417"/>
                    </a:lnTo>
                    <a:lnTo>
                      <a:pt x="190372" y="1986745"/>
                    </a:lnTo>
                    <a:lnTo>
                      <a:pt x="263521" y="1951629"/>
                    </a:lnTo>
                    <a:lnTo>
                      <a:pt x="338084" y="1923181"/>
                    </a:lnTo>
                    <a:lnTo>
                      <a:pt x="412647" y="1902512"/>
                    </a:lnTo>
                    <a:lnTo>
                      <a:pt x="487209" y="1888288"/>
                    </a:lnTo>
                    <a:lnTo>
                      <a:pt x="560359" y="1877176"/>
                    </a:lnTo>
                    <a:lnTo>
                      <a:pt x="626970" y="1870730"/>
                    </a:lnTo>
                    <a:lnTo>
                      <a:pt x="684218" y="1867619"/>
                    </a:lnTo>
                    <a:lnTo>
                      <a:pt x="733337" y="1867619"/>
                    </a:lnTo>
                    <a:lnTo>
                      <a:pt x="771502" y="1867619"/>
                    </a:lnTo>
                    <a:lnTo>
                      <a:pt x="796768" y="1870730"/>
                    </a:lnTo>
                    <a:lnTo>
                      <a:pt x="804719" y="1870730"/>
                    </a:lnTo>
                    <a:lnTo>
                      <a:pt x="917447" y="1873842"/>
                    </a:lnTo>
                    <a:lnTo>
                      <a:pt x="1022223" y="1867619"/>
                    </a:lnTo>
                    <a:lnTo>
                      <a:pt x="1114278" y="1853395"/>
                    </a:lnTo>
                    <a:lnTo>
                      <a:pt x="1195378" y="1834281"/>
                    </a:lnTo>
                    <a:lnTo>
                      <a:pt x="1263580" y="1807167"/>
                    </a:lnTo>
                    <a:lnTo>
                      <a:pt x="1325421" y="1781830"/>
                    </a:lnTo>
                    <a:lnTo>
                      <a:pt x="1376308" y="1753382"/>
                    </a:lnTo>
                    <a:lnTo>
                      <a:pt x="1420656" y="1724712"/>
                    </a:lnTo>
                    <a:lnTo>
                      <a:pt x="1452460" y="1694486"/>
                    </a:lnTo>
                    <a:lnTo>
                      <a:pt x="1477904" y="1672261"/>
                    </a:lnTo>
                    <a:lnTo>
                      <a:pt x="1495396" y="1651592"/>
                    </a:lnTo>
                    <a:cubicBezTo>
                      <a:pt x="1499106" y="1647814"/>
                      <a:pt x="1502817" y="1644258"/>
                      <a:pt x="1506527" y="1640479"/>
                    </a:cubicBezTo>
                    <a:cubicBezTo>
                      <a:pt x="1507587" y="1639368"/>
                      <a:pt x="1508647" y="1638479"/>
                      <a:pt x="1509708" y="1637368"/>
                    </a:cubicBezTo>
                    <a:lnTo>
                      <a:pt x="1549286" y="1567581"/>
                    </a:lnTo>
                    <a:lnTo>
                      <a:pt x="1579500" y="1496017"/>
                    </a:lnTo>
                    <a:cubicBezTo>
                      <a:pt x="1585330" y="1471125"/>
                      <a:pt x="1591161" y="1446455"/>
                      <a:pt x="1596992" y="1421563"/>
                    </a:cubicBezTo>
                    <a:cubicBezTo>
                      <a:pt x="1599642" y="1396226"/>
                      <a:pt x="1602292" y="1370668"/>
                      <a:pt x="1604943" y="1345331"/>
                    </a:cubicBezTo>
                    <a:lnTo>
                      <a:pt x="1604943" y="1270655"/>
                    </a:lnTo>
                    <a:lnTo>
                      <a:pt x="1596992" y="1199313"/>
                    </a:lnTo>
                    <a:cubicBezTo>
                      <a:pt x="1592751" y="1174865"/>
                      <a:pt x="1588511" y="1150640"/>
                      <a:pt x="1584270" y="1126193"/>
                    </a:cubicBezTo>
                    <a:cubicBezTo>
                      <a:pt x="1579500" y="1105079"/>
                      <a:pt x="1574729" y="1083743"/>
                      <a:pt x="1569958" y="1062629"/>
                    </a:cubicBezTo>
                    <a:cubicBezTo>
                      <a:pt x="1564128" y="1042627"/>
                      <a:pt x="1558297" y="1022402"/>
                      <a:pt x="1552466" y="1002399"/>
                    </a:cubicBezTo>
                    <a:lnTo>
                      <a:pt x="1533384" y="949948"/>
                    </a:lnTo>
                    <a:cubicBezTo>
                      <a:pt x="1528083" y="935724"/>
                      <a:pt x="1522959" y="921278"/>
                      <a:pt x="1517659" y="907054"/>
                    </a:cubicBezTo>
                    <a:cubicBezTo>
                      <a:pt x="1512888" y="896608"/>
                      <a:pt x="1508117" y="885940"/>
                      <a:pt x="1503347" y="875495"/>
                    </a:cubicBezTo>
                    <a:lnTo>
                      <a:pt x="1495396" y="854825"/>
                    </a:lnTo>
                    <a:cubicBezTo>
                      <a:pt x="1493276" y="853270"/>
                      <a:pt x="1491155" y="851492"/>
                      <a:pt x="1489035" y="849936"/>
                    </a:cubicBezTo>
                    <a:lnTo>
                      <a:pt x="1446100" y="734144"/>
                    </a:lnTo>
                    <a:lnTo>
                      <a:pt x="1414296" y="629242"/>
                    </a:lnTo>
                    <a:cubicBezTo>
                      <a:pt x="1407405" y="597015"/>
                      <a:pt x="1400691" y="564789"/>
                      <a:pt x="1393800" y="532563"/>
                    </a:cubicBezTo>
                    <a:lnTo>
                      <a:pt x="1382668" y="445218"/>
                    </a:lnTo>
                    <a:cubicBezTo>
                      <a:pt x="1381608" y="418326"/>
                      <a:pt x="1380548" y="391212"/>
                      <a:pt x="1379488" y="364319"/>
                    </a:cubicBezTo>
                    <a:cubicBezTo>
                      <a:pt x="1380548" y="340539"/>
                      <a:pt x="1381608" y="316536"/>
                      <a:pt x="1382668" y="292755"/>
                    </a:cubicBezTo>
                    <a:cubicBezTo>
                      <a:pt x="1385319" y="271641"/>
                      <a:pt x="1387969" y="250305"/>
                      <a:pt x="1390619" y="229191"/>
                    </a:cubicBezTo>
                    <a:cubicBezTo>
                      <a:pt x="1394860" y="210745"/>
                      <a:pt x="1399100" y="192076"/>
                      <a:pt x="1403341" y="173629"/>
                    </a:cubicBezTo>
                    <a:cubicBezTo>
                      <a:pt x="1408112" y="158294"/>
                      <a:pt x="1412705" y="142958"/>
                      <a:pt x="1417476" y="127623"/>
                    </a:cubicBezTo>
                    <a:lnTo>
                      <a:pt x="1434968" y="89618"/>
                    </a:lnTo>
                    <a:lnTo>
                      <a:pt x="1449280" y="60948"/>
                    </a:lnTo>
                    <a:lnTo>
                      <a:pt x="1456101" y="49373"/>
                    </a:lnTo>
                    <a:cubicBezTo>
                      <a:pt x="1456198" y="49028"/>
                      <a:pt x="1456346" y="48707"/>
                      <a:pt x="1456642" y="48454"/>
                    </a:cubicBezTo>
                    <a:cubicBezTo>
                      <a:pt x="1457894" y="46305"/>
                      <a:pt x="1459153" y="44168"/>
                      <a:pt x="1460411" y="42057"/>
                    </a:cubicBezTo>
                    <a:lnTo>
                      <a:pt x="1469953" y="26055"/>
                    </a:lnTo>
                    <a:cubicBezTo>
                      <a:pt x="1470483" y="25610"/>
                      <a:pt x="1471013" y="24944"/>
                      <a:pt x="1471543" y="24499"/>
                    </a:cubicBezTo>
                    <a:lnTo>
                      <a:pt x="1474027" y="24499"/>
                    </a:lnTo>
                    <a:cubicBezTo>
                      <a:pt x="1489607" y="9327"/>
                      <a:pt x="1511597" y="0"/>
                      <a:pt x="1535931" y="0"/>
                    </a:cubicBezTo>
                    <a:close/>
                  </a:path>
                </a:pathLst>
              </a:custGeom>
              <a:solidFill>
                <a:schemeClr val="bg1">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37" name="Oval 39">
                <a:extLst>
                  <a:ext uri="{FF2B5EF4-FFF2-40B4-BE49-F238E27FC236}">
                    <a16:creationId xmlns:a16="http://schemas.microsoft.com/office/drawing/2014/main" id="{E8B7BAEB-683F-4CBE-84A9-564348A68B0C}"/>
                  </a:ext>
                </a:extLst>
              </p:cNvPr>
              <p:cNvSpPr/>
              <p:nvPr/>
            </p:nvSpPr>
            <p:spPr>
              <a:xfrm flipH="1" flipV="1">
                <a:off x="1198193" y="2079887"/>
                <a:ext cx="1650866" cy="1912967"/>
              </a:xfrm>
              <a:custGeom>
                <a:avLst/>
                <a:gdLst/>
                <a:ahLst/>
                <a:cxnLst/>
                <a:rect l="l" t="t" r="r" b="b"/>
                <a:pathLst>
                  <a:path w="3393967" h="3932814">
                    <a:moveTo>
                      <a:pt x="1745685" y="3527152"/>
                    </a:moveTo>
                    <a:lnTo>
                      <a:pt x="1657171" y="3238316"/>
                    </a:lnTo>
                    <a:lnTo>
                      <a:pt x="1751363" y="3240672"/>
                    </a:lnTo>
                    <a:lnTo>
                      <a:pt x="1951375" y="3229909"/>
                    </a:lnTo>
                    <a:lnTo>
                      <a:pt x="2127104" y="3205310"/>
                    </a:lnTo>
                    <a:lnTo>
                      <a:pt x="2281920" y="3172254"/>
                    </a:lnTo>
                    <a:lnTo>
                      <a:pt x="2412114" y="3125362"/>
                    </a:lnTo>
                    <a:lnTo>
                      <a:pt x="2530166" y="3081544"/>
                    </a:lnTo>
                    <a:lnTo>
                      <a:pt x="2627307" y="3032345"/>
                    </a:lnTo>
                    <a:lnTo>
                      <a:pt x="2711965" y="2982762"/>
                    </a:lnTo>
                    <a:lnTo>
                      <a:pt x="2772677" y="2930489"/>
                    </a:lnTo>
                    <a:lnTo>
                      <a:pt x="2821249" y="2892052"/>
                    </a:lnTo>
                    <a:lnTo>
                      <a:pt x="2854640" y="2856307"/>
                    </a:lnTo>
                    <a:cubicBezTo>
                      <a:pt x="2861722" y="2849773"/>
                      <a:pt x="2868807" y="2843623"/>
                      <a:pt x="2875889" y="2837088"/>
                    </a:cubicBezTo>
                    <a:cubicBezTo>
                      <a:pt x="2877912" y="2835166"/>
                      <a:pt x="2879936" y="2833629"/>
                      <a:pt x="2881961" y="2831707"/>
                    </a:cubicBezTo>
                    <a:lnTo>
                      <a:pt x="2957514" y="2711016"/>
                    </a:lnTo>
                    <a:lnTo>
                      <a:pt x="3015191" y="2587251"/>
                    </a:lnTo>
                    <a:cubicBezTo>
                      <a:pt x="3026320" y="2544202"/>
                      <a:pt x="3037451" y="2501537"/>
                      <a:pt x="3048582" y="2458489"/>
                    </a:cubicBezTo>
                    <a:cubicBezTo>
                      <a:pt x="3053641" y="2414670"/>
                      <a:pt x="3058700" y="2370469"/>
                      <a:pt x="3063760" y="2326651"/>
                    </a:cubicBezTo>
                    <a:lnTo>
                      <a:pt x="3063760" y="2197504"/>
                    </a:lnTo>
                    <a:lnTo>
                      <a:pt x="3048582" y="2074124"/>
                    </a:lnTo>
                    <a:cubicBezTo>
                      <a:pt x="3040486" y="2031843"/>
                      <a:pt x="3032392" y="1989947"/>
                      <a:pt x="3024296" y="1947668"/>
                    </a:cubicBezTo>
                    <a:cubicBezTo>
                      <a:pt x="3015191" y="1911153"/>
                      <a:pt x="3006083" y="1874254"/>
                      <a:pt x="2996976" y="1837739"/>
                    </a:cubicBezTo>
                    <a:cubicBezTo>
                      <a:pt x="2985846" y="1803147"/>
                      <a:pt x="2974715" y="1768169"/>
                      <a:pt x="2963584" y="1733575"/>
                    </a:cubicBezTo>
                    <a:lnTo>
                      <a:pt x="2927157" y="1642865"/>
                    </a:lnTo>
                    <a:cubicBezTo>
                      <a:pt x="2917038" y="1618266"/>
                      <a:pt x="2907257" y="1593283"/>
                      <a:pt x="2897139" y="1568683"/>
                    </a:cubicBezTo>
                    <a:cubicBezTo>
                      <a:pt x="2888032" y="1550618"/>
                      <a:pt x="2878924" y="1532168"/>
                      <a:pt x="2869818" y="1514104"/>
                    </a:cubicBezTo>
                    <a:lnTo>
                      <a:pt x="2854640" y="1478357"/>
                    </a:lnTo>
                    <a:cubicBezTo>
                      <a:pt x="2850593" y="1475668"/>
                      <a:pt x="2846544" y="1472593"/>
                      <a:pt x="2842497" y="1469902"/>
                    </a:cubicBezTo>
                    <a:lnTo>
                      <a:pt x="2760536" y="1269648"/>
                    </a:lnTo>
                    <a:lnTo>
                      <a:pt x="2699824" y="1088228"/>
                    </a:lnTo>
                    <a:cubicBezTo>
                      <a:pt x="2686670" y="1032494"/>
                      <a:pt x="2673853" y="976761"/>
                      <a:pt x="2660698" y="921029"/>
                    </a:cubicBezTo>
                    <a:lnTo>
                      <a:pt x="2639448" y="769972"/>
                    </a:lnTo>
                    <a:cubicBezTo>
                      <a:pt x="2637424" y="723464"/>
                      <a:pt x="2635401" y="676573"/>
                      <a:pt x="2633377" y="630063"/>
                    </a:cubicBezTo>
                    <a:cubicBezTo>
                      <a:pt x="2635401" y="588937"/>
                      <a:pt x="2637424" y="547426"/>
                      <a:pt x="2639448" y="506298"/>
                    </a:cubicBezTo>
                    <a:cubicBezTo>
                      <a:pt x="2644508" y="469783"/>
                      <a:pt x="2649567" y="432884"/>
                      <a:pt x="2654626" y="396369"/>
                    </a:cubicBezTo>
                    <a:cubicBezTo>
                      <a:pt x="2662722" y="364468"/>
                      <a:pt x="2670816" y="332182"/>
                      <a:pt x="2678912" y="300279"/>
                    </a:cubicBezTo>
                    <a:cubicBezTo>
                      <a:pt x="2688019" y="273758"/>
                      <a:pt x="2696787" y="247236"/>
                      <a:pt x="2705895" y="220715"/>
                    </a:cubicBezTo>
                    <a:lnTo>
                      <a:pt x="2739286" y="154988"/>
                    </a:lnTo>
                    <a:lnTo>
                      <a:pt x="2766607" y="105405"/>
                    </a:lnTo>
                    <a:lnTo>
                      <a:pt x="2779628" y="85387"/>
                    </a:lnTo>
                    <a:cubicBezTo>
                      <a:pt x="2779813" y="84791"/>
                      <a:pt x="2780096" y="84235"/>
                      <a:pt x="2780661" y="83798"/>
                    </a:cubicBezTo>
                    <a:cubicBezTo>
                      <a:pt x="2783051" y="80081"/>
                      <a:pt x="2785454" y="76386"/>
                      <a:pt x="2787855" y="72735"/>
                    </a:cubicBezTo>
                    <a:lnTo>
                      <a:pt x="2806071" y="45060"/>
                    </a:lnTo>
                    <a:cubicBezTo>
                      <a:pt x="2807082" y="44291"/>
                      <a:pt x="2808094" y="43139"/>
                      <a:pt x="2809106" y="42369"/>
                    </a:cubicBezTo>
                    <a:lnTo>
                      <a:pt x="2813848" y="42369"/>
                    </a:lnTo>
                    <a:cubicBezTo>
                      <a:pt x="2843589" y="16131"/>
                      <a:pt x="2885567" y="0"/>
                      <a:pt x="2932020" y="0"/>
                    </a:cubicBezTo>
                    <a:cubicBezTo>
                      <a:pt x="3023300" y="0"/>
                      <a:pt x="3097299" y="62280"/>
                      <a:pt x="3097299" y="139107"/>
                    </a:cubicBezTo>
                    <a:cubicBezTo>
                      <a:pt x="3097299" y="158577"/>
                      <a:pt x="3092547" y="177113"/>
                      <a:pt x="3083814" y="193874"/>
                    </a:cubicBezTo>
                    <a:lnTo>
                      <a:pt x="3085009" y="196115"/>
                    </a:lnTo>
                    <a:lnTo>
                      <a:pt x="3024296" y="286826"/>
                    </a:lnTo>
                    <a:lnTo>
                      <a:pt x="2987870" y="385607"/>
                    </a:lnTo>
                    <a:cubicBezTo>
                      <a:pt x="2977750" y="422122"/>
                      <a:pt x="2967633" y="459021"/>
                      <a:pt x="2957514" y="495536"/>
                    </a:cubicBezTo>
                    <a:cubicBezTo>
                      <a:pt x="2956502" y="535894"/>
                      <a:pt x="2955490" y="575868"/>
                      <a:pt x="2954478" y="616226"/>
                    </a:cubicBezTo>
                    <a:cubicBezTo>
                      <a:pt x="2955490" y="655432"/>
                      <a:pt x="2956502" y="695022"/>
                      <a:pt x="2957514" y="734226"/>
                    </a:cubicBezTo>
                    <a:cubicBezTo>
                      <a:pt x="2963584" y="774584"/>
                      <a:pt x="2969657" y="814558"/>
                      <a:pt x="2975727" y="854918"/>
                    </a:cubicBezTo>
                    <a:lnTo>
                      <a:pt x="3003048" y="970227"/>
                    </a:lnTo>
                    <a:lnTo>
                      <a:pt x="3030369" y="1085537"/>
                    </a:lnTo>
                    <a:cubicBezTo>
                      <a:pt x="3041498" y="1118591"/>
                      <a:pt x="3052629" y="1151264"/>
                      <a:pt x="3063760" y="1184318"/>
                    </a:cubicBezTo>
                    <a:cubicBezTo>
                      <a:pt x="3074891" y="1214683"/>
                      <a:pt x="3085685" y="1244663"/>
                      <a:pt x="3096814" y="1275028"/>
                    </a:cubicBezTo>
                    <a:cubicBezTo>
                      <a:pt x="3105921" y="1299628"/>
                      <a:pt x="3115029" y="1324611"/>
                      <a:pt x="3124135" y="1349210"/>
                    </a:cubicBezTo>
                    <a:cubicBezTo>
                      <a:pt x="3133242" y="1369197"/>
                      <a:pt x="3142348" y="1389570"/>
                      <a:pt x="3151456" y="1409557"/>
                    </a:cubicBezTo>
                    <a:lnTo>
                      <a:pt x="3169669" y="1445302"/>
                    </a:lnTo>
                    <a:lnTo>
                      <a:pt x="3172704" y="1453374"/>
                    </a:lnTo>
                    <a:lnTo>
                      <a:pt x="3260737" y="1642865"/>
                    </a:lnTo>
                    <a:cubicBezTo>
                      <a:pt x="3283000" y="1701289"/>
                      <a:pt x="3304922" y="1760098"/>
                      <a:pt x="3327184" y="1818521"/>
                    </a:cubicBezTo>
                    <a:lnTo>
                      <a:pt x="3372718" y="1983413"/>
                    </a:lnTo>
                    <a:cubicBezTo>
                      <a:pt x="3377777" y="2034534"/>
                      <a:pt x="3382836" y="2086039"/>
                      <a:pt x="3387897" y="2137159"/>
                    </a:cubicBezTo>
                    <a:cubicBezTo>
                      <a:pt x="3389920" y="2185589"/>
                      <a:pt x="3391944" y="2234403"/>
                      <a:pt x="3393967" y="2282834"/>
                    </a:cubicBezTo>
                    <a:cubicBezTo>
                      <a:pt x="3389920" y="2325883"/>
                      <a:pt x="3385873" y="2368546"/>
                      <a:pt x="3381824" y="2411595"/>
                    </a:cubicBezTo>
                    <a:cubicBezTo>
                      <a:pt x="3374742" y="2453876"/>
                      <a:pt x="3367658" y="2495771"/>
                      <a:pt x="3360576" y="2538052"/>
                    </a:cubicBezTo>
                    <a:cubicBezTo>
                      <a:pt x="3349445" y="2574566"/>
                      <a:pt x="3338315" y="2611465"/>
                      <a:pt x="3327184" y="2647980"/>
                    </a:cubicBezTo>
                    <a:cubicBezTo>
                      <a:pt x="3316053" y="2679115"/>
                      <a:pt x="3305260" y="2709864"/>
                      <a:pt x="3294129" y="2740997"/>
                    </a:cubicBezTo>
                    <a:lnTo>
                      <a:pt x="3257702" y="2820945"/>
                    </a:lnTo>
                    <a:lnTo>
                      <a:pt x="3218238" y="2892052"/>
                    </a:lnTo>
                    <a:lnTo>
                      <a:pt x="3178777" y="2947017"/>
                    </a:lnTo>
                    <a:cubicBezTo>
                      <a:pt x="3169669" y="2959700"/>
                      <a:pt x="3160563" y="2972770"/>
                      <a:pt x="3151456" y="2985453"/>
                    </a:cubicBezTo>
                    <a:lnTo>
                      <a:pt x="3130207" y="3007362"/>
                    </a:lnTo>
                    <a:cubicBezTo>
                      <a:pt x="3128182" y="3010053"/>
                      <a:pt x="3126158" y="3013128"/>
                      <a:pt x="3124135" y="3015819"/>
                    </a:cubicBezTo>
                    <a:lnTo>
                      <a:pt x="3009118" y="3131128"/>
                    </a:lnTo>
                    <a:lnTo>
                      <a:pt x="2881961" y="3227218"/>
                    </a:lnTo>
                    <a:lnTo>
                      <a:pt x="2733216" y="3306782"/>
                    </a:lnTo>
                    <a:lnTo>
                      <a:pt x="2584808" y="3367127"/>
                    </a:lnTo>
                    <a:lnTo>
                      <a:pt x="2430328" y="3422092"/>
                    </a:lnTo>
                    <a:lnTo>
                      <a:pt x="2275850" y="3455146"/>
                    </a:lnTo>
                    <a:lnTo>
                      <a:pt x="2127104" y="3485128"/>
                    </a:lnTo>
                    <a:lnTo>
                      <a:pt x="1987804" y="3504345"/>
                    </a:lnTo>
                    <a:lnTo>
                      <a:pt x="1863680" y="3520873"/>
                    </a:lnTo>
                    <a:lnTo>
                      <a:pt x="1757433" y="3526255"/>
                    </a:lnTo>
                    <a:close/>
                    <a:moveTo>
                      <a:pt x="158924" y="3930462"/>
                    </a:moveTo>
                    <a:cubicBezTo>
                      <a:pt x="110443" y="3915731"/>
                      <a:pt x="0" y="3866001"/>
                      <a:pt x="0" y="3786484"/>
                    </a:cubicBezTo>
                    <a:cubicBezTo>
                      <a:pt x="0" y="3760641"/>
                      <a:pt x="7516" y="3736388"/>
                      <a:pt x="22839" y="3716534"/>
                    </a:cubicBezTo>
                    <a:cubicBezTo>
                      <a:pt x="42033" y="3685525"/>
                      <a:pt x="80608" y="3634905"/>
                      <a:pt x="115165" y="3600437"/>
                    </a:cubicBezTo>
                    <a:lnTo>
                      <a:pt x="230182" y="3509727"/>
                    </a:lnTo>
                    <a:lnTo>
                      <a:pt x="363411" y="3435929"/>
                    </a:lnTo>
                    <a:lnTo>
                      <a:pt x="503049" y="3375199"/>
                    </a:lnTo>
                    <a:lnTo>
                      <a:pt x="645387" y="3326000"/>
                    </a:lnTo>
                    <a:lnTo>
                      <a:pt x="787724" y="3290254"/>
                    </a:lnTo>
                    <a:lnTo>
                      <a:pt x="930059" y="3265655"/>
                    </a:lnTo>
                    <a:lnTo>
                      <a:pt x="1069699" y="3246438"/>
                    </a:lnTo>
                    <a:lnTo>
                      <a:pt x="1196856" y="3235290"/>
                    </a:lnTo>
                    <a:lnTo>
                      <a:pt x="1306140" y="3229909"/>
                    </a:lnTo>
                    <a:lnTo>
                      <a:pt x="1322155" y="3229909"/>
                    </a:lnTo>
                    <a:lnTo>
                      <a:pt x="1387858" y="3520878"/>
                    </a:lnTo>
                    <a:lnTo>
                      <a:pt x="1387763" y="3520873"/>
                    </a:lnTo>
                    <a:lnTo>
                      <a:pt x="1196856" y="3526255"/>
                    </a:lnTo>
                    <a:lnTo>
                      <a:pt x="1024165" y="3545473"/>
                    </a:lnTo>
                    <a:lnTo>
                      <a:pt x="869685" y="3570456"/>
                    </a:lnTo>
                    <a:lnTo>
                      <a:pt x="745225" y="3600437"/>
                    </a:lnTo>
                    <a:lnTo>
                      <a:pt x="633244" y="3641565"/>
                    </a:lnTo>
                    <a:lnTo>
                      <a:pt x="539140" y="3680001"/>
                    </a:lnTo>
                    <a:lnTo>
                      <a:pt x="469658" y="3721127"/>
                    </a:lnTo>
                    <a:lnTo>
                      <a:pt x="408946" y="3759564"/>
                    </a:lnTo>
                    <a:lnTo>
                      <a:pt x="357341" y="3801075"/>
                    </a:lnTo>
                    <a:cubicBezTo>
                      <a:pt x="346210" y="3811837"/>
                      <a:pt x="335079" y="3822985"/>
                      <a:pt x="323949" y="3833747"/>
                    </a:cubicBezTo>
                    <a:cubicBezTo>
                      <a:pt x="316865" y="3842972"/>
                      <a:pt x="310119" y="3852197"/>
                      <a:pt x="303037" y="3861422"/>
                    </a:cubicBezTo>
                    <a:cubicBezTo>
                      <a:pt x="298990" y="3866034"/>
                      <a:pt x="294941" y="3870261"/>
                      <a:pt x="290894" y="3874873"/>
                    </a:cubicBezTo>
                    <a:cubicBezTo>
                      <a:pt x="266876" y="3886379"/>
                      <a:pt x="207406" y="3945193"/>
                      <a:pt x="158924" y="3930462"/>
                    </a:cubicBezTo>
                    <a:close/>
                  </a:path>
                </a:pathLst>
              </a:custGeom>
              <a:solidFill>
                <a:schemeClr val="bg1">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grpSp>
        <p:grpSp>
          <p:nvGrpSpPr>
            <p:cNvPr id="114" name="Group 114">
              <a:extLst>
                <a:ext uri="{FF2B5EF4-FFF2-40B4-BE49-F238E27FC236}">
                  <a16:creationId xmlns:a16="http://schemas.microsoft.com/office/drawing/2014/main" id="{6123DAD2-F956-4A46-99FF-5A88C82017DC}"/>
                </a:ext>
              </a:extLst>
            </p:cNvPr>
            <p:cNvGrpSpPr/>
            <p:nvPr/>
          </p:nvGrpSpPr>
          <p:grpSpPr>
            <a:xfrm rot="532827">
              <a:off x="2526045" y="950876"/>
              <a:ext cx="3619070" cy="3396495"/>
              <a:chOff x="509678" y="1797347"/>
              <a:chExt cx="2339381" cy="2195507"/>
            </a:xfrm>
          </p:grpSpPr>
          <p:sp>
            <p:nvSpPr>
              <p:cNvPr id="115" name="Rounded Rectangle 16">
                <a:extLst>
                  <a:ext uri="{FF2B5EF4-FFF2-40B4-BE49-F238E27FC236}">
                    <a16:creationId xmlns:a16="http://schemas.microsoft.com/office/drawing/2014/main" id="{67046428-14C4-4BF0-801D-09BFA8628720}"/>
                  </a:ext>
                </a:extLst>
              </p:cNvPr>
              <p:cNvSpPr/>
              <p:nvPr/>
            </p:nvSpPr>
            <p:spPr>
              <a:xfrm rot="18063644">
                <a:off x="1724663" y="2419627"/>
                <a:ext cx="73094" cy="823009"/>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16" name="Rounded Rectangle 17">
                <a:extLst>
                  <a:ext uri="{FF2B5EF4-FFF2-40B4-BE49-F238E27FC236}">
                    <a16:creationId xmlns:a16="http://schemas.microsoft.com/office/drawing/2014/main" id="{A0EE6222-B5EB-4780-88CD-FB4FBF308D73}"/>
                  </a:ext>
                </a:extLst>
              </p:cNvPr>
              <p:cNvSpPr/>
              <p:nvPr/>
            </p:nvSpPr>
            <p:spPr>
              <a:xfrm rot="18060000">
                <a:off x="1820802" y="2253850"/>
                <a:ext cx="73094" cy="735455"/>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17" name="Rounded Rectangle 18">
                <a:extLst>
                  <a:ext uri="{FF2B5EF4-FFF2-40B4-BE49-F238E27FC236}">
                    <a16:creationId xmlns:a16="http://schemas.microsoft.com/office/drawing/2014/main" id="{B4359223-AB9C-489B-82DB-22A8ED629971}"/>
                  </a:ext>
                </a:extLst>
              </p:cNvPr>
              <p:cNvSpPr/>
              <p:nvPr/>
            </p:nvSpPr>
            <p:spPr>
              <a:xfrm rot="18063644">
                <a:off x="1939567" y="2260617"/>
                <a:ext cx="73094" cy="402749"/>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18" name="Rounded Rectangle 19">
                <a:extLst>
                  <a:ext uri="{FF2B5EF4-FFF2-40B4-BE49-F238E27FC236}">
                    <a16:creationId xmlns:a16="http://schemas.microsoft.com/office/drawing/2014/main" id="{D64373E3-1902-4174-B627-03BF937964D8}"/>
                  </a:ext>
                </a:extLst>
              </p:cNvPr>
              <p:cNvSpPr/>
              <p:nvPr/>
            </p:nvSpPr>
            <p:spPr>
              <a:xfrm rot="18063644">
                <a:off x="1574952" y="2602544"/>
                <a:ext cx="73094" cy="805498"/>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19" name="Rounded Rectangle 20">
                <a:extLst>
                  <a:ext uri="{FF2B5EF4-FFF2-40B4-BE49-F238E27FC236}">
                    <a16:creationId xmlns:a16="http://schemas.microsoft.com/office/drawing/2014/main" id="{9271BABB-E743-4F92-ADA8-C1012FF1F10D}"/>
                  </a:ext>
                </a:extLst>
              </p:cNvPr>
              <p:cNvSpPr/>
              <p:nvPr/>
            </p:nvSpPr>
            <p:spPr>
              <a:xfrm rot="18063644">
                <a:off x="1516856" y="2958046"/>
                <a:ext cx="73094" cy="501410"/>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20" name="Rounded Rectangle 21">
                <a:extLst>
                  <a:ext uri="{FF2B5EF4-FFF2-40B4-BE49-F238E27FC236}">
                    <a16:creationId xmlns:a16="http://schemas.microsoft.com/office/drawing/2014/main" id="{9C8BF5E8-2C6B-44C9-985F-5954B52D2C8A}"/>
                  </a:ext>
                </a:extLst>
              </p:cNvPr>
              <p:cNvSpPr/>
              <p:nvPr/>
            </p:nvSpPr>
            <p:spPr>
              <a:xfrm rot="18063644">
                <a:off x="1091076" y="3196078"/>
                <a:ext cx="73094" cy="73540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21" name="Rounded Rectangle 22">
                <a:extLst>
                  <a:ext uri="{FF2B5EF4-FFF2-40B4-BE49-F238E27FC236}">
                    <a16:creationId xmlns:a16="http://schemas.microsoft.com/office/drawing/2014/main" id="{D744DE82-5170-4BFB-B7CA-56A3C119E013}"/>
                  </a:ext>
                </a:extLst>
              </p:cNvPr>
              <p:cNvSpPr/>
              <p:nvPr/>
            </p:nvSpPr>
            <p:spPr>
              <a:xfrm rot="18063644">
                <a:off x="1223216" y="3180593"/>
                <a:ext cx="73094" cy="50141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22" name="Rounded Rectangle 23">
                <a:extLst>
                  <a:ext uri="{FF2B5EF4-FFF2-40B4-BE49-F238E27FC236}">
                    <a16:creationId xmlns:a16="http://schemas.microsoft.com/office/drawing/2014/main" id="{98F18025-375A-4298-A5D3-736587126480}"/>
                  </a:ext>
                </a:extLst>
              </p:cNvPr>
              <p:cNvSpPr/>
              <p:nvPr/>
            </p:nvSpPr>
            <p:spPr>
              <a:xfrm rot="18063644">
                <a:off x="2321860" y="1676143"/>
                <a:ext cx="73094" cy="735455"/>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23" name="Rounded Rectangle 24">
                <a:extLst>
                  <a:ext uri="{FF2B5EF4-FFF2-40B4-BE49-F238E27FC236}">
                    <a16:creationId xmlns:a16="http://schemas.microsoft.com/office/drawing/2014/main" id="{FF72808D-79EC-41A5-8A1A-2193D3DA576D}"/>
                  </a:ext>
                </a:extLst>
              </p:cNvPr>
              <p:cNvSpPr/>
              <p:nvPr/>
            </p:nvSpPr>
            <p:spPr>
              <a:xfrm rot="18063644">
                <a:off x="2213789" y="1953823"/>
                <a:ext cx="73094" cy="50141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24" name="Oval 39">
                <a:extLst>
                  <a:ext uri="{FF2B5EF4-FFF2-40B4-BE49-F238E27FC236}">
                    <a16:creationId xmlns:a16="http://schemas.microsoft.com/office/drawing/2014/main" id="{61653BB4-8D13-4DF1-9CC8-A88307E0CD37}"/>
                  </a:ext>
                </a:extLst>
              </p:cNvPr>
              <p:cNvSpPr/>
              <p:nvPr/>
            </p:nvSpPr>
            <p:spPr>
              <a:xfrm rot="15291151" flipH="1">
                <a:off x="640729" y="1666296"/>
                <a:ext cx="1650865" cy="1912967"/>
              </a:xfrm>
              <a:custGeom>
                <a:avLst/>
                <a:gdLst/>
                <a:ahLst/>
                <a:cxnLst/>
                <a:rect l="l" t="t" r="r" b="b"/>
                <a:pathLst>
                  <a:path w="1777921" h="2274057">
                    <a:moveTo>
                      <a:pt x="1535931" y="0"/>
                    </a:moveTo>
                    <a:cubicBezTo>
                      <a:pt x="1583748" y="0"/>
                      <a:pt x="1622512" y="36012"/>
                      <a:pt x="1622512" y="80435"/>
                    </a:cubicBezTo>
                    <a:cubicBezTo>
                      <a:pt x="1622512" y="91693"/>
                      <a:pt x="1620023" y="102411"/>
                      <a:pt x="1615448" y="112103"/>
                    </a:cubicBezTo>
                    <a:lnTo>
                      <a:pt x="1616074" y="113399"/>
                    </a:lnTo>
                    <a:lnTo>
                      <a:pt x="1584270" y="165850"/>
                    </a:lnTo>
                    <a:lnTo>
                      <a:pt x="1565188" y="222968"/>
                    </a:lnTo>
                    <a:cubicBezTo>
                      <a:pt x="1559887" y="244082"/>
                      <a:pt x="1554587" y="265418"/>
                      <a:pt x="1549286" y="286532"/>
                    </a:cubicBezTo>
                    <a:cubicBezTo>
                      <a:pt x="1548756" y="309868"/>
                      <a:pt x="1548226" y="332982"/>
                      <a:pt x="1547696" y="356318"/>
                    </a:cubicBezTo>
                    <a:cubicBezTo>
                      <a:pt x="1548226" y="378988"/>
                      <a:pt x="1548756" y="401880"/>
                      <a:pt x="1549286" y="424549"/>
                    </a:cubicBezTo>
                    <a:cubicBezTo>
                      <a:pt x="1552466" y="447885"/>
                      <a:pt x="1555647" y="470999"/>
                      <a:pt x="1558827" y="494336"/>
                    </a:cubicBezTo>
                    <a:lnTo>
                      <a:pt x="1573139" y="561011"/>
                    </a:lnTo>
                    <a:lnTo>
                      <a:pt x="1587451" y="627686"/>
                    </a:lnTo>
                    <a:cubicBezTo>
                      <a:pt x="1593281" y="646799"/>
                      <a:pt x="1599112" y="665691"/>
                      <a:pt x="1604943" y="684804"/>
                    </a:cubicBezTo>
                    <a:cubicBezTo>
                      <a:pt x="1610774" y="702362"/>
                      <a:pt x="1616428" y="719697"/>
                      <a:pt x="1622258" y="737255"/>
                    </a:cubicBezTo>
                    <a:cubicBezTo>
                      <a:pt x="1627029" y="751479"/>
                      <a:pt x="1631800" y="765925"/>
                      <a:pt x="1636570" y="780149"/>
                    </a:cubicBezTo>
                    <a:cubicBezTo>
                      <a:pt x="1641341" y="791706"/>
                      <a:pt x="1646111" y="803486"/>
                      <a:pt x="1650882" y="815043"/>
                    </a:cubicBezTo>
                    <a:lnTo>
                      <a:pt x="1660423" y="835712"/>
                    </a:lnTo>
                    <a:lnTo>
                      <a:pt x="1662013" y="840379"/>
                    </a:lnTo>
                    <a:lnTo>
                      <a:pt x="1708129" y="949948"/>
                    </a:lnTo>
                    <a:cubicBezTo>
                      <a:pt x="1719791" y="983730"/>
                      <a:pt x="1731275" y="1017735"/>
                      <a:pt x="1742937" y="1051517"/>
                    </a:cubicBezTo>
                    <a:lnTo>
                      <a:pt x="1766790" y="1146862"/>
                    </a:lnTo>
                    <a:cubicBezTo>
                      <a:pt x="1769440" y="1176421"/>
                      <a:pt x="1772090" y="1206203"/>
                      <a:pt x="1774741" y="1235762"/>
                    </a:cubicBezTo>
                    <a:cubicBezTo>
                      <a:pt x="1775801" y="1263765"/>
                      <a:pt x="1776861" y="1291991"/>
                      <a:pt x="1777921" y="1319995"/>
                    </a:cubicBezTo>
                    <a:cubicBezTo>
                      <a:pt x="1775801" y="1344887"/>
                      <a:pt x="1773681" y="1369556"/>
                      <a:pt x="1771560" y="1394448"/>
                    </a:cubicBezTo>
                    <a:cubicBezTo>
                      <a:pt x="1767850" y="1418896"/>
                      <a:pt x="1764139" y="1443121"/>
                      <a:pt x="1760429" y="1467569"/>
                    </a:cubicBezTo>
                    <a:cubicBezTo>
                      <a:pt x="1754598" y="1488682"/>
                      <a:pt x="1748768" y="1510018"/>
                      <a:pt x="1742937" y="1531132"/>
                    </a:cubicBezTo>
                    <a:cubicBezTo>
                      <a:pt x="1737106" y="1549135"/>
                      <a:pt x="1731452" y="1566915"/>
                      <a:pt x="1725621" y="1584917"/>
                    </a:cubicBezTo>
                    <a:lnTo>
                      <a:pt x="1706539" y="1631145"/>
                    </a:lnTo>
                    <a:lnTo>
                      <a:pt x="1685866" y="1672261"/>
                    </a:lnTo>
                    <a:lnTo>
                      <a:pt x="1665194" y="1704043"/>
                    </a:lnTo>
                    <a:cubicBezTo>
                      <a:pt x="1660423" y="1711377"/>
                      <a:pt x="1655653" y="1718934"/>
                      <a:pt x="1650882" y="1726268"/>
                    </a:cubicBezTo>
                    <a:lnTo>
                      <a:pt x="1639751" y="1738936"/>
                    </a:lnTo>
                    <a:cubicBezTo>
                      <a:pt x="1638690" y="1740492"/>
                      <a:pt x="1637630" y="1742270"/>
                      <a:pt x="1636570" y="1743826"/>
                    </a:cubicBezTo>
                    <a:lnTo>
                      <a:pt x="1576319" y="1810501"/>
                    </a:lnTo>
                    <a:lnTo>
                      <a:pt x="1509708" y="1866063"/>
                    </a:lnTo>
                    <a:lnTo>
                      <a:pt x="1431788" y="1912069"/>
                    </a:lnTo>
                    <a:lnTo>
                      <a:pt x="1354045" y="1946962"/>
                    </a:lnTo>
                    <a:lnTo>
                      <a:pt x="1273121" y="1978744"/>
                    </a:lnTo>
                    <a:lnTo>
                      <a:pt x="1192198" y="1997857"/>
                    </a:lnTo>
                    <a:lnTo>
                      <a:pt x="1114278" y="2015193"/>
                    </a:lnTo>
                    <a:lnTo>
                      <a:pt x="1041306" y="2026305"/>
                    </a:lnTo>
                    <a:lnTo>
                      <a:pt x="976284" y="2035862"/>
                    </a:lnTo>
                    <a:lnTo>
                      <a:pt x="920627" y="2038974"/>
                    </a:lnTo>
                    <a:lnTo>
                      <a:pt x="881049" y="2042307"/>
                    </a:lnTo>
                    <a:lnTo>
                      <a:pt x="850835" y="2042307"/>
                    </a:lnTo>
                    <a:lnTo>
                      <a:pt x="842884" y="2042307"/>
                    </a:lnTo>
                    <a:lnTo>
                      <a:pt x="726976" y="2035862"/>
                    </a:lnTo>
                    <a:lnTo>
                      <a:pt x="626970" y="2038974"/>
                    </a:lnTo>
                    <a:lnTo>
                      <a:pt x="536506" y="2050086"/>
                    </a:lnTo>
                    <a:lnTo>
                      <a:pt x="455582" y="2064532"/>
                    </a:lnTo>
                    <a:lnTo>
                      <a:pt x="390384" y="2081868"/>
                    </a:lnTo>
                    <a:lnTo>
                      <a:pt x="331723" y="2105649"/>
                    </a:lnTo>
                    <a:lnTo>
                      <a:pt x="282427" y="2127874"/>
                    </a:lnTo>
                    <a:lnTo>
                      <a:pt x="246029" y="2151654"/>
                    </a:lnTo>
                    <a:lnTo>
                      <a:pt x="214225" y="2173879"/>
                    </a:lnTo>
                    <a:lnTo>
                      <a:pt x="187192" y="2197882"/>
                    </a:lnTo>
                    <a:cubicBezTo>
                      <a:pt x="181361" y="2204105"/>
                      <a:pt x="175530" y="2210551"/>
                      <a:pt x="169700" y="2216774"/>
                    </a:cubicBezTo>
                    <a:cubicBezTo>
                      <a:pt x="165989" y="2222108"/>
                      <a:pt x="162455" y="2227442"/>
                      <a:pt x="158745" y="2232776"/>
                    </a:cubicBezTo>
                    <a:cubicBezTo>
                      <a:pt x="156625" y="2235443"/>
                      <a:pt x="154504" y="2237887"/>
                      <a:pt x="152384" y="2240554"/>
                    </a:cubicBezTo>
                    <a:cubicBezTo>
                      <a:pt x="139802" y="2247207"/>
                      <a:pt x="108649" y="2281215"/>
                      <a:pt x="83252" y="2272697"/>
                    </a:cubicBezTo>
                    <a:cubicBezTo>
                      <a:pt x="57855" y="2264179"/>
                      <a:pt x="0" y="2235424"/>
                      <a:pt x="0" y="2189445"/>
                    </a:cubicBezTo>
                    <a:cubicBezTo>
                      <a:pt x="0" y="2174502"/>
                      <a:pt x="3937" y="2160478"/>
                      <a:pt x="11964" y="2148998"/>
                    </a:cubicBezTo>
                    <a:cubicBezTo>
                      <a:pt x="22019" y="2131068"/>
                      <a:pt x="42226" y="2101798"/>
                      <a:pt x="60329" y="2081868"/>
                    </a:cubicBezTo>
                    <a:lnTo>
                      <a:pt x="120580" y="2029417"/>
                    </a:lnTo>
                    <a:lnTo>
                      <a:pt x="190372" y="1986745"/>
                    </a:lnTo>
                    <a:lnTo>
                      <a:pt x="263521" y="1951629"/>
                    </a:lnTo>
                    <a:lnTo>
                      <a:pt x="338084" y="1923181"/>
                    </a:lnTo>
                    <a:lnTo>
                      <a:pt x="412647" y="1902512"/>
                    </a:lnTo>
                    <a:lnTo>
                      <a:pt x="487209" y="1888288"/>
                    </a:lnTo>
                    <a:lnTo>
                      <a:pt x="560359" y="1877176"/>
                    </a:lnTo>
                    <a:lnTo>
                      <a:pt x="626970" y="1870730"/>
                    </a:lnTo>
                    <a:lnTo>
                      <a:pt x="684218" y="1867619"/>
                    </a:lnTo>
                    <a:lnTo>
                      <a:pt x="733337" y="1867619"/>
                    </a:lnTo>
                    <a:lnTo>
                      <a:pt x="771502" y="1867619"/>
                    </a:lnTo>
                    <a:lnTo>
                      <a:pt x="796768" y="1870730"/>
                    </a:lnTo>
                    <a:lnTo>
                      <a:pt x="804719" y="1870730"/>
                    </a:lnTo>
                    <a:lnTo>
                      <a:pt x="917447" y="1873842"/>
                    </a:lnTo>
                    <a:lnTo>
                      <a:pt x="1022223" y="1867619"/>
                    </a:lnTo>
                    <a:lnTo>
                      <a:pt x="1114278" y="1853395"/>
                    </a:lnTo>
                    <a:lnTo>
                      <a:pt x="1195378" y="1834281"/>
                    </a:lnTo>
                    <a:lnTo>
                      <a:pt x="1263580" y="1807167"/>
                    </a:lnTo>
                    <a:lnTo>
                      <a:pt x="1325421" y="1781830"/>
                    </a:lnTo>
                    <a:lnTo>
                      <a:pt x="1376308" y="1753382"/>
                    </a:lnTo>
                    <a:lnTo>
                      <a:pt x="1420656" y="1724712"/>
                    </a:lnTo>
                    <a:lnTo>
                      <a:pt x="1452460" y="1694486"/>
                    </a:lnTo>
                    <a:lnTo>
                      <a:pt x="1477904" y="1672261"/>
                    </a:lnTo>
                    <a:lnTo>
                      <a:pt x="1495396" y="1651592"/>
                    </a:lnTo>
                    <a:cubicBezTo>
                      <a:pt x="1499106" y="1647814"/>
                      <a:pt x="1502817" y="1644258"/>
                      <a:pt x="1506527" y="1640479"/>
                    </a:cubicBezTo>
                    <a:cubicBezTo>
                      <a:pt x="1507587" y="1639368"/>
                      <a:pt x="1508647" y="1638479"/>
                      <a:pt x="1509708" y="1637368"/>
                    </a:cubicBezTo>
                    <a:lnTo>
                      <a:pt x="1549286" y="1567581"/>
                    </a:lnTo>
                    <a:lnTo>
                      <a:pt x="1579500" y="1496017"/>
                    </a:lnTo>
                    <a:cubicBezTo>
                      <a:pt x="1585330" y="1471125"/>
                      <a:pt x="1591161" y="1446455"/>
                      <a:pt x="1596992" y="1421563"/>
                    </a:cubicBezTo>
                    <a:cubicBezTo>
                      <a:pt x="1599642" y="1396226"/>
                      <a:pt x="1602292" y="1370668"/>
                      <a:pt x="1604943" y="1345331"/>
                    </a:cubicBezTo>
                    <a:lnTo>
                      <a:pt x="1604943" y="1270655"/>
                    </a:lnTo>
                    <a:lnTo>
                      <a:pt x="1596992" y="1199313"/>
                    </a:lnTo>
                    <a:cubicBezTo>
                      <a:pt x="1592751" y="1174865"/>
                      <a:pt x="1588511" y="1150640"/>
                      <a:pt x="1584270" y="1126193"/>
                    </a:cubicBezTo>
                    <a:cubicBezTo>
                      <a:pt x="1579500" y="1105079"/>
                      <a:pt x="1574729" y="1083743"/>
                      <a:pt x="1569958" y="1062629"/>
                    </a:cubicBezTo>
                    <a:cubicBezTo>
                      <a:pt x="1564128" y="1042627"/>
                      <a:pt x="1558297" y="1022402"/>
                      <a:pt x="1552466" y="1002399"/>
                    </a:cubicBezTo>
                    <a:lnTo>
                      <a:pt x="1533384" y="949948"/>
                    </a:lnTo>
                    <a:cubicBezTo>
                      <a:pt x="1528083" y="935724"/>
                      <a:pt x="1522959" y="921278"/>
                      <a:pt x="1517659" y="907054"/>
                    </a:cubicBezTo>
                    <a:cubicBezTo>
                      <a:pt x="1512888" y="896608"/>
                      <a:pt x="1508117" y="885940"/>
                      <a:pt x="1503347" y="875495"/>
                    </a:cubicBezTo>
                    <a:lnTo>
                      <a:pt x="1495396" y="854825"/>
                    </a:lnTo>
                    <a:cubicBezTo>
                      <a:pt x="1493276" y="853270"/>
                      <a:pt x="1491155" y="851492"/>
                      <a:pt x="1489035" y="849936"/>
                    </a:cubicBezTo>
                    <a:lnTo>
                      <a:pt x="1446100" y="734144"/>
                    </a:lnTo>
                    <a:lnTo>
                      <a:pt x="1414296" y="629242"/>
                    </a:lnTo>
                    <a:cubicBezTo>
                      <a:pt x="1407405" y="597015"/>
                      <a:pt x="1400691" y="564789"/>
                      <a:pt x="1393800" y="532563"/>
                    </a:cubicBezTo>
                    <a:lnTo>
                      <a:pt x="1382668" y="445218"/>
                    </a:lnTo>
                    <a:cubicBezTo>
                      <a:pt x="1381608" y="418326"/>
                      <a:pt x="1380548" y="391212"/>
                      <a:pt x="1379488" y="364319"/>
                    </a:cubicBezTo>
                    <a:cubicBezTo>
                      <a:pt x="1380548" y="340539"/>
                      <a:pt x="1381608" y="316536"/>
                      <a:pt x="1382668" y="292755"/>
                    </a:cubicBezTo>
                    <a:cubicBezTo>
                      <a:pt x="1385319" y="271641"/>
                      <a:pt x="1387969" y="250305"/>
                      <a:pt x="1390619" y="229191"/>
                    </a:cubicBezTo>
                    <a:cubicBezTo>
                      <a:pt x="1394860" y="210745"/>
                      <a:pt x="1399100" y="192076"/>
                      <a:pt x="1403341" y="173629"/>
                    </a:cubicBezTo>
                    <a:cubicBezTo>
                      <a:pt x="1408112" y="158294"/>
                      <a:pt x="1412705" y="142958"/>
                      <a:pt x="1417476" y="127623"/>
                    </a:cubicBezTo>
                    <a:lnTo>
                      <a:pt x="1434968" y="89618"/>
                    </a:lnTo>
                    <a:lnTo>
                      <a:pt x="1449280" y="60948"/>
                    </a:lnTo>
                    <a:lnTo>
                      <a:pt x="1456101" y="49373"/>
                    </a:lnTo>
                    <a:cubicBezTo>
                      <a:pt x="1456198" y="49028"/>
                      <a:pt x="1456346" y="48707"/>
                      <a:pt x="1456642" y="48454"/>
                    </a:cubicBezTo>
                    <a:cubicBezTo>
                      <a:pt x="1457894" y="46305"/>
                      <a:pt x="1459153" y="44168"/>
                      <a:pt x="1460411" y="42057"/>
                    </a:cubicBezTo>
                    <a:lnTo>
                      <a:pt x="1469953" y="26055"/>
                    </a:lnTo>
                    <a:cubicBezTo>
                      <a:pt x="1470483" y="25610"/>
                      <a:pt x="1471013" y="24944"/>
                      <a:pt x="1471543" y="24499"/>
                    </a:cubicBezTo>
                    <a:lnTo>
                      <a:pt x="1474027" y="24499"/>
                    </a:lnTo>
                    <a:cubicBezTo>
                      <a:pt x="1489607" y="9327"/>
                      <a:pt x="1511597" y="0"/>
                      <a:pt x="1535931" y="0"/>
                    </a:cubicBezTo>
                    <a:close/>
                  </a:path>
                </a:pathLst>
              </a:custGeom>
              <a:solidFill>
                <a:schemeClr val="bg1">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25" name="Oval 39">
                <a:extLst>
                  <a:ext uri="{FF2B5EF4-FFF2-40B4-BE49-F238E27FC236}">
                    <a16:creationId xmlns:a16="http://schemas.microsoft.com/office/drawing/2014/main" id="{E119FDFC-3C45-40E2-AF8C-D14046FB47AE}"/>
                  </a:ext>
                </a:extLst>
              </p:cNvPr>
              <p:cNvSpPr/>
              <p:nvPr/>
            </p:nvSpPr>
            <p:spPr>
              <a:xfrm flipH="1" flipV="1">
                <a:off x="1198193" y="2079887"/>
                <a:ext cx="1650866" cy="1912967"/>
              </a:xfrm>
              <a:custGeom>
                <a:avLst/>
                <a:gdLst/>
                <a:ahLst/>
                <a:cxnLst/>
                <a:rect l="l" t="t" r="r" b="b"/>
                <a:pathLst>
                  <a:path w="3393967" h="3932814">
                    <a:moveTo>
                      <a:pt x="1745685" y="3527152"/>
                    </a:moveTo>
                    <a:lnTo>
                      <a:pt x="1657171" y="3238316"/>
                    </a:lnTo>
                    <a:lnTo>
                      <a:pt x="1751363" y="3240672"/>
                    </a:lnTo>
                    <a:lnTo>
                      <a:pt x="1951375" y="3229909"/>
                    </a:lnTo>
                    <a:lnTo>
                      <a:pt x="2127104" y="3205310"/>
                    </a:lnTo>
                    <a:lnTo>
                      <a:pt x="2281920" y="3172254"/>
                    </a:lnTo>
                    <a:lnTo>
                      <a:pt x="2412114" y="3125362"/>
                    </a:lnTo>
                    <a:lnTo>
                      <a:pt x="2530166" y="3081544"/>
                    </a:lnTo>
                    <a:lnTo>
                      <a:pt x="2627307" y="3032345"/>
                    </a:lnTo>
                    <a:lnTo>
                      <a:pt x="2711965" y="2982762"/>
                    </a:lnTo>
                    <a:lnTo>
                      <a:pt x="2772677" y="2930489"/>
                    </a:lnTo>
                    <a:lnTo>
                      <a:pt x="2821249" y="2892052"/>
                    </a:lnTo>
                    <a:lnTo>
                      <a:pt x="2854640" y="2856307"/>
                    </a:lnTo>
                    <a:cubicBezTo>
                      <a:pt x="2861722" y="2849773"/>
                      <a:pt x="2868807" y="2843623"/>
                      <a:pt x="2875889" y="2837088"/>
                    </a:cubicBezTo>
                    <a:cubicBezTo>
                      <a:pt x="2877912" y="2835166"/>
                      <a:pt x="2879936" y="2833629"/>
                      <a:pt x="2881961" y="2831707"/>
                    </a:cubicBezTo>
                    <a:lnTo>
                      <a:pt x="2957514" y="2711016"/>
                    </a:lnTo>
                    <a:lnTo>
                      <a:pt x="3015191" y="2587251"/>
                    </a:lnTo>
                    <a:cubicBezTo>
                      <a:pt x="3026320" y="2544202"/>
                      <a:pt x="3037451" y="2501537"/>
                      <a:pt x="3048582" y="2458489"/>
                    </a:cubicBezTo>
                    <a:cubicBezTo>
                      <a:pt x="3053641" y="2414670"/>
                      <a:pt x="3058700" y="2370469"/>
                      <a:pt x="3063760" y="2326651"/>
                    </a:cubicBezTo>
                    <a:lnTo>
                      <a:pt x="3063760" y="2197504"/>
                    </a:lnTo>
                    <a:lnTo>
                      <a:pt x="3048582" y="2074124"/>
                    </a:lnTo>
                    <a:cubicBezTo>
                      <a:pt x="3040486" y="2031843"/>
                      <a:pt x="3032392" y="1989947"/>
                      <a:pt x="3024296" y="1947668"/>
                    </a:cubicBezTo>
                    <a:cubicBezTo>
                      <a:pt x="3015191" y="1911153"/>
                      <a:pt x="3006083" y="1874254"/>
                      <a:pt x="2996976" y="1837739"/>
                    </a:cubicBezTo>
                    <a:cubicBezTo>
                      <a:pt x="2985846" y="1803147"/>
                      <a:pt x="2974715" y="1768169"/>
                      <a:pt x="2963584" y="1733575"/>
                    </a:cubicBezTo>
                    <a:lnTo>
                      <a:pt x="2927157" y="1642865"/>
                    </a:lnTo>
                    <a:cubicBezTo>
                      <a:pt x="2917038" y="1618266"/>
                      <a:pt x="2907257" y="1593283"/>
                      <a:pt x="2897139" y="1568683"/>
                    </a:cubicBezTo>
                    <a:cubicBezTo>
                      <a:pt x="2888032" y="1550618"/>
                      <a:pt x="2878924" y="1532168"/>
                      <a:pt x="2869818" y="1514104"/>
                    </a:cubicBezTo>
                    <a:lnTo>
                      <a:pt x="2854640" y="1478357"/>
                    </a:lnTo>
                    <a:cubicBezTo>
                      <a:pt x="2850593" y="1475668"/>
                      <a:pt x="2846544" y="1472593"/>
                      <a:pt x="2842497" y="1469902"/>
                    </a:cubicBezTo>
                    <a:lnTo>
                      <a:pt x="2760536" y="1269648"/>
                    </a:lnTo>
                    <a:lnTo>
                      <a:pt x="2699824" y="1088228"/>
                    </a:lnTo>
                    <a:cubicBezTo>
                      <a:pt x="2686670" y="1032494"/>
                      <a:pt x="2673853" y="976761"/>
                      <a:pt x="2660698" y="921029"/>
                    </a:cubicBezTo>
                    <a:lnTo>
                      <a:pt x="2639448" y="769972"/>
                    </a:lnTo>
                    <a:cubicBezTo>
                      <a:pt x="2637424" y="723464"/>
                      <a:pt x="2635401" y="676573"/>
                      <a:pt x="2633377" y="630063"/>
                    </a:cubicBezTo>
                    <a:cubicBezTo>
                      <a:pt x="2635401" y="588937"/>
                      <a:pt x="2637424" y="547426"/>
                      <a:pt x="2639448" y="506298"/>
                    </a:cubicBezTo>
                    <a:cubicBezTo>
                      <a:pt x="2644508" y="469783"/>
                      <a:pt x="2649567" y="432884"/>
                      <a:pt x="2654626" y="396369"/>
                    </a:cubicBezTo>
                    <a:cubicBezTo>
                      <a:pt x="2662722" y="364468"/>
                      <a:pt x="2670816" y="332182"/>
                      <a:pt x="2678912" y="300279"/>
                    </a:cubicBezTo>
                    <a:cubicBezTo>
                      <a:pt x="2688019" y="273758"/>
                      <a:pt x="2696787" y="247236"/>
                      <a:pt x="2705895" y="220715"/>
                    </a:cubicBezTo>
                    <a:lnTo>
                      <a:pt x="2739286" y="154988"/>
                    </a:lnTo>
                    <a:lnTo>
                      <a:pt x="2766607" y="105405"/>
                    </a:lnTo>
                    <a:lnTo>
                      <a:pt x="2779628" y="85387"/>
                    </a:lnTo>
                    <a:cubicBezTo>
                      <a:pt x="2779813" y="84791"/>
                      <a:pt x="2780096" y="84235"/>
                      <a:pt x="2780661" y="83798"/>
                    </a:cubicBezTo>
                    <a:cubicBezTo>
                      <a:pt x="2783051" y="80081"/>
                      <a:pt x="2785454" y="76386"/>
                      <a:pt x="2787855" y="72735"/>
                    </a:cubicBezTo>
                    <a:lnTo>
                      <a:pt x="2806071" y="45060"/>
                    </a:lnTo>
                    <a:cubicBezTo>
                      <a:pt x="2807082" y="44291"/>
                      <a:pt x="2808094" y="43139"/>
                      <a:pt x="2809106" y="42369"/>
                    </a:cubicBezTo>
                    <a:lnTo>
                      <a:pt x="2813848" y="42369"/>
                    </a:lnTo>
                    <a:cubicBezTo>
                      <a:pt x="2843589" y="16131"/>
                      <a:pt x="2885567" y="0"/>
                      <a:pt x="2932020" y="0"/>
                    </a:cubicBezTo>
                    <a:cubicBezTo>
                      <a:pt x="3023300" y="0"/>
                      <a:pt x="3097299" y="62280"/>
                      <a:pt x="3097299" y="139107"/>
                    </a:cubicBezTo>
                    <a:cubicBezTo>
                      <a:pt x="3097299" y="158577"/>
                      <a:pt x="3092547" y="177113"/>
                      <a:pt x="3083814" y="193874"/>
                    </a:cubicBezTo>
                    <a:lnTo>
                      <a:pt x="3085009" y="196115"/>
                    </a:lnTo>
                    <a:lnTo>
                      <a:pt x="3024296" y="286826"/>
                    </a:lnTo>
                    <a:lnTo>
                      <a:pt x="2987870" y="385607"/>
                    </a:lnTo>
                    <a:cubicBezTo>
                      <a:pt x="2977750" y="422122"/>
                      <a:pt x="2967633" y="459021"/>
                      <a:pt x="2957514" y="495536"/>
                    </a:cubicBezTo>
                    <a:cubicBezTo>
                      <a:pt x="2956502" y="535894"/>
                      <a:pt x="2955490" y="575868"/>
                      <a:pt x="2954478" y="616226"/>
                    </a:cubicBezTo>
                    <a:cubicBezTo>
                      <a:pt x="2955490" y="655432"/>
                      <a:pt x="2956502" y="695022"/>
                      <a:pt x="2957514" y="734226"/>
                    </a:cubicBezTo>
                    <a:cubicBezTo>
                      <a:pt x="2963584" y="774584"/>
                      <a:pt x="2969657" y="814558"/>
                      <a:pt x="2975727" y="854918"/>
                    </a:cubicBezTo>
                    <a:lnTo>
                      <a:pt x="3003048" y="970227"/>
                    </a:lnTo>
                    <a:lnTo>
                      <a:pt x="3030369" y="1085537"/>
                    </a:lnTo>
                    <a:cubicBezTo>
                      <a:pt x="3041498" y="1118591"/>
                      <a:pt x="3052629" y="1151264"/>
                      <a:pt x="3063760" y="1184318"/>
                    </a:cubicBezTo>
                    <a:cubicBezTo>
                      <a:pt x="3074891" y="1214683"/>
                      <a:pt x="3085685" y="1244663"/>
                      <a:pt x="3096814" y="1275028"/>
                    </a:cubicBezTo>
                    <a:cubicBezTo>
                      <a:pt x="3105921" y="1299628"/>
                      <a:pt x="3115029" y="1324611"/>
                      <a:pt x="3124135" y="1349210"/>
                    </a:cubicBezTo>
                    <a:cubicBezTo>
                      <a:pt x="3133242" y="1369197"/>
                      <a:pt x="3142348" y="1389570"/>
                      <a:pt x="3151456" y="1409557"/>
                    </a:cubicBezTo>
                    <a:lnTo>
                      <a:pt x="3169669" y="1445302"/>
                    </a:lnTo>
                    <a:lnTo>
                      <a:pt x="3172704" y="1453374"/>
                    </a:lnTo>
                    <a:lnTo>
                      <a:pt x="3260737" y="1642865"/>
                    </a:lnTo>
                    <a:cubicBezTo>
                      <a:pt x="3283000" y="1701289"/>
                      <a:pt x="3304922" y="1760098"/>
                      <a:pt x="3327184" y="1818521"/>
                    </a:cubicBezTo>
                    <a:lnTo>
                      <a:pt x="3372718" y="1983413"/>
                    </a:lnTo>
                    <a:cubicBezTo>
                      <a:pt x="3377777" y="2034534"/>
                      <a:pt x="3382836" y="2086039"/>
                      <a:pt x="3387897" y="2137159"/>
                    </a:cubicBezTo>
                    <a:cubicBezTo>
                      <a:pt x="3389920" y="2185589"/>
                      <a:pt x="3391944" y="2234403"/>
                      <a:pt x="3393967" y="2282834"/>
                    </a:cubicBezTo>
                    <a:cubicBezTo>
                      <a:pt x="3389920" y="2325883"/>
                      <a:pt x="3385873" y="2368546"/>
                      <a:pt x="3381824" y="2411595"/>
                    </a:cubicBezTo>
                    <a:cubicBezTo>
                      <a:pt x="3374742" y="2453876"/>
                      <a:pt x="3367658" y="2495771"/>
                      <a:pt x="3360576" y="2538052"/>
                    </a:cubicBezTo>
                    <a:cubicBezTo>
                      <a:pt x="3349445" y="2574566"/>
                      <a:pt x="3338315" y="2611465"/>
                      <a:pt x="3327184" y="2647980"/>
                    </a:cubicBezTo>
                    <a:cubicBezTo>
                      <a:pt x="3316053" y="2679115"/>
                      <a:pt x="3305260" y="2709864"/>
                      <a:pt x="3294129" y="2740997"/>
                    </a:cubicBezTo>
                    <a:lnTo>
                      <a:pt x="3257702" y="2820945"/>
                    </a:lnTo>
                    <a:lnTo>
                      <a:pt x="3218238" y="2892052"/>
                    </a:lnTo>
                    <a:lnTo>
                      <a:pt x="3178777" y="2947017"/>
                    </a:lnTo>
                    <a:cubicBezTo>
                      <a:pt x="3169669" y="2959700"/>
                      <a:pt x="3160563" y="2972770"/>
                      <a:pt x="3151456" y="2985453"/>
                    </a:cubicBezTo>
                    <a:lnTo>
                      <a:pt x="3130207" y="3007362"/>
                    </a:lnTo>
                    <a:cubicBezTo>
                      <a:pt x="3128182" y="3010053"/>
                      <a:pt x="3126158" y="3013128"/>
                      <a:pt x="3124135" y="3015819"/>
                    </a:cubicBezTo>
                    <a:lnTo>
                      <a:pt x="3009118" y="3131128"/>
                    </a:lnTo>
                    <a:lnTo>
                      <a:pt x="2881961" y="3227218"/>
                    </a:lnTo>
                    <a:lnTo>
                      <a:pt x="2733216" y="3306782"/>
                    </a:lnTo>
                    <a:lnTo>
                      <a:pt x="2584808" y="3367127"/>
                    </a:lnTo>
                    <a:lnTo>
                      <a:pt x="2430328" y="3422092"/>
                    </a:lnTo>
                    <a:lnTo>
                      <a:pt x="2275850" y="3455146"/>
                    </a:lnTo>
                    <a:lnTo>
                      <a:pt x="2127104" y="3485128"/>
                    </a:lnTo>
                    <a:lnTo>
                      <a:pt x="1987804" y="3504345"/>
                    </a:lnTo>
                    <a:lnTo>
                      <a:pt x="1863680" y="3520873"/>
                    </a:lnTo>
                    <a:lnTo>
                      <a:pt x="1757433" y="3526255"/>
                    </a:lnTo>
                    <a:close/>
                    <a:moveTo>
                      <a:pt x="158924" y="3930462"/>
                    </a:moveTo>
                    <a:cubicBezTo>
                      <a:pt x="110443" y="3915731"/>
                      <a:pt x="0" y="3866001"/>
                      <a:pt x="0" y="3786484"/>
                    </a:cubicBezTo>
                    <a:cubicBezTo>
                      <a:pt x="0" y="3760641"/>
                      <a:pt x="7516" y="3736388"/>
                      <a:pt x="22839" y="3716534"/>
                    </a:cubicBezTo>
                    <a:cubicBezTo>
                      <a:pt x="42033" y="3685525"/>
                      <a:pt x="80608" y="3634905"/>
                      <a:pt x="115165" y="3600437"/>
                    </a:cubicBezTo>
                    <a:lnTo>
                      <a:pt x="230182" y="3509727"/>
                    </a:lnTo>
                    <a:lnTo>
                      <a:pt x="363411" y="3435929"/>
                    </a:lnTo>
                    <a:lnTo>
                      <a:pt x="503049" y="3375199"/>
                    </a:lnTo>
                    <a:lnTo>
                      <a:pt x="645387" y="3326000"/>
                    </a:lnTo>
                    <a:lnTo>
                      <a:pt x="787724" y="3290254"/>
                    </a:lnTo>
                    <a:lnTo>
                      <a:pt x="930059" y="3265655"/>
                    </a:lnTo>
                    <a:lnTo>
                      <a:pt x="1069699" y="3246438"/>
                    </a:lnTo>
                    <a:lnTo>
                      <a:pt x="1196856" y="3235290"/>
                    </a:lnTo>
                    <a:lnTo>
                      <a:pt x="1306140" y="3229909"/>
                    </a:lnTo>
                    <a:lnTo>
                      <a:pt x="1322155" y="3229909"/>
                    </a:lnTo>
                    <a:lnTo>
                      <a:pt x="1387858" y="3520878"/>
                    </a:lnTo>
                    <a:lnTo>
                      <a:pt x="1387763" y="3520873"/>
                    </a:lnTo>
                    <a:lnTo>
                      <a:pt x="1196856" y="3526255"/>
                    </a:lnTo>
                    <a:lnTo>
                      <a:pt x="1024165" y="3545473"/>
                    </a:lnTo>
                    <a:lnTo>
                      <a:pt x="869685" y="3570456"/>
                    </a:lnTo>
                    <a:lnTo>
                      <a:pt x="745225" y="3600437"/>
                    </a:lnTo>
                    <a:lnTo>
                      <a:pt x="633244" y="3641565"/>
                    </a:lnTo>
                    <a:lnTo>
                      <a:pt x="539140" y="3680001"/>
                    </a:lnTo>
                    <a:lnTo>
                      <a:pt x="469658" y="3721127"/>
                    </a:lnTo>
                    <a:lnTo>
                      <a:pt x="408946" y="3759564"/>
                    </a:lnTo>
                    <a:lnTo>
                      <a:pt x="357341" y="3801075"/>
                    </a:lnTo>
                    <a:cubicBezTo>
                      <a:pt x="346210" y="3811837"/>
                      <a:pt x="335079" y="3822985"/>
                      <a:pt x="323949" y="3833747"/>
                    </a:cubicBezTo>
                    <a:cubicBezTo>
                      <a:pt x="316865" y="3842972"/>
                      <a:pt x="310119" y="3852197"/>
                      <a:pt x="303037" y="3861422"/>
                    </a:cubicBezTo>
                    <a:cubicBezTo>
                      <a:pt x="298990" y="3866034"/>
                      <a:pt x="294941" y="3870261"/>
                      <a:pt x="290894" y="3874873"/>
                    </a:cubicBezTo>
                    <a:cubicBezTo>
                      <a:pt x="266876" y="3886379"/>
                      <a:pt x="207406" y="3945193"/>
                      <a:pt x="158924" y="3930462"/>
                    </a:cubicBezTo>
                    <a:close/>
                  </a:path>
                </a:pathLst>
              </a:custGeom>
              <a:solidFill>
                <a:schemeClr val="bg1">
                  <a:lumMod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sp>
            <p:nvSpPr>
              <p:cNvPr id="126" name="Rounded Rectangle 21">
                <a:extLst>
                  <a:ext uri="{FF2B5EF4-FFF2-40B4-BE49-F238E27FC236}">
                    <a16:creationId xmlns:a16="http://schemas.microsoft.com/office/drawing/2014/main" id="{66E400E3-2643-42AA-9178-BC7FD61DC42C}"/>
                  </a:ext>
                </a:extLst>
              </p:cNvPr>
              <p:cNvSpPr/>
              <p:nvPr/>
            </p:nvSpPr>
            <p:spPr>
              <a:xfrm rot="18063644">
                <a:off x="1029053" y="3391349"/>
                <a:ext cx="73094" cy="7354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0"/>
              </a:p>
            </p:txBody>
          </p:sp>
        </p:grpSp>
      </p:grpSp>
      <p:sp>
        <p:nvSpPr>
          <p:cNvPr id="138" name="Freeform: Shape 138">
            <a:extLst>
              <a:ext uri="{FF2B5EF4-FFF2-40B4-BE49-F238E27FC236}">
                <a16:creationId xmlns:a16="http://schemas.microsoft.com/office/drawing/2014/main" id="{296BB05B-D410-4793-8DF4-158BE2B6B40D}"/>
              </a:ext>
            </a:extLst>
          </p:cNvPr>
          <p:cNvSpPr/>
          <p:nvPr userDrawn="1"/>
        </p:nvSpPr>
        <p:spPr>
          <a:xfrm rot="355510">
            <a:off x="10018975" y="5092401"/>
            <a:ext cx="1129890" cy="1149968"/>
          </a:xfrm>
          <a:custGeom>
            <a:avLst/>
            <a:gdLst>
              <a:gd name="connsiteX0" fmla="*/ 859940 w 1882134"/>
              <a:gd name="connsiteY0" fmla="*/ 932267 h 1915580"/>
              <a:gd name="connsiteX1" fmla="*/ 747989 w 1882134"/>
              <a:gd name="connsiteY1" fmla="*/ 997319 h 1915580"/>
              <a:gd name="connsiteX2" fmla="*/ 636844 w 1882134"/>
              <a:gd name="connsiteY2" fmla="*/ 1061903 h 1915580"/>
              <a:gd name="connsiteX3" fmla="*/ 638527 w 1882134"/>
              <a:gd name="connsiteY3" fmla="*/ 1070293 h 1915580"/>
              <a:gd name="connsiteX4" fmla="*/ 565410 w 1882134"/>
              <a:gd name="connsiteY4" fmla="*/ 1179755 h 1915580"/>
              <a:gd name="connsiteX5" fmla="*/ 562511 w 1882134"/>
              <a:gd name="connsiteY5" fmla="*/ 1180336 h 1915580"/>
              <a:gd name="connsiteX6" fmla="*/ 562511 w 1882134"/>
              <a:gd name="connsiteY6" fmla="*/ 1439244 h 1915580"/>
              <a:gd name="connsiteX7" fmla="*/ 572773 w 1882134"/>
              <a:gd name="connsiteY7" fmla="*/ 1441246 h 1915580"/>
              <a:gd name="connsiteX8" fmla="*/ 644608 w 1882134"/>
              <a:gd name="connsiteY8" fmla="*/ 1550707 h 1915580"/>
              <a:gd name="connsiteX9" fmla="*/ 640375 w 1882134"/>
              <a:gd name="connsiteY9" fmla="*/ 1571429 h 1915580"/>
              <a:gd name="connsiteX10" fmla="*/ 865510 w 1882134"/>
              <a:gd name="connsiteY10" fmla="*/ 1701672 h 1915580"/>
              <a:gd name="connsiteX11" fmla="*/ 886716 w 1882134"/>
              <a:gd name="connsiteY11" fmla="*/ 1687534 h 1915580"/>
              <a:gd name="connsiteX12" fmla="*/ 933465 w 1882134"/>
              <a:gd name="connsiteY12" fmla="*/ 1678413 h 1915580"/>
              <a:gd name="connsiteX13" fmla="*/ 980215 w 1882134"/>
              <a:gd name="connsiteY13" fmla="*/ 1687962 h 1915580"/>
              <a:gd name="connsiteX14" fmla="*/ 997982 w 1882134"/>
              <a:gd name="connsiteY14" fmla="*/ 1700143 h 1915580"/>
              <a:gd name="connsiteX15" fmla="*/ 1212258 w 1882134"/>
              <a:gd name="connsiteY15" fmla="*/ 1576182 h 1915580"/>
              <a:gd name="connsiteX16" fmla="*/ 1210160 w 1882134"/>
              <a:gd name="connsiteY16" fmla="*/ 1565911 h 1915580"/>
              <a:gd name="connsiteX17" fmla="*/ 1283277 w 1882134"/>
              <a:gd name="connsiteY17" fmla="*/ 1456450 h 1915580"/>
              <a:gd name="connsiteX18" fmla="*/ 1298338 w 1882134"/>
              <a:gd name="connsiteY18" fmla="*/ 1453428 h 1915580"/>
              <a:gd name="connsiteX19" fmla="*/ 1298338 w 1882134"/>
              <a:gd name="connsiteY19" fmla="*/ 1189696 h 1915580"/>
              <a:gd name="connsiteX20" fmla="*/ 1292399 w 1882134"/>
              <a:gd name="connsiteY20" fmla="*/ 1188448 h 1915580"/>
              <a:gd name="connsiteX21" fmla="*/ 1219282 w 1882134"/>
              <a:gd name="connsiteY21" fmla="*/ 1079414 h 1915580"/>
              <a:gd name="connsiteX22" fmla="*/ 1223749 w 1882134"/>
              <a:gd name="connsiteY22" fmla="*/ 1057548 h 1915580"/>
              <a:gd name="connsiteX23" fmla="*/ 997965 w 1882134"/>
              <a:gd name="connsiteY23" fmla="*/ 926929 h 1915580"/>
              <a:gd name="connsiteX24" fmla="*/ 994296 w 1882134"/>
              <a:gd name="connsiteY24" fmla="*/ 929366 h 1915580"/>
              <a:gd name="connsiteX25" fmla="*/ 988000 w 1882134"/>
              <a:gd name="connsiteY25" fmla="*/ 935188 h 1915580"/>
              <a:gd name="connsiteX26" fmla="*/ 978749 w 1882134"/>
              <a:gd name="connsiteY26" fmla="*/ 939691 h 1915580"/>
              <a:gd name="connsiteX27" fmla="*/ 969810 w 1882134"/>
              <a:gd name="connsiteY27" fmla="*/ 945628 h 1915580"/>
              <a:gd name="connsiteX28" fmla="*/ 964268 w 1882134"/>
              <a:gd name="connsiteY28" fmla="*/ 946740 h 1915580"/>
              <a:gd name="connsiteX29" fmla="*/ 958437 w 1882134"/>
              <a:gd name="connsiteY29" fmla="*/ 949579 h 1915580"/>
              <a:gd name="connsiteX30" fmla="*/ 924343 w 1882134"/>
              <a:gd name="connsiteY30" fmla="*/ 954750 h 1915580"/>
              <a:gd name="connsiteX31" fmla="*/ 924343 w 1882134"/>
              <a:gd name="connsiteY31" fmla="*/ 954750 h 1915580"/>
              <a:gd name="connsiteX32" fmla="*/ 923835 w 1882134"/>
              <a:gd name="connsiteY32" fmla="*/ 954643 h 1915580"/>
              <a:gd name="connsiteX33" fmla="*/ 881110 w 1882134"/>
              <a:gd name="connsiteY33" fmla="*/ 945723 h 1915580"/>
              <a:gd name="connsiteX34" fmla="*/ 880997 w 1882134"/>
              <a:gd name="connsiteY34" fmla="*/ 945646 h 1915580"/>
              <a:gd name="connsiteX35" fmla="*/ 878876 w 1882134"/>
              <a:gd name="connsiteY35" fmla="*/ 945200 h 1915580"/>
              <a:gd name="connsiteX36" fmla="*/ 1285908 w 1882134"/>
              <a:gd name="connsiteY36" fmla="*/ 209454 h 1915580"/>
              <a:gd name="connsiteX37" fmla="*/ 1039711 w 1882134"/>
              <a:gd name="connsiteY37" fmla="*/ 351883 h 1915580"/>
              <a:gd name="connsiteX38" fmla="*/ 1042927 w 1882134"/>
              <a:gd name="connsiteY38" fmla="*/ 367913 h 1915580"/>
              <a:gd name="connsiteX39" fmla="*/ 1007580 w 1882134"/>
              <a:gd name="connsiteY39" fmla="*/ 452291 h 1915580"/>
              <a:gd name="connsiteX40" fmla="*/ 972994 w 1882134"/>
              <a:gd name="connsiteY40" fmla="*/ 475261 h 1915580"/>
              <a:gd name="connsiteX41" fmla="*/ 972994 w 1882134"/>
              <a:gd name="connsiteY41" fmla="*/ 608121 h 1915580"/>
              <a:gd name="connsiteX42" fmla="*/ 972994 w 1882134"/>
              <a:gd name="connsiteY42" fmla="*/ 728436 h 1915580"/>
              <a:gd name="connsiteX43" fmla="*/ 1008720 w 1882134"/>
              <a:gd name="connsiteY43" fmla="*/ 752929 h 1915580"/>
              <a:gd name="connsiteX44" fmla="*/ 1042927 w 1882134"/>
              <a:gd name="connsiteY44" fmla="*/ 836166 h 1915580"/>
              <a:gd name="connsiteX45" fmla="*/ 1038547 w 1882134"/>
              <a:gd name="connsiteY45" fmla="*/ 857606 h 1915580"/>
              <a:gd name="connsiteX46" fmla="*/ 1264627 w 1882134"/>
              <a:gd name="connsiteY46" fmla="*/ 988396 h 1915580"/>
              <a:gd name="connsiteX47" fmla="*/ 1292399 w 1882134"/>
              <a:gd name="connsiteY47" fmla="*/ 969952 h 1915580"/>
              <a:gd name="connsiteX48" fmla="*/ 1337865 w 1882134"/>
              <a:gd name="connsiteY48" fmla="*/ 960830 h 1915580"/>
              <a:gd name="connsiteX49" fmla="*/ 1384615 w 1882134"/>
              <a:gd name="connsiteY49" fmla="*/ 970380 h 1915580"/>
              <a:gd name="connsiteX50" fmla="*/ 1410990 w 1882134"/>
              <a:gd name="connsiteY50" fmla="*/ 988463 h 1915580"/>
              <a:gd name="connsiteX51" fmla="*/ 1650068 w 1882134"/>
              <a:gd name="connsiteY51" fmla="*/ 850153 h 1915580"/>
              <a:gd name="connsiteX52" fmla="*/ 1644966 w 1882134"/>
              <a:gd name="connsiteY52" fmla="*/ 824004 h 1915580"/>
              <a:gd name="connsiteX53" fmla="*/ 1680313 w 1882134"/>
              <a:gd name="connsiteY53" fmla="*/ 739627 h 1915580"/>
              <a:gd name="connsiteX54" fmla="*/ 1705780 w 1882134"/>
              <a:gd name="connsiteY54" fmla="*/ 722714 h 1915580"/>
              <a:gd name="connsiteX55" fmla="*/ 1705779 w 1882134"/>
              <a:gd name="connsiteY55" fmla="*/ 484271 h 1915580"/>
              <a:gd name="connsiteX56" fmla="*/ 1701598 w 1882134"/>
              <a:gd name="connsiteY56" fmla="*/ 483455 h 1915580"/>
              <a:gd name="connsiteX57" fmla="*/ 1629764 w 1882134"/>
              <a:gd name="connsiteY57" fmla="*/ 373993 h 1915580"/>
              <a:gd name="connsiteX58" fmla="*/ 1634464 w 1882134"/>
              <a:gd name="connsiteY58" fmla="*/ 350982 h 1915580"/>
              <a:gd name="connsiteX59" fmla="*/ 1412691 w 1882134"/>
              <a:gd name="connsiteY59" fmla="*/ 222683 h 1915580"/>
              <a:gd name="connsiteX60" fmla="*/ 1404617 w 1882134"/>
              <a:gd name="connsiteY60" fmla="*/ 228046 h 1915580"/>
              <a:gd name="connsiteX61" fmla="*/ 1359150 w 1882134"/>
              <a:gd name="connsiteY61" fmla="*/ 237167 h 1915580"/>
              <a:gd name="connsiteX62" fmla="*/ 1312401 w 1882134"/>
              <a:gd name="connsiteY62" fmla="*/ 227618 h 1915580"/>
              <a:gd name="connsiteX63" fmla="*/ 441920 w 1882134"/>
              <a:gd name="connsiteY63" fmla="*/ 226293 h 1915580"/>
              <a:gd name="connsiteX64" fmla="*/ 231909 w 1882134"/>
              <a:gd name="connsiteY64" fmla="*/ 347787 h 1915580"/>
              <a:gd name="connsiteX65" fmla="*/ 237167 w 1882134"/>
              <a:gd name="connsiteY65" fmla="*/ 373994 h 1915580"/>
              <a:gd name="connsiteX66" fmla="*/ 164050 w 1882134"/>
              <a:gd name="connsiteY66" fmla="*/ 483456 h 1915580"/>
              <a:gd name="connsiteX67" fmla="*/ 155071 w 1882134"/>
              <a:gd name="connsiteY67" fmla="*/ 485258 h 1915580"/>
              <a:gd name="connsiteX68" fmla="*/ 155071 w 1882134"/>
              <a:gd name="connsiteY68" fmla="*/ 740239 h 1915580"/>
              <a:gd name="connsiteX69" fmla="*/ 165333 w 1882134"/>
              <a:gd name="connsiteY69" fmla="*/ 742335 h 1915580"/>
              <a:gd name="connsiteX70" fmla="*/ 237167 w 1882134"/>
              <a:gd name="connsiteY70" fmla="*/ 851369 h 1915580"/>
              <a:gd name="connsiteX71" fmla="*/ 234601 w 1882134"/>
              <a:gd name="connsiteY71" fmla="*/ 863932 h 1915580"/>
              <a:gd name="connsiteX72" fmla="*/ 440781 w 1882134"/>
              <a:gd name="connsiteY72" fmla="*/ 983210 h 1915580"/>
              <a:gd name="connsiteX73" fmla="*/ 474477 w 1882134"/>
              <a:gd name="connsiteY73" fmla="*/ 960831 h 1915580"/>
              <a:gd name="connsiteX74" fmla="*/ 519943 w 1882134"/>
              <a:gd name="connsiteY74" fmla="*/ 951709 h 1915580"/>
              <a:gd name="connsiteX75" fmla="*/ 566693 w 1882134"/>
              <a:gd name="connsiteY75" fmla="*/ 961258 h 1915580"/>
              <a:gd name="connsiteX76" fmla="*/ 601190 w 1882134"/>
              <a:gd name="connsiteY76" fmla="*/ 984910 h 1915580"/>
              <a:gd name="connsiteX77" fmla="*/ 705420 w 1882134"/>
              <a:gd name="connsiteY77" fmla="*/ 924344 h 1915580"/>
              <a:gd name="connsiteX78" fmla="*/ 785942 w 1882134"/>
              <a:gd name="connsiteY78" fmla="*/ 878642 h 1915580"/>
              <a:gd name="connsiteX79" fmla="*/ 811567 w 1882134"/>
              <a:gd name="connsiteY79" fmla="*/ 863817 h 1915580"/>
              <a:gd name="connsiteX80" fmla="*/ 805759 w 1882134"/>
              <a:gd name="connsiteY80" fmla="*/ 836166 h 1915580"/>
              <a:gd name="connsiteX81" fmla="*/ 878876 w 1882134"/>
              <a:gd name="connsiteY81" fmla="*/ 726704 h 1915580"/>
              <a:gd name="connsiteX82" fmla="*/ 887857 w 1882134"/>
              <a:gd name="connsiteY82" fmla="*/ 724902 h 1915580"/>
              <a:gd name="connsiteX83" fmla="*/ 887857 w 1882134"/>
              <a:gd name="connsiteY83" fmla="*/ 602041 h 1915580"/>
              <a:gd name="connsiteX84" fmla="*/ 887857 w 1882134"/>
              <a:gd name="connsiteY84" fmla="*/ 479177 h 1915580"/>
              <a:gd name="connsiteX85" fmla="*/ 878877 w 1882134"/>
              <a:gd name="connsiteY85" fmla="*/ 477375 h 1915580"/>
              <a:gd name="connsiteX86" fmla="*/ 805760 w 1882134"/>
              <a:gd name="connsiteY86" fmla="*/ 367913 h 1915580"/>
              <a:gd name="connsiteX87" fmla="*/ 810313 w 1882134"/>
              <a:gd name="connsiteY87" fmla="*/ 345620 h 1915580"/>
              <a:gd name="connsiteX88" fmla="*/ 607514 w 1882134"/>
              <a:gd name="connsiteY88" fmla="*/ 228297 h 1915580"/>
              <a:gd name="connsiteX89" fmla="*/ 572440 w 1882134"/>
              <a:gd name="connsiteY89" fmla="*/ 252065 h 1915580"/>
              <a:gd name="connsiteX90" fmla="*/ 526305 w 1882134"/>
              <a:gd name="connsiteY90" fmla="*/ 261493 h 1915580"/>
              <a:gd name="connsiteX91" fmla="*/ 442371 w 1882134"/>
              <a:gd name="connsiteY91" fmla="*/ 226958 h 1915580"/>
              <a:gd name="connsiteX92" fmla="*/ 525745 w 1882134"/>
              <a:gd name="connsiteY92" fmla="*/ 24326 h 1915580"/>
              <a:gd name="connsiteX93" fmla="*/ 644609 w 1882134"/>
              <a:gd name="connsiteY93" fmla="*/ 142629 h 1915580"/>
              <a:gd name="connsiteX94" fmla="*/ 641709 w 1882134"/>
              <a:gd name="connsiteY94" fmla="*/ 157167 h 1915580"/>
              <a:gd name="connsiteX95" fmla="*/ 747989 w 1882134"/>
              <a:gd name="connsiteY95" fmla="*/ 218924 h 1915580"/>
              <a:gd name="connsiteX96" fmla="*/ 849541 w 1882134"/>
              <a:gd name="connsiteY96" fmla="*/ 277934 h 1915580"/>
              <a:gd name="connsiteX97" fmla="*/ 878877 w 1882134"/>
              <a:gd name="connsiteY97" fmla="*/ 258452 h 1915580"/>
              <a:gd name="connsiteX98" fmla="*/ 924343 w 1882134"/>
              <a:gd name="connsiteY98" fmla="*/ 249330 h 1915580"/>
              <a:gd name="connsiteX99" fmla="*/ 971093 w 1882134"/>
              <a:gd name="connsiteY99" fmla="*/ 258879 h 1915580"/>
              <a:gd name="connsiteX100" fmla="*/ 999784 w 1882134"/>
              <a:gd name="connsiteY100" fmla="*/ 278550 h 1915580"/>
              <a:gd name="connsiteX101" fmla="*/ 1112862 w 1882134"/>
              <a:gd name="connsiteY101" fmla="*/ 212843 h 1915580"/>
              <a:gd name="connsiteX102" fmla="*/ 1244810 w 1882134"/>
              <a:gd name="connsiteY102" fmla="*/ 139736 h 1915580"/>
              <a:gd name="connsiteX103" fmla="*/ 1240567 w 1882134"/>
              <a:gd name="connsiteY103" fmla="*/ 118583 h 1915580"/>
              <a:gd name="connsiteX104" fmla="*/ 1359150 w 1882134"/>
              <a:gd name="connsiteY104" fmla="*/ 0 h 1915580"/>
              <a:gd name="connsiteX105" fmla="*/ 1477734 w 1882134"/>
              <a:gd name="connsiteY105" fmla="*/ 118583 h 1915580"/>
              <a:gd name="connsiteX106" fmla="*/ 1468446 w 1882134"/>
              <a:gd name="connsiteY106" fmla="*/ 164056 h 1915580"/>
              <a:gd name="connsiteX107" fmla="*/ 1562871 w 1882134"/>
              <a:gd name="connsiteY107" fmla="*/ 218924 h 1915580"/>
              <a:gd name="connsiteX108" fmla="*/ 1674171 w 1882134"/>
              <a:gd name="connsiteY108" fmla="*/ 283599 h 1915580"/>
              <a:gd name="connsiteX109" fmla="*/ 1702880 w 1882134"/>
              <a:gd name="connsiteY109" fmla="*/ 264532 h 1915580"/>
              <a:gd name="connsiteX110" fmla="*/ 1748347 w 1882134"/>
              <a:gd name="connsiteY110" fmla="*/ 255410 h 1915580"/>
              <a:gd name="connsiteX111" fmla="*/ 1866931 w 1882134"/>
              <a:gd name="connsiteY111" fmla="*/ 373993 h 1915580"/>
              <a:gd name="connsiteX112" fmla="*/ 1793814 w 1882134"/>
              <a:gd name="connsiteY112" fmla="*/ 483456 h 1915580"/>
              <a:gd name="connsiteX113" fmla="*/ 1787876 w 1882134"/>
              <a:gd name="connsiteY113" fmla="*/ 484647 h 1915580"/>
              <a:gd name="connsiteX114" fmla="*/ 1787876 w 1882134"/>
              <a:gd name="connsiteY114" fmla="*/ 608121 h 1915580"/>
              <a:gd name="connsiteX115" fmla="*/ 1787876 w 1882134"/>
              <a:gd name="connsiteY115" fmla="*/ 710390 h 1915580"/>
              <a:gd name="connsiteX116" fmla="*/ 1810299 w 1882134"/>
              <a:gd name="connsiteY116" fmla="*/ 714970 h 1915580"/>
              <a:gd name="connsiteX117" fmla="*/ 1882134 w 1882134"/>
              <a:gd name="connsiteY117" fmla="*/ 824004 h 1915580"/>
              <a:gd name="connsiteX118" fmla="*/ 1763550 w 1882134"/>
              <a:gd name="connsiteY118" fmla="*/ 942588 h 1915580"/>
              <a:gd name="connsiteX119" fmla="*/ 1716800 w 1882134"/>
              <a:gd name="connsiteY119" fmla="*/ 933466 h 1915580"/>
              <a:gd name="connsiteX120" fmla="*/ 1696290 w 1882134"/>
              <a:gd name="connsiteY120" fmla="*/ 919792 h 1915580"/>
              <a:gd name="connsiteX121" fmla="*/ 1562871 w 1882134"/>
              <a:gd name="connsiteY121" fmla="*/ 997319 h 1915580"/>
              <a:gd name="connsiteX122" fmla="*/ 1452273 w 1882134"/>
              <a:gd name="connsiteY122" fmla="*/ 1058596 h 1915580"/>
              <a:gd name="connsiteX123" fmla="*/ 1456449 w 1882134"/>
              <a:gd name="connsiteY123" fmla="*/ 1079414 h 1915580"/>
              <a:gd name="connsiteX124" fmla="*/ 1383332 w 1882134"/>
              <a:gd name="connsiteY124" fmla="*/ 1188876 h 1915580"/>
              <a:gd name="connsiteX125" fmla="*/ 1380434 w 1882134"/>
              <a:gd name="connsiteY125" fmla="*/ 1189457 h 1915580"/>
              <a:gd name="connsiteX126" fmla="*/ 1380434 w 1882134"/>
              <a:gd name="connsiteY126" fmla="*/ 1316581 h 1915580"/>
              <a:gd name="connsiteX127" fmla="*/ 1380434 w 1882134"/>
              <a:gd name="connsiteY127" fmla="*/ 1459744 h 1915580"/>
              <a:gd name="connsiteX128" fmla="*/ 1413121 w 1882134"/>
              <a:gd name="connsiteY128" fmla="*/ 1481535 h 1915580"/>
              <a:gd name="connsiteX129" fmla="*/ 1447328 w 1882134"/>
              <a:gd name="connsiteY129" fmla="*/ 1565911 h 1915580"/>
              <a:gd name="connsiteX130" fmla="*/ 1328743 w 1882134"/>
              <a:gd name="connsiteY130" fmla="*/ 1684495 h 1915580"/>
              <a:gd name="connsiteX131" fmla="*/ 1283277 w 1882134"/>
              <a:gd name="connsiteY131" fmla="*/ 1675374 h 1915580"/>
              <a:gd name="connsiteX132" fmla="*/ 1245755 w 1882134"/>
              <a:gd name="connsiteY132" fmla="*/ 1650453 h 1915580"/>
              <a:gd name="connsiteX133" fmla="*/ 1152389 w 1882134"/>
              <a:gd name="connsiteY133" fmla="*/ 1702738 h 1915580"/>
              <a:gd name="connsiteX134" fmla="*/ 1045590 w 1882134"/>
              <a:gd name="connsiteY134" fmla="*/ 1764797 h 1915580"/>
              <a:gd name="connsiteX135" fmla="*/ 1052050 w 1882134"/>
              <a:gd name="connsiteY135" fmla="*/ 1796996 h 1915580"/>
              <a:gd name="connsiteX136" fmla="*/ 933465 w 1882134"/>
              <a:gd name="connsiteY136" fmla="*/ 1915580 h 1915580"/>
              <a:gd name="connsiteX137" fmla="*/ 814882 w 1882134"/>
              <a:gd name="connsiteY137" fmla="*/ 1796996 h 1915580"/>
              <a:gd name="connsiteX138" fmla="*/ 820094 w 1882134"/>
              <a:gd name="connsiteY138" fmla="*/ 1770286 h 1915580"/>
              <a:gd name="connsiteX139" fmla="*/ 705420 w 1882134"/>
              <a:gd name="connsiteY139" fmla="*/ 1702738 h 1915580"/>
              <a:gd name="connsiteX140" fmla="*/ 599803 w 1882134"/>
              <a:gd name="connsiteY140" fmla="*/ 1641366 h 1915580"/>
              <a:gd name="connsiteX141" fmla="*/ 571490 w 1882134"/>
              <a:gd name="connsiteY141" fmla="*/ 1660170 h 1915580"/>
              <a:gd name="connsiteX142" fmla="*/ 526023 w 1882134"/>
              <a:gd name="connsiteY142" fmla="*/ 1669292 h 1915580"/>
              <a:gd name="connsiteX143" fmla="*/ 407440 w 1882134"/>
              <a:gd name="connsiteY143" fmla="*/ 1550707 h 1915580"/>
              <a:gd name="connsiteX144" fmla="*/ 442787 w 1882134"/>
              <a:gd name="connsiteY144" fmla="*/ 1466331 h 1915580"/>
              <a:gd name="connsiteX145" fmla="*/ 480415 w 1882134"/>
              <a:gd name="connsiteY145" fmla="*/ 1441340 h 1915580"/>
              <a:gd name="connsiteX146" fmla="*/ 480415 w 1882134"/>
              <a:gd name="connsiteY146" fmla="*/ 1313541 h 1915580"/>
              <a:gd name="connsiteX147" fmla="*/ 480415 w 1882134"/>
              <a:gd name="connsiteY147" fmla="*/ 1180946 h 1915580"/>
              <a:gd name="connsiteX148" fmla="*/ 474477 w 1882134"/>
              <a:gd name="connsiteY148" fmla="*/ 1179755 h 1915580"/>
              <a:gd name="connsiteX149" fmla="*/ 401359 w 1882134"/>
              <a:gd name="connsiteY149" fmla="*/ 1070292 h 1915580"/>
              <a:gd name="connsiteX150" fmla="*/ 403715 w 1882134"/>
              <a:gd name="connsiteY150" fmla="*/ 1058760 h 1915580"/>
              <a:gd name="connsiteX151" fmla="*/ 297980 w 1882134"/>
              <a:gd name="connsiteY151" fmla="*/ 997319 h 1915580"/>
              <a:gd name="connsiteX152" fmla="*/ 197246 w 1882134"/>
              <a:gd name="connsiteY152" fmla="*/ 938785 h 1915580"/>
              <a:gd name="connsiteX153" fmla="*/ 164050 w 1882134"/>
              <a:gd name="connsiteY153" fmla="*/ 960831 h 1915580"/>
              <a:gd name="connsiteX154" fmla="*/ 118583 w 1882134"/>
              <a:gd name="connsiteY154" fmla="*/ 969953 h 1915580"/>
              <a:gd name="connsiteX155" fmla="*/ 0 w 1882134"/>
              <a:gd name="connsiteY155" fmla="*/ 851369 h 1915580"/>
              <a:gd name="connsiteX156" fmla="*/ 71834 w 1882134"/>
              <a:gd name="connsiteY156" fmla="*/ 741907 h 1915580"/>
              <a:gd name="connsiteX157" fmla="*/ 72975 w 1882134"/>
              <a:gd name="connsiteY157" fmla="*/ 741685 h 1915580"/>
              <a:gd name="connsiteX158" fmla="*/ 72975 w 1882134"/>
              <a:gd name="connsiteY158" fmla="*/ 608121 h 1915580"/>
              <a:gd name="connsiteX159" fmla="*/ 72975 w 1882134"/>
              <a:gd name="connsiteY159" fmla="*/ 483679 h 1915580"/>
              <a:gd name="connsiteX160" fmla="*/ 71834 w 1882134"/>
              <a:gd name="connsiteY160" fmla="*/ 483456 h 1915580"/>
              <a:gd name="connsiteX161" fmla="*/ 0 w 1882134"/>
              <a:gd name="connsiteY161" fmla="*/ 373994 h 1915580"/>
              <a:gd name="connsiteX162" fmla="*/ 118583 w 1882134"/>
              <a:gd name="connsiteY162" fmla="*/ 255410 h 1915580"/>
              <a:gd name="connsiteX163" fmla="*/ 165333 w 1882134"/>
              <a:gd name="connsiteY163" fmla="*/ 264960 h 1915580"/>
              <a:gd name="connsiteX164" fmla="*/ 189840 w 1882134"/>
              <a:gd name="connsiteY164" fmla="*/ 281762 h 1915580"/>
              <a:gd name="connsiteX165" fmla="*/ 297980 w 1882134"/>
              <a:gd name="connsiteY165" fmla="*/ 218924 h 1915580"/>
              <a:gd name="connsiteX166" fmla="*/ 409656 w 1882134"/>
              <a:gd name="connsiteY166" fmla="*/ 154031 h 1915580"/>
              <a:gd name="connsiteX167" fmla="*/ 407441 w 1882134"/>
              <a:gd name="connsiteY167" fmla="*/ 143189 h 1915580"/>
              <a:gd name="connsiteX168" fmla="*/ 525745 w 1882134"/>
              <a:gd name="connsiteY168" fmla="*/ 24326 h 1915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1882134" h="1915580">
                <a:moveTo>
                  <a:pt x="859940" y="932267"/>
                </a:moveTo>
                <a:lnTo>
                  <a:pt x="747989" y="997319"/>
                </a:lnTo>
                <a:lnTo>
                  <a:pt x="636844" y="1061903"/>
                </a:lnTo>
                <a:lnTo>
                  <a:pt x="638527" y="1070293"/>
                </a:lnTo>
                <a:cubicBezTo>
                  <a:pt x="638527" y="1120463"/>
                  <a:pt x="607741" y="1162081"/>
                  <a:pt x="565410" y="1179755"/>
                </a:cubicBezTo>
                <a:lnTo>
                  <a:pt x="562511" y="1180336"/>
                </a:lnTo>
                <a:lnTo>
                  <a:pt x="562511" y="1439244"/>
                </a:lnTo>
                <a:lnTo>
                  <a:pt x="572773" y="1441246"/>
                </a:lnTo>
                <a:cubicBezTo>
                  <a:pt x="615532" y="1458919"/>
                  <a:pt x="644608" y="1500537"/>
                  <a:pt x="644608" y="1550707"/>
                </a:cubicBezTo>
                <a:lnTo>
                  <a:pt x="640375" y="1571429"/>
                </a:lnTo>
                <a:lnTo>
                  <a:pt x="865510" y="1701672"/>
                </a:lnTo>
                <a:lnTo>
                  <a:pt x="886716" y="1687534"/>
                </a:lnTo>
                <a:cubicBezTo>
                  <a:pt x="900969" y="1681643"/>
                  <a:pt x="916742" y="1678413"/>
                  <a:pt x="933465" y="1678413"/>
                </a:cubicBezTo>
                <a:cubicBezTo>
                  <a:pt x="950189" y="1678413"/>
                  <a:pt x="965962" y="1681833"/>
                  <a:pt x="980215" y="1687962"/>
                </a:cubicBezTo>
                <a:lnTo>
                  <a:pt x="997982" y="1700143"/>
                </a:lnTo>
                <a:lnTo>
                  <a:pt x="1212258" y="1576182"/>
                </a:lnTo>
                <a:lnTo>
                  <a:pt x="1210160" y="1565911"/>
                </a:lnTo>
                <a:cubicBezTo>
                  <a:pt x="1210160" y="1515742"/>
                  <a:pt x="1240946" y="1474123"/>
                  <a:pt x="1283277" y="1456450"/>
                </a:cubicBezTo>
                <a:lnTo>
                  <a:pt x="1298338" y="1453428"/>
                </a:lnTo>
                <a:lnTo>
                  <a:pt x="1298338" y="1189696"/>
                </a:lnTo>
                <a:lnTo>
                  <a:pt x="1292399" y="1188448"/>
                </a:lnTo>
                <a:cubicBezTo>
                  <a:pt x="1250068" y="1170062"/>
                  <a:pt x="1219282" y="1127303"/>
                  <a:pt x="1219282" y="1079414"/>
                </a:cubicBezTo>
                <a:lnTo>
                  <a:pt x="1223749" y="1057548"/>
                </a:lnTo>
                <a:lnTo>
                  <a:pt x="997965" y="926929"/>
                </a:lnTo>
                <a:lnTo>
                  <a:pt x="994296" y="929366"/>
                </a:lnTo>
                <a:lnTo>
                  <a:pt x="988000" y="935188"/>
                </a:lnTo>
                <a:lnTo>
                  <a:pt x="978749" y="939691"/>
                </a:lnTo>
                <a:lnTo>
                  <a:pt x="969810" y="945628"/>
                </a:lnTo>
                <a:lnTo>
                  <a:pt x="964268" y="946740"/>
                </a:lnTo>
                <a:lnTo>
                  <a:pt x="958437" y="949579"/>
                </a:lnTo>
                <a:cubicBezTo>
                  <a:pt x="947754" y="952933"/>
                  <a:pt x="936316" y="954750"/>
                  <a:pt x="924343" y="954750"/>
                </a:cubicBezTo>
                <a:lnTo>
                  <a:pt x="924343" y="954750"/>
                </a:lnTo>
                <a:lnTo>
                  <a:pt x="923835" y="954643"/>
                </a:lnTo>
                <a:lnTo>
                  <a:pt x="881110" y="945723"/>
                </a:lnTo>
                <a:lnTo>
                  <a:pt x="880997" y="945646"/>
                </a:lnTo>
                <a:lnTo>
                  <a:pt x="878876" y="945200"/>
                </a:lnTo>
                <a:close/>
                <a:moveTo>
                  <a:pt x="1285908" y="209454"/>
                </a:moveTo>
                <a:lnTo>
                  <a:pt x="1039711" y="351883"/>
                </a:lnTo>
                <a:lnTo>
                  <a:pt x="1042927" y="367913"/>
                </a:lnTo>
                <a:cubicBezTo>
                  <a:pt x="1042927" y="401360"/>
                  <a:pt x="1029244" y="431006"/>
                  <a:pt x="1007580" y="452291"/>
                </a:cubicBezTo>
                <a:lnTo>
                  <a:pt x="972994" y="475261"/>
                </a:lnTo>
                <a:lnTo>
                  <a:pt x="972994" y="608121"/>
                </a:lnTo>
                <a:lnTo>
                  <a:pt x="972994" y="728436"/>
                </a:lnTo>
                <a:lnTo>
                  <a:pt x="1008720" y="752929"/>
                </a:lnTo>
                <a:cubicBezTo>
                  <a:pt x="1030004" y="774594"/>
                  <a:pt x="1042927" y="804239"/>
                  <a:pt x="1042927" y="836166"/>
                </a:cubicBezTo>
                <a:lnTo>
                  <a:pt x="1038547" y="857606"/>
                </a:lnTo>
                <a:lnTo>
                  <a:pt x="1264627" y="988396"/>
                </a:lnTo>
                <a:lnTo>
                  <a:pt x="1292399" y="969952"/>
                </a:lnTo>
                <a:cubicBezTo>
                  <a:pt x="1306509" y="964061"/>
                  <a:pt x="1321902" y="960830"/>
                  <a:pt x="1337865" y="960830"/>
                </a:cubicBezTo>
                <a:cubicBezTo>
                  <a:pt x="1354588" y="960830"/>
                  <a:pt x="1370362" y="964251"/>
                  <a:pt x="1384615" y="970380"/>
                </a:cubicBezTo>
                <a:lnTo>
                  <a:pt x="1410990" y="988463"/>
                </a:lnTo>
                <a:lnTo>
                  <a:pt x="1650068" y="850153"/>
                </a:lnTo>
                <a:lnTo>
                  <a:pt x="1644966" y="824004"/>
                </a:lnTo>
                <a:cubicBezTo>
                  <a:pt x="1644966" y="790557"/>
                  <a:pt x="1658649" y="760911"/>
                  <a:pt x="1680313" y="739627"/>
                </a:cubicBezTo>
                <a:lnTo>
                  <a:pt x="1705780" y="722714"/>
                </a:lnTo>
                <a:lnTo>
                  <a:pt x="1705779" y="484271"/>
                </a:lnTo>
                <a:lnTo>
                  <a:pt x="1701598" y="483455"/>
                </a:lnTo>
                <a:cubicBezTo>
                  <a:pt x="1658839" y="465782"/>
                  <a:pt x="1629764" y="424164"/>
                  <a:pt x="1629764" y="373993"/>
                </a:cubicBezTo>
                <a:lnTo>
                  <a:pt x="1634464" y="350982"/>
                </a:lnTo>
                <a:lnTo>
                  <a:pt x="1412691" y="222683"/>
                </a:lnTo>
                <a:lnTo>
                  <a:pt x="1404617" y="228046"/>
                </a:lnTo>
                <a:cubicBezTo>
                  <a:pt x="1390507" y="233937"/>
                  <a:pt x="1375113" y="237167"/>
                  <a:pt x="1359150" y="237167"/>
                </a:cubicBezTo>
                <a:cubicBezTo>
                  <a:pt x="1342427" y="237167"/>
                  <a:pt x="1326653" y="233747"/>
                  <a:pt x="1312401" y="227618"/>
                </a:cubicBezTo>
                <a:close/>
                <a:moveTo>
                  <a:pt x="441920" y="226293"/>
                </a:moveTo>
                <a:lnTo>
                  <a:pt x="231909" y="347787"/>
                </a:lnTo>
                <a:lnTo>
                  <a:pt x="237167" y="373994"/>
                </a:lnTo>
                <a:cubicBezTo>
                  <a:pt x="237167" y="424164"/>
                  <a:pt x="206381" y="465783"/>
                  <a:pt x="164050" y="483456"/>
                </a:cubicBezTo>
                <a:lnTo>
                  <a:pt x="155071" y="485258"/>
                </a:lnTo>
                <a:lnTo>
                  <a:pt x="155071" y="740239"/>
                </a:lnTo>
                <a:lnTo>
                  <a:pt x="165333" y="742335"/>
                </a:lnTo>
                <a:cubicBezTo>
                  <a:pt x="208092" y="760721"/>
                  <a:pt x="237168" y="803479"/>
                  <a:pt x="237167" y="851369"/>
                </a:cubicBezTo>
                <a:lnTo>
                  <a:pt x="234601" y="863932"/>
                </a:lnTo>
                <a:lnTo>
                  <a:pt x="440781" y="983210"/>
                </a:lnTo>
                <a:lnTo>
                  <a:pt x="474477" y="960831"/>
                </a:lnTo>
                <a:cubicBezTo>
                  <a:pt x="488587" y="954940"/>
                  <a:pt x="503980" y="951709"/>
                  <a:pt x="519943" y="951709"/>
                </a:cubicBezTo>
                <a:cubicBezTo>
                  <a:pt x="536667" y="951709"/>
                  <a:pt x="552440" y="955130"/>
                  <a:pt x="566693" y="961258"/>
                </a:cubicBezTo>
                <a:lnTo>
                  <a:pt x="601190" y="984910"/>
                </a:lnTo>
                <a:lnTo>
                  <a:pt x="705420" y="924344"/>
                </a:lnTo>
                <a:lnTo>
                  <a:pt x="785942" y="878642"/>
                </a:lnTo>
                <a:lnTo>
                  <a:pt x="811567" y="863817"/>
                </a:lnTo>
                <a:lnTo>
                  <a:pt x="805759" y="836166"/>
                </a:lnTo>
                <a:cubicBezTo>
                  <a:pt x="805759" y="785996"/>
                  <a:pt x="836545" y="744378"/>
                  <a:pt x="878876" y="726704"/>
                </a:cubicBezTo>
                <a:lnTo>
                  <a:pt x="887857" y="724902"/>
                </a:lnTo>
                <a:lnTo>
                  <a:pt x="887857" y="602041"/>
                </a:lnTo>
                <a:lnTo>
                  <a:pt x="887857" y="479177"/>
                </a:lnTo>
                <a:lnTo>
                  <a:pt x="878877" y="477375"/>
                </a:lnTo>
                <a:cubicBezTo>
                  <a:pt x="836546" y="459702"/>
                  <a:pt x="805760" y="418084"/>
                  <a:pt x="805760" y="367913"/>
                </a:cubicBezTo>
                <a:lnTo>
                  <a:pt x="810313" y="345620"/>
                </a:lnTo>
                <a:lnTo>
                  <a:pt x="607514" y="228297"/>
                </a:lnTo>
                <a:lnTo>
                  <a:pt x="572440" y="252065"/>
                </a:lnTo>
                <a:cubicBezTo>
                  <a:pt x="558268" y="258099"/>
                  <a:pt x="542678" y="261454"/>
                  <a:pt x="526305" y="261493"/>
                </a:cubicBezTo>
                <a:cubicBezTo>
                  <a:pt x="493559" y="261570"/>
                  <a:pt x="463882" y="248367"/>
                  <a:pt x="442371" y="226958"/>
                </a:cubicBezTo>
                <a:close/>
                <a:moveTo>
                  <a:pt x="525745" y="24326"/>
                </a:moveTo>
                <a:cubicBezTo>
                  <a:pt x="591236" y="24171"/>
                  <a:pt x="644453" y="77137"/>
                  <a:pt x="644609" y="142629"/>
                </a:cubicBezTo>
                <a:lnTo>
                  <a:pt x="641709" y="157167"/>
                </a:lnTo>
                <a:lnTo>
                  <a:pt x="747989" y="218924"/>
                </a:lnTo>
                <a:lnTo>
                  <a:pt x="849541" y="277934"/>
                </a:lnTo>
                <a:lnTo>
                  <a:pt x="878877" y="258452"/>
                </a:lnTo>
                <a:cubicBezTo>
                  <a:pt x="892987" y="252560"/>
                  <a:pt x="908380" y="249330"/>
                  <a:pt x="924343" y="249330"/>
                </a:cubicBezTo>
                <a:cubicBezTo>
                  <a:pt x="941066" y="249330"/>
                  <a:pt x="956840" y="252750"/>
                  <a:pt x="971093" y="258879"/>
                </a:cubicBezTo>
                <a:lnTo>
                  <a:pt x="999784" y="278550"/>
                </a:lnTo>
                <a:lnTo>
                  <a:pt x="1112862" y="212843"/>
                </a:lnTo>
                <a:lnTo>
                  <a:pt x="1244810" y="139736"/>
                </a:lnTo>
                <a:lnTo>
                  <a:pt x="1240567" y="118583"/>
                </a:lnTo>
                <a:cubicBezTo>
                  <a:pt x="1240566" y="51690"/>
                  <a:pt x="1295297" y="0"/>
                  <a:pt x="1359150" y="0"/>
                </a:cubicBezTo>
                <a:cubicBezTo>
                  <a:pt x="1426044" y="0"/>
                  <a:pt x="1477734" y="54731"/>
                  <a:pt x="1477734" y="118583"/>
                </a:cubicBezTo>
                <a:lnTo>
                  <a:pt x="1468446" y="164056"/>
                </a:lnTo>
                <a:lnTo>
                  <a:pt x="1562871" y="218924"/>
                </a:lnTo>
                <a:lnTo>
                  <a:pt x="1674171" y="283599"/>
                </a:lnTo>
                <a:lnTo>
                  <a:pt x="1702880" y="264532"/>
                </a:lnTo>
                <a:cubicBezTo>
                  <a:pt x="1716991" y="258640"/>
                  <a:pt x="1732384" y="255410"/>
                  <a:pt x="1748347" y="255410"/>
                </a:cubicBezTo>
                <a:cubicBezTo>
                  <a:pt x="1815241" y="255410"/>
                  <a:pt x="1866931" y="310141"/>
                  <a:pt x="1866931" y="373993"/>
                </a:cubicBezTo>
                <a:cubicBezTo>
                  <a:pt x="1866931" y="424164"/>
                  <a:pt x="1836145" y="465782"/>
                  <a:pt x="1793814" y="483456"/>
                </a:cubicBezTo>
                <a:lnTo>
                  <a:pt x="1787876" y="484647"/>
                </a:lnTo>
                <a:lnTo>
                  <a:pt x="1787876" y="608121"/>
                </a:lnTo>
                <a:lnTo>
                  <a:pt x="1787876" y="710390"/>
                </a:lnTo>
                <a:lnTo>
                  <a:pt x="1810299" y="714970"/>
                </a:lnTo>
                <a:cubicBezTo>
                  <a:pt x="1853058" y="733356"/>
                  <a:pt x="1882134" y="776115"/>
                  <a:pt x="1882134" y="824004"/>
                </a:cubicBezTo>
                <a:cubicBezTo>
                  <a:pt x="1882134" y="890898"/>
                  <a:pt x="1827403" y="942588"/>
                  <a:pt x="1763550" y="942588"/>
                </a:cubicBezTo>
                <a:cubicBezTo>
                  <a:pt x="1746826" y="942588"/>
                  <a:pt x="1731053" y="939357"/>
                  <a:pt x="1716800" y="933466"/>
                </a:cubicBezTo>
                <a:lnTo>
                  <a:pt x="1696290" y="919792"/>
                </a:lnTo>
                <a:lnTo>
                  <a:pt x="1562871" y="997319"/>
                </a:lnTo>
                <a:lnTo>
                  <a:pt x="1452273" y="1058596"/>
                </a:lnTo>
                <a:lnTo>
                  <a:pt x="1456449" y="1079414"/>
                </a:lnTo>
                <a:cubicBezTo>
                  <a:pt x="1456450" y="1129584"/>
                  <a:pt x="1425663" y="1171202"/>
                  <a:pt x="1383332" y="1188876"/>
                </a:cubicBezTo>
                <a:lnTo>
                  <a:pt x="1380434" y="1189457"/>
                </a:lnTo>
                <a:lnTo>
                  <a:pt x="1380434" y="1316581"/>
                </a:lnTo>
                <a:lnTo>
                  <a:pt x="1380434" y="1459744"/>
                </a:lnTo>
                <a:lnTo>
                  <a:pt x="1413121" y="1481535"/>
                </a:lnTo>
                <a:cubicBezTo>
                  <a:pt x="1434405" y="1502819"/>
                  <a:pt x="1447327" y="1532465"/>
                  <a:pt x="1447328" y="1565911"/>
                </a:cubicBezTo>
                <a:cubicBezTo>
                  <a:pt x="1447328" y="1632805"/>
                  <a:pt x="1392597" y="1684495"/>
                  <a:pt x="1328743" y="1684495"/>
                </a:cubicBezTo>
                <a:cubicBezTo>
                  <a:pt x="1312780" y="1684496"/>
                  <a:pt x="1297387" y="1681265"/>
                  <a:pt x="1283277" y="1675374"/>
                </a:cubicBezTo>
                <a:lnTo>
                  <a:pt x="1245755" y="1650453"/>
                </a:lnTo>
                <a:lnTo>
                  <a:pt x="1152389" y="1702738"/>
                </a:lnTo>
                <a:lnTo>
                  <a:pt x="1045590" y="1764797"/>
                </a:lnTo>
                <a:lnTo>
                  <a:pt x="1052050" y="1796996"/>
                </a:lnTo>
                <a:cubicBezTo>
                  <a:pt x="1052050" y="1863890"/>
                  <a:pt x="997319" y="1915580"/>
                  <a:pt x="933465" y="1915580"/>
                </a:cubicBezTo>
                <a:cubicBezTo>
                  <a:pt x="869613" y="1915580"/>
                  <a:pt x="814882" y="1860849"/>
                  <a:pt x="814882" y="1796996"/>
                </a:cubicBezTo>
                <a:lnTo>
                  <a:pt x="820094" y="1770286"/>
                </a:lnTo>
                <a:lnTo>
                  <a:pt x="705420" y="1702738"/>
                </a:lnTo>
                <a:lnTo>
                  <a:pt x="599803" y="1641366"/>
                </a:lnTo>
                <a:lnTo>
                  <a:pt x="571490" y="1660170"/>
                </a:lnTo>
                <a:cubicBezTo>
                  <a:pt x="557380" y="1666061"/>
                  <a:pt x="541987" y="1669291"/>
                  <a:pt x="526023" y="1669292"/>
                </a:cubicBezTo>
                <a:cubicBezTo>
                  <a:pt x="462171" y="1669292"/>
                  <a:pt x="407440" y="1617602"/>
                  <a:pt x="407440" y="1550707"/>
                </a:cubicBezTo>
                <a:cubicBezTo>
                  <a:pt x="407440" y="1517261"/>
                  <a:pt x="421123" y="1487615"/>
                  <a:pt x="442787" y="1466331"/>
                </a:cubicBezTo>
                <a:lnTo>
                  <a:pt x="480415" y="1441340"/>
                </a:lnTo>
                <a:lnTo>
                  <a:pt x="480415" y="1313541"/>
                </a:lnTo>
                <a:lnTo>
                  <a:pt x="480415" y="1180946"/>
                </a:lnTo>
                <a:lnTo>
                  <a:pt x="474477" y="1179755"/>
                </a:lnTo>
                <a:cubicBezTo>
                  <a:pt x="432146" y="1162081"/>
                  <a:pt x="401359" y="1120463"/>
                  <a:pt x="401359" y="1070292"/>
                </a:cubicBezTo>
                <a:lnTo>
                  <a:pt x="403715" y="1058760"/>
                </a:lnTo>
                <a:lnTo>
                  <a:pt x="297980" y="997319"/>
                </a:lnTo>
                <a:lnTo>
                  <a:pt x="197246" y="938785"/>
                </a:lnTo>
                <a:lnTo>
                  <a:pt x="164050" y="960831"/>
                </a:lnTo>
                <a:cubicBezTo>
                  <a:pt x="149940" y="966723"/>
                  <a:pt x="134547" y="969953"/>
                  <a:pt x="118583" y="969953"/>
                </a:cubicBezTo>
                <a:cubicBezTo>
                  <a:pt x="51690" y="969953"/>
                  <a:pt x="0" y="915222"/>
                  <a:pt x="0" y="851369"/>
                </a:cubicBezTo>
                <a:cubicBezTo>
                  <a:pt x="0" y="801199"/>
                  <a:pt x="29076" y="759581"/>
                  <a:pt x="71834" y="741907"/>
                </a:cubicBezTo>
                <a:lnTo>
                  <a:pt x="72975" y="741685"/>
                </a:lnTo>
                <a:lnTo>
                  <a:pt x="72975" y="608121"/>
                </a:lnTo>
                <a:lnTo>
                  <a:pt x="72975" y="483679"/>
                </a:lnTo>
                <a:lnTo>
                  <a:pt x="71834" y="483456"/>
                </a:lnTo>
                <a:cubicBezTo>
                  <a:pt x="29076" y="465783"/>
                  <a:pt x="0" y="424164"/>
                  <a:pt x="0" y="373994"/>
                </a:cubicBezTo>
                <a:cubicBezTo>
                  <a:pt x="0" y="310141"/>
                  <a:pt x="51690" y="255410"/>
                  <a:pt x="118583" y="255410"/>
                </a:cubicBezTo>
                <a:cubicBezTo>
                  <a:pt x="135307" y="255410"/>
                  <a:pt x="151080" y="258831"/>
                  <a:pt x="165333" y="264960"/>
                </a:cubicBezTo>
                <a:lnTo>
                  <a:pt x="189840" y="281762"/>
                </a:lnTo>
                <a:lnTo>
                  <a:pt x="297980" y="218924"/>
                </a:lnTo>
                <a:lnTo>
                  <a:pt x="409656" y="154031"/>
                </a:lnTo>
                <a:lnTo>
                  <a:pt x="407441" y="143189"/>
                </a:lnTo>
                <a:cubicBezTo>
                  <a:pt x="407286" y="77697"/>
                  <a:pt x="460252" y="24480"/>
                  <a:pt x="525745" y="24326"/>
                </a:cubicBezTo>
                <a:close/>
              </a:path>
            </a:pathLst>
          </a:custGeom>
          <a:solidFill>
            <a:schemeClr val="bg1">
              <a:lumMod val="50000"/>
            </a:schemeClr>
          </a:solidFill>
          <a:ln w="43323" cap="flat">
            <a:noFill/>
            <a:prstDash val="solid"/>
            <a:miter/>
          </a:ln>
        </p:spPr>
        <p:txBody>
          <a:bodyPr wrap="square" rtlCol="0" anchor="ctr">
            <a:noAutofit/>
          </a:bodyPr>
          <a:lstStyle/>
          <a:p>
            <a:endParaRPr lang="en-US"/>
          </a:p>
        </p:txBody>
      </p:sp>
      <p:sp>
        <p:nvSpPr>
          <p:cNvPr id="139" name="Freeform: Shape 139">
            <a:extLst>
              <a:ext uri="{FF2B5EF4-FFF2-40B4-BE49-F238E27FC236}">
                <a16:creationId xmlns:a16="http://schemas.microsoft.com/office/drawing/2014/main" id="{52ADA210-1481-499A-A0A4-CAC99418B3CE}"/>
              </a:ext>
            </a:extLst>
          </p:cNvPr>
          <p:cNvSpPr/>
          <p:nvPr userDrawn="1"/>
        </p:nvSpPr>
        <p:spPr>
          <a:xfrm rot="11654967" flipH="1">
            <a:off x="7657572" y="3615666"/>
            <a:ext cx="1313750" cy="1239828"/>
          </a:xfrm>
          <a:custGeom>
            <a:avLst/>
            <a:gdLst>
              <a:gd name="connsiteX0" fmla="*/ 943257 w 2013900"/>
              <a:gd name="connsiteY0" fmla="*/ 1501970 h 1900583"/>
              <a:gd name="connsiteX1" fmla="*/ 744074 w 2013900"/>
              <a:gd name="connsiteY1" fmla="*/ 1348088 h 1900583"/>
              <a:gd name="connsiteX2" fmla="*/ 748630 w 2013900"/>
              <a:gd name="connsiteY2" fmla="*/ 1338807 h 1900583"/>
              <a:gd name="connsiteX3" fmla="*/ 706808 w 2013900"/>
              <a:gd name="connsiteY3" fmla="*/ 1216890 h 1900583"/>
              <a:gd name="connsiteX4" fmla="*/ 695446 w 2013900"/>
              <a:gd name="connsiteY4" fmla="*/ 1211313 h 1900583"/>
              <a:gd name="connsiteX5" fmla="*/ 726700 w 2013900"/>
              <a:gd name="connsiteY5" fmla="*/ 978267 h 1900583"/>
              <a:gd name="connsiteX6" fmla="*/ 764518 w 2013900"/>
              <a:gd name="connsiteY6" fmla="*/ 965451 h 1900583"/>
              <a:gd name="connsiteX7" fmla="*/ 799083 w 2013900"/>
              <a:gd name="connsiteY7" fmla="*/ 935439 h 1900583"/>
              <a:gd name="connsiteX8" fmla="*/ 819837 w 2013900"/>
              <a:gd name="connsiteY8" fmla="*/ 893157 h 1900583"/>
              <a:gd name="connsiteX9" fmla="*/ 822213 w 2013900"/>
              <a:gd name="connsiteY9" fmla="*/ 851356 h 1900583"/>
              <a:gd name="connsiteX10" fmla="*/ 1043738 w 2013900"/>
              <a:gd name="connsiteY10" fmla="*/ 760675 h 1900583"/>
              <a:gd name="connsiteX11" fmla="*/ 1061832 w 2013900"/>
              <a:gd name="connsiteY11" fmla="*/ 781899 h 1900583"/>
              <a:gd name="connsiteX12" fmla="*/ 1191467 w 2013900"/>
              <a:gd name="connsiteY12" fmla="*/ 790843 h 1900583"/>
              <a:gd name="connsiteX13" fmla="*/ 1200605 w 2013900"/>
              <a:gd name="connsiteY13" fmla="*/ 782908 h 1900583"/>
              <a:gd name="connsiteX14" fmla="*/ 1391604 w 2013900"/>
              <a:gd name="connsiteY14" fmla="*/ 930468 h 1900583"/>
              <a:gd name="connsiteX15" fmla="*/ 1386234 w 2013900"/>
              <a:gd name="connsiteY15" fmla="*/ 941312 h 1900583"/>
              <a:gd name="connsiteX16" fmla="*/ 1427616 w 2013900"/>
              <a:gd name="connsiteY16" fmla="*/ 1064490 h 1900583"/>
              <a:gd name="connsiteX17" fmla="*/ 1447779 w 2013900"/>
              <a:gd name="connsiteY17" fmla="*/ 1074387 h 1900583"/>
              <a:gd name="connsiteX18" fmla="*/ 1417037 w 2013900"/>
              <a:gd name="connsiteY18" fmla="*/ 1303612 h 1900583"/>
              <a:gd name="connsiteX19" fmla="*/ 1377304 w 2013900"/>
              <a:gd name="connsiteY19" fmla="*/ 1316666 h 1900583"/>
              <a:gd name="connsiteX20" fmla="*/ 1342096 w 2013900"/>
              <a:gd name="connsiteY20" fmla="*/ 1347016 h 1900583"/>
              <a:gd name="connsiteX21" fmla="*/ 1318419 w 2013900"/>
              <a:gd name="connsiteY21" fmla="*/ 1433424 h 1900583"/>
              <a:gd name="connsiteX22" fmla="*/ 1318667 w 2013900"/>
              <a:gd name="connsiteY22" fmla="*/ 1434179 h 1900583"/>
              <a:gd name="connsiteX23" fmla="*/ 1097018 w 2013900"/>
              <a:gd name="connsiteY23" fmla="*/ 1524911 h 1900583"/>
              <a:gd name="connsiteX24" fmla="*/ 1079718 w 2013900"/>
              <a:gd name="connsiteY24" fmla="*/ 1504987 h 1900583"/>
              <a:gd name="connsiteX25" fmla="*/ 950083 w 2013900"/>
              <a:gd name="connsiteY25" fmla="*/ 1496043 h 1900583"/>
              <a:gd name="connsiteX26" fmla="*/ 75043 w 2013900"/>
              <a:gd name="connsiteY26" fmla="*/ 1597161 h 1900583"/>
              <a:gd name="connsiteX27" fmla="*/ 108134 w 2013900"/>
              <a:gd name="connsiteY27" fmla="*/ 1604721 h 1900583"/>
              <a:gd name="connsiteX28" fmla="*/ 154857 w 2013900"/>
              <a:gd name="connsiteY28" fmla="*/ 1598764 h 1900583"/>
              <a:gd name="connsiteX29" fmla="*/ 233875 w 2013900"/>
              <a:gd name="connsiteY29" fmla="*/ 1496935 h 1900583"/>
              <a:gd name="connsiteX30" fmla="*/ 231813 w 2013900"/>
              <a:gd name="connsiteY30" fmla="*/ 1480763 h 1900583"/>
              <a:gd name="connsiteX31" fmla="*/ 540598 w 2013900"/>
              <a:gd name="connsiteY31" fmla="*/ 1375577 h 1900583"/>
              <a:gd name="connsiteX32" fmla="*/ 563677 w 2013900"/>
              <a:gd name="connsiteY32" fmla="*/ 1402157 h 1900583"/>
              <a:gd name="connsiteX33" fmla="*/ 692537 w 2013900"/>
              <a:gd name="connsiteY33" fmla="*/ 1412103 h 1900583"/>
              <a:gd name="connsiteX34" fmla="*/ 693400 w 2013900"/>
              <a:gd name="connsiteY34" fmla="*/ 1411346 h 1900583"/>
              <a:gd name="connsiteX35" fmla="*/ 797736 w 2013900"/>
              <a:gd name="connsiteY35" fmla="*/ 1491953 h 1900583"/>
              <a:gd name="connsiteX36" fmla="*/ 894945 w 2013900"/>
              <a:gd name="connsiteY36" fmla="*/ 1567053 h 1900583"/>
              <a:gd name="connsiteX37" fmla="*/ 894430 w 2013900"/>
              <a:gd name="connsiteY37" fmla="*/ 1568079 h 1900583"/>
              <a:gd name="connsiteX38" fmla="*/ 936587 w 2013900"/>
              <a:gd name="connsiteY38" fmla="*/ 1690255 h 1900583"/>
              <a:gd name="connsiteX39" fmla="*/ 1100786 w 2013900"/>
              <a:gd name="connsiteY39" fmla="*/ 1669186 h 1900583"/>
              <a:gd name="connsiteX40" fmla="*/ 1121540 w 2013900"/>
              <a:gd name="connsiteY40" fmla="*/ 1626904 h 1900583"/>
              <a:gd name="connsiteX41" fmla="*/ 1123204 w 2013900"/>
              <a:gd name="connsiteY41" fmla="*/ 1597620 h 1900583"/>
              <a:gd name="connsiteX42" fmla="*/ 1237555 w 2013900"/>
              <a:gd name="connsiteY42" fmla="*/ 1551067 h 1900583"/>
              <a:gd name="connsiteX43" fmla="*/ 1355644 w 2013900"/>
              <a:gd name="connsiteY43" fmla="*/ 1502993 h 1900583"/>
              <a:gd name="connsiteX44" fmla="*/ 1362776 w 2013900"/>
              <a:gd name="connsiteY44" fmla="*/ 1511266 h 1900583"/>
              <a:gd name="connsiteX45" fmla="*/ 1491817 w 2013900"/>
              <a:gd name="connsiteY45" fmla="*/ 1520936 h 1900583"/>
              <a:gd name="connsiteX46" fmla="*/ 1499270 w 2013900"/>
              <a:gd name="connsiteY46" fmla="*/ 1514511 h 1900583"/>
              <a:gd name="connsiteX47" fmla="*/ 1790657 w 2013900"/>
              <a:gd name="connsiteY47" fmla="*/ 1739626 h 1900583"/>
              <a:gd name="connsiteX48" fmla="*/ 1783473 w 2013900"/>
              <a:gd name="connsiteY48" fmla="*/ 1754261 h 1900583"/>
              <a:gd name="connsiteX49" fmla="*/ 1825296 w 2013900"/>
              <a:gd name="connsiteY49" fmla="*/ 1876178 h 1900583"/>
              <a:gd name="connsiteX50" fmla="*/ 1867578 w 2013900"/>
              <a:gd name="connsiteY50" fmla="*/ 1896932 h 1900583"/>
              <a:gd name="connsiteX51" fmla="*/ 1989494 w 2013900"/>
              <a:gd name="connsiteY51" fmla="*/ 1855110 h 1900583"/>
              <a:gd name="connsiteX52" fmla="*/ 1968427 w 2013900"/>
              <a:gd name="connsiteY52" fmla="*/ 1690911 h 1900583"/>
              <a:gd name="connsiteX53" fmla="*/ 1838792 w 2013900"/>
              <a:gd name="connsiteY53" fmla="*/ 1681967 h 1900583"/>
              <a:gd name="connsiteX54" fmla="*/ 1838014 w 2013900"/>
              <a:gd name="connsiteY54" fmla="*/ 1682642 h 1900583"/>
              <a:gd name="connsiteX55" fmla="*/ 1544325 w 2013900"/>
              <a:gd name="connsiteY55" fmla="*/ 1455749 h 1900583"/>
              <a:gd name="connsiteX56" fmla="*/ 1547700 w 2013900"/>
              <a:gd name="connsiteY56" fmla="*/ 1448953 h 1900583"/>
              <a:gd name="connsiteX57" fmla="*/ 1506345 w 2013900"/>
              <a:gd name="connsiteY57" fmla="*/ 1326336 h 1900583"/>
              <a:gd name="connsiteX58" fmla="*/ 1493239 w 2013900"/>
              <a:gd name="connsiteY58" fmla="*/ 1319828 h 1900583"/>
              <a:gd name="connsiteX59" fmla="*/ 1509136 w 2013900"/>
              <a:gd name="connsiteY59" fmla="*/ 1199535 h 1900583"/>
              <a:gd name="connsiteX60" fmla="*/ 1524327 w 2013900"/>
              <a:gd name="connsiteY60" fmla="*/ 1084591 h 1900583"/>
              <a:gd name="connsiteX61" fmla="*/ 1557251 w 2013900"/>
              <a:gd name="connsiteY61" fmla="*/ 1073434 h 1900583"/>
              <a:gd name="connsiteX62" fmla="*/ 1591815 w 2013900"/>
              <a:gd name="connsiteY62" fmla="*/ 1043422 h 1900583"/>
              <a:gd name="connsiteX63" fmla="*/ 1570748 w 2013900"/>
              <a:gd name="connsiteY63" fmla="*/ 879222 h 1900583"/>
              <a:gd name="connsiteX64" fmla="*/ 1483503 w 2013900"/>
              <a:gd name="connsiteY64" fmla="*/ 855912 h 1900583"/>
              <a:gd name="connsiteX65" fmla="*/ 1444684 w 2013900"/>
              <a:gd name="connsiteY65" fmla="*/ 869068 h 1900583"/>
              <a:gd name="connsiteX66" fmla="*/ 1340899 w 2013900"/>
              <a:gd name="connsiteY66" fmla="*/ 788887 h 1900583"/>
              <a:gd name="connsiteX67" fmla="*/ 1246914 w 2013900"/>
              <a:gd name="connsiteY67" fmla="*/ 716278 h 1900583"/>
              <a:gd name="connsiteX68" fmla="*/ 1249341 w 2013900"/>
              <a:gd name="connsiteY68" fmla="*/ 673586 h 1900583"/>
              <a:gd name="connsiteX69" fmla="*/ 1204964 w 2013900"/>
              <a:gd name="connsiteY69" fmla="*/ 596631 h 1900583"/>
              <a:gd name="connsiteX70" fmla="*/ 1168993 w 2013900"/>
              <a:gd name="connsiteY70" fmla="*/ 578975 h 1900583"/>
              <a:gd name="connsiteX71" fmla="*/ 1168993 w 2013900"/>
              <a:gd name="connsiteY71" fmla="*/ 225315 h 1900583"/>
              <a:gd name="connsiteX72" fmla="*/ 1170003 w 2013900"/>
              <a:gd name="connsiteY72" fmla="*/ 225113 h 1900583"/>
              <a:gd name="connsiteX73" fmla="*/ 1242179 w 2013900"/>
              <a:gd name="connsiteY73" fmla="*/ 117058 h 1900583"/>
              <a:gd name="connsiteX74" fmla="*/ 1125121 w 2013900"/>
              <a:gd name="connsiteY74" fmla="*/ 1 h 1900583"/>
              <a:gd name="connsiteX75" fmla="*/ 1008063 w 2013900"/>
              <a:gd name="connsiteY75" fmla="*/ 117059 h 1900583"/>
              <a:gd name="connsiteX76" fmla="*/ 1078973 w 2013900"/>
              <a:gd name="connsiteY76" fmla="*/ 224691 h 1900583"/>
              <a:gd name="connsiteX77" fmla="*/ 1094946 w 2013900"/>
              <a:gd name="connsiteY77" fmla="*/ 227954 h 1900583"/>
              <a:gd name="connsiteX78" fmla="*/ 1094946 w 2013900"/>
              <a:gd name="connsiteY78" fmla="*/ 580718 h 1900583"/>
              <a:gd name="connsiteX79" fmla="*/ 1086671 w 2013900"/>
              <a:gd name="connsiteY79" fmla="*/ 583843 h 1900583"/>
              <a:gd name="connsiteX80" fmla="*/ 1075329 w 2013900"/>
              <a:gd name="connsiteY80" fmla="*/ 587687 h 1900583"/>
              <a:gd name="connsiteX81" fmla="*/ 1040783 w 2013900"/>
              <a:gd name="connsiteY81" fmla="*/ 617683 h 1900583"/>
              <a:gd name="connsiteX82" fmla="*/ 1040763 w 2013900"/>
              <a:gd name="connsiteY82" fmla="*/ 617700 h 1900583"/>
              <a:gd name="connsiteX83" fmla="*/ 1021723 w 2013900"/>
              <a:gd name="connsiteY83" fmla="*/ 656920 h 1900583"/>
              <a:gd name="connsiteX84" fmla="*/ 1021715 w 2013900"/>
              <a:gd name="connsiteY84" fmla="*/ 657057 h 1900583"/>
              <a:gd name="connsiteX85" fmla="*/ 1020784 w 2013900"/>
              <a:gd name="connsiteY85" fmla="*/ 658980 h 1900583"/>
              <a:gd name="connsiteX86" fmla="*/ 1019460 w 2013900"/>
              <a:gd name="connsiteY86" fmla="*/ 681579 h 1900583"/>
              <a:gd name="connsiteX87" fmla="*/ 901080 w 2013900"/>
              <a:gd name="connsiteY87" fmla="*/ 729772 h 1900583"/>
              <a:gd name="connsiteX88" fmla="*/ 783553 w 2013900"/>
              <a:gd name="connsiteY88" fmla="*/ 777618 h 1900583"/>
              <a:gd name="connsiteX89" fmla="*/ 778015 w 2013900"/>
              <a:gd name="connsiteY89" fmla="*/ 771240 h 1900583"/>
              <a:gd name="connsiteX90" fmla="*/ 613815 w 2013900"/>
              <a:gd name="connsiteY90" fmla="*/ 792308 h 1900583"/>
              <a:gd name="connsiteX91" fmla="*/ 634884 w 2013900"/>
              <a:gd name="connsiteY91" fmla="*/ 956507 h 1900583"/>
              <a:gd name="connsiteX92" fmla="*/ 645314 w 2013900"/>
              <a:gd name="connsiteY92" fmla="*/ 961627 h 1900583"/>
              <a:gd name="connsiteX93" fmla="*/ 629499 w 2013900"/>
              <a:gd name="connsiteY93" fmla="*/ 1081304 h 1900583"/>
              <a:gd name="connsiteX94" fmla="*/ 614430 w 2013900"/>
              <a:gd name="connsiteY94" fmla="*/ 1195319 h 1900583"/>
              <a:gd name="connsiteX95" fmla="*/ 577174 w 2013900"/>
              <a:gd name="connsiteY95" fmla="*/ 1207946 h 1900583"/>
              <a:gd name="connsiteX96" fmla="*/ 542608 w 2013900"/>
              <a:gd name="connsiteY96" fmla="*/ 1237958 h 1900583"/>
              <a:gd name="connsiteX97" fmla="*/ 521855 w 2013900"/>
              <a:gd name="connsiteY97" fmla="*/ 1280240 h 1900583"/>
              <a:gd name="connsiteX98" fmla="*/ 520493 w 2013900"/>
              <a:gd name="connsiteY98" fmla="*/ 1304200 h 1900583"/>
              <a:gd name="connsiteX99" fmla="*/ 205439 w 2013900"/>
              <a:gd name="connsiteY99" fmla="*/ 1411522 h 1900583"/>
              <a:gd name="connsiteX100" fmla="*/ 204922 w 2013900"/>
              <a:gd name="connsiteY100" fmla="*/ 1410631 h 1900583"/>
              <a:gd name="connsiteX101" fmla="*/ 79366 w 2013900"/>
              <a:gd name="connsiteY101" fmla="*/ 1377152 h 1900583"/>
              <a:gd name="connsiteX102" fmla="*/ 6306 w 2013900"/>
              <a:gd name="connsiteY102" fmla="*/ 1525703 h 1900583"/>
              <a:gd name="connsiteX103" fmla="*/ 75043 w 2013900"/>
              <a:gd name="connsiteY103" fmla="*/ 1597161 h 1900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2013900" h="1900583">
                <a:moveTo>
                  <a:pt x="943257" y="1501970"/>
                </a:moveTo>
                <a:lnTo>
                  <a:pt x="744074" y="1348088"/>
                </a:lnTo>
                <a:lnTo>
                  <a:pt x="748630" y="1338807"/>
                </a:lnTo>
                <a:cubicBezTo>
                  <a:pt x="760072" y="1294309"/>
                  <a:pt x="744218" y="1245791"/>
                  <a:pt x="706808" y="1216890"/>
                </a:cubicBezTo>
                <a:lnTo>
                  <a:pt x="695446" y="1211313"/>
                </a:lnTo>
                <a:lnTo>
                  <a:pt x="726700" y="978267"/>
                </a:lnTo>
                <a:lnTo>
                  <a:pt x="764518" y="965451"/>
                </a:lnTo>
                <a:cubicBezTo>
                  <a:pt x="777636" y="957984"/>
                  <a:pt x="789449" y="947909"/>
                  <a:pt x="799083" y="935439"/>
                </a:cubicBezTo>
                <a:cubicBezTo>
                  <a:pt x="809176" y="922375"/>
                  <a:pt x="816023" y="907989"/>
                  <a:pt x="819837" y="893157"/>
                </a:cubicBezTo>
                <a:lnTo>
                  <a:pt x="822213" y="851356"/>
                </a:lnTo>
                <a:lnTo>
                  <a:pt x="1043738" y="760675"/>
                </a:lnTo>
                <a:lnTo>
                  <a:pt x="1061832" y="781899"/>
                </a:lnTo>
                <a:cubicBezTo>
                  <a:pt x="1101024" y="812177"/>
                  <a:pt x="1152114" y="813244"/>
                  <a:pt x="1191467" y="790843"/>
                </a:cubicBezTo>
                <a:lnTo>
                  <a:pt x="1200605" y="782908"/>
                </a:lnTo>
                <a:lnTo>
                  <a:pt x="1391604" y="930468"/>
                </a:lnTo>
                <a:lnTo>
                  <a:pt x="1386234" y="941312"/>
                </a:lnTo>
                <a:cubicBezTo>
                  <a:pt x="1374493" y="985046"/>
                  <a:pt x="1388425" y="1034212"/>
                  <a:pt x="1427616" y="1064490"/>
                </a:cubicBezTo>
                <a:lnTo>
                  <a:pt x="1447779" y="1074387"/>
                </a:lnTo>
                <a:lnTo>
                  <a:pt x="1417037" y="1303612"/>
                </a:lnTo>
                <a:lnTo>
                  <a:pt x="1377304" y="1316666"/>
                </a:lnTo>
                <a:cubicBezTo>
                  <a:pt x="1364036" y="1324096"/>
                  <a:pt x="1352007" y="1334250"/>
                  <a:pt x="1342096" y="1347016"/>
                </a:cubicBezTo>
                <a:cubicBezTo>
                  <a:pt x="1322273" y="1372550"/>
                  <a:pt x="1314676" y="1403701"/>
                  <a:pt x="1318419" y="1433424"/>
                </a:cubicBezTo>
                <a:lnTo>
                  <a:pt x="1318667" y="1434179"/>
                </a:lnTo>
                <a:lnTo>
                  <a:pt x="1097018" y="1524911"/>
                </a:lnTo>
                <a:lnTo>
                  <a:pt x="1079718" y="1504987"/>
                </a:lnTo>
                <a:cubicBezTo>
                  <a:pt x="1040526" y="1474709"/>
                  <a:pt x="989436" y="1473641"/>
                  <a:pt x="950083" y="1496043"/>
                </a:cubicBezTo>
                <a:close/>
                <a:moveTo>
                  <a:pt x="75043" y="1597161"/>
                </a:moveTo>
                <a:cubicBezTo>
                  <a:pt x="85545" y="1601240"/>
                  <a:pt x="96683" y="1603828"/>
                  <a:pt x="108134" y="1604721"/>
                </a:cubicBezTo>
                <a:cubicBezTo>
                  <a:pt x="123403" y="1605911"/>
                  <a:pt x="139230" y="1604086"/>
                  <a:pt x="154857" y="1598764"/>
                </a:cubicBezTo>
                <a:cubicBezTo>
                  <a:pt x="199605" y="1583520"/>
                  <a:pt x="230305" y="1542741"/>
                  <a:pt x="233875" y="1496935"/>
                </a:cubicBezTo>
                <a:lnTo>
                  <a:pt x="231813" y="1480763"/>
                </a:lnTo>
                <a:lnTo>
                  <a:pt x="540598" y="1375577"/>
                </a:lnTo>
                <a:lnTo>
                  <a:pt x="563677" y="1402157"/>
                </a:lnTo>
                <a:cubicBezTo>
                  <a:pt x="602868" y="1432435"/>
                  <a:pt x="652926" y="1434839"/>
                  <a:pt x="692537" y="1412103"/>
                </a:cubicBezTo>
                <a:lnTo>
                  <a:pt x="693400" y="1411346"/>
                </a:lnTo>
                <a:lnTo>
                  <a:pt x="797736" y="1491953"/>
                </a:lnTo>
                <a:lnTo>
                  <a:pt x="894945" y="1567053"/>
                </a:lnTo>
                <a:lnTo>
                  <a:pt x="894430" y="1568079"/>
                </a:lnTo>
                <a:cubicBezTo>
                  <a:pt x="882432" y="1612147"/>
                  <a:pt x="897395" y="1659977"/>
                  <a:pt x="936587" y="1690255"/>
                </a:cubicBezTo>
                <a:cubicBezTo>
                  <a:pt x="986466" y="1728790"/>
                  <a:pt x="1060415" y="1721441"/>
                  <a:pt x="1100786" y="1669186"/>
                </a:cubicBezTo>
                <a:cubicBezTo>
                  <a:pt x="1110878" y="1656123"/>
                  <a:pt x="1117725" y="1641737"/>
                  <a:pt x="1121540" y="1626904"/>
                </a:cubicBezTo>
                <a:lnTo>
                  <a:pt x="1123204" y="1597620"/>
                </a:lnTo>
                <a:lnTo>
                  <a:pt x="1237555" y="1551067"/>
                </a:lnTo>
                <a:lnTo>
                  <a:pt x="1355644" y="1502993"/>
                </a:lnTo>
                <a:lnTo>
                  <a:pt x="1362776" y="1511266"/>
                </a:lnTo>
                <a:cubicBezTo>
                  <a:pt x="1401076" y="1541000"/>
                  <a:pt x="1452016" y="1543225"/>
                  <a:pt x="1491817" y="1520936"/>
                </a:cubicBezTo>
                <a:lnTo>
                  <a:pt x="1499270" y="1514511"/>
                </a:lnTo>
                <a:lnTo>
                  <a:pt x="1790657" y="1739626"/>
                </a:lnTo>
                <a:lnTo>
                  <a:pt x="1783473" y="1754261"/>
                </a:lnTo>
                <a:cubicBezTo>
                  <a:pt x="1772031" y="1798759"/>
                  <a:pt x="1787886" y="1847276"/>
                  <a:pt x="1825296" y="1876178"/>
                </a:cubicBezTo>
                <a:cubicBezTo>
                  <a:pt x="1838359" y="1886271"/>
                  <a:pt x="1852745" y="1893118"/>
                  <a:pt x="1867578" y="1896932"/>
                </a:cubicBezTo>
                <a:cubicBezTo>
                  <a:pt x="1912075" y="1908374"/>
                  <a:pt x="1960593" y="1892520"/>
                  <a:pt x="1989494" y="1855110"/>
                </a:cubicBezTo>
                <a:cubicBezTo>
                  <a:pt x="2029865" y="1802855"/>
                  <a:pt x="2018306" y="1729446"/>
                  <a:pt x="1968427" y="1690911"/>
                </a:cubicBezTo>
                <a:cubicBezTo>
                  <a:pt x="1929235" y="1660633"/>
                  <a:pt x="1878145" y="1659565"/>
                  <a:pt x="1838792" y="1681967"/>
                </a:cubicBezTo>
                <a:lnTo>
                  <a:pt x="1838014" y="1682642"/>
                </a:lnTo>
                <a:lnTo>
                  <a:pt x="1544325" y="1455749"/>
                </a:lnTo>
                <a:lnTo>
                  <a:pt x="1547700" y="1448953"/>
                </a:lnTo>
                <a:cubicBezTo>
                  <a:pt x="1559428" y="1404868"/>
                  <a:pt x="1544645" y="1356070"/>
                  <a:pt x="1506345" y="1326336"/>
                </a:cubicBezTo>
                <a:lnTo>
                  <a:pt x="1493239" y="1319828"/>
                </a:lnTo>
                <a:lnTo>
                  <a:pt x="1509136" y="1199535"/>
                </a:lnTo>
                <a:lnTo>
                  <a:pt x="1524327" y="1084591"/>
                </a:lnTo>
                <a:lnTo>
                  <a:pt x="1557251" y="1073434"/>
                </a:lnTo>
                <a:cubicBezTo>
                  <a:pt x="1570368" y="1065966"/>
                  <a:pt x="1582182" y="1055892"/>
                  <a:pt x="1591815" y="1043422"/>
                </a:cubicBezTo>
                <a:cubicBezTo>
                  <a:pt x="1632186" y="991167"/>
                  <a:pt x="1620627" y="917758"/>
                  <a:pt x="1570748" y="879222"/>
                </a:cubicBezTo>
                <a:cubicBezTo>
                  <a:pt x="1544620" y="859037"/>
                  <a:pt x="1513204" y="851834"/>
                  <a:pt x="1483503" y="855912"/>
                </a:cubicBezTo>
                <a:lnTo>
                  <a:pt x="1444684" y="869068"/>
                </a:lnTo>
                <a:lnTo>
                  <a:pt x="1340899" y="788887"/>
                </a:lnTo>
                <a:lnTo>
                  <a:pt x="1246914" y="716278"/>
                </a:lnTo>
                <a:lnTo>
                  <a:pt x="1249341" y="673586"/>
                </a:lnTo>
                <a:cubicBezTo>
                  <a:pt x="1245263" y="643885"/>
                  <a:pt x="1229903" y="615899"/>
                  <a:pt x="1204964" y="596631"/>
                </a:cubicBezTo>
                <a:lnTo>
                  <a:pt x="1168993" y="578975"/>
                </a:lnTo>
                <a:lnTo>
                  <a:pt x="1168993" y="225315"/>
                </a:lnTo>
                <a:lnTo>
                  <a:pt x="1170003" y="225113"/>
                </a:lnTo>
                <a:cubicBezTo>
                  <a:pt x="1211789" y="207666"/>
                  <a:pt x="1242179" y="166584"/>
                  <a:pt x="1242179" y="117058"/>
                </a:cubicBezTo>
                <a:cubicBezTo>
                  <a:pt x="1242179" y="54028"/>
                  <a:pt x="1191154" y="0"/>
                  <a:pt x="1125121" y="1"/>
                </a:cubicBezTo>
                <a:cubicBezTo>
                  <a:pt x="1062090" y="1"/>
                  <a:pt x="1008063" y="51026"/>
                  <a:pt x="1008063" y="117059"/>
                </a:cubicBezTo>
                <a:cubicBezTo>
                  <a:pt x="1008063" y="164333"/>
                  <a:pt x="1036765" y="206541"/>
                  <a:pt x="1078973" y="224691"/>
                </a:cubicBezTo>
                <a:lnTo>
                  <a:pt x="1094946" y="227954"/>
                </a:lnTo>
                <a:lnTo>
                  <a:pt x="1094946" y="580718"/>
                </a:lnTo>
                <a:lnTo>
                  <a:pt x="1086671" y="583843"/>
                </a:lnTo>
                <a:lnTo>
                  <a:pt x="1075329" y="587687"/>
                </a:lnTo>
                <a:lnTo>
                  <a:pt x="1040783" y="617683"/>
                </a:lnTo>
                <a:lnTo>
                  <a:pt x="1040763" y="617700"/>
                </a:lnTo>
                <a:cubicBezTo>
                  <a:pt x="1031588" y="629576"/>
                  <a:pt x="1025281" y="642956"/>
                  <a:pt x="1021723" y="656920"/>
                </a:cubicBezTo>
                <a:lnTo>
                  <a:pt x="1021715" y="657057"/>
                </a:lnTo>
                <a:lnTo>
                  <a:pt x="1020784" y="658980"/>
                </a:lnTo>
                <a:lnTo>
                  <a:pt x="1019460" y="681579"/>
                </a:lnTo>
                <a:lnTo>
                  <a:pt x="901080" y="729772"/>
                </a:lnTo>
                <a:lnTo>
                  <a:pt x="783553" y="777618"/>
                </a:lnTo>
                <a:lnTo>
                  <a:pt x="778015" y="771240"/>
                </a:lnTo>
                <a:cubicBezTo>
                  <a:pt x="725760" y="730869"/>
                  <a:pt x="652351" y="742428"/>
                  <a:pt x="613815" y="792308"/>
                </a:cubicBezTo>
                <a:cubicBezTo>
                  <a:pt x="575280" y="842187"/>
                  <a:pt x="582629" y="916137"/>
                  <a:pt x="634884" y="956507"/>
                </a:cubicBezTo>
                <a:lnTo>
                  <a:pt x="645314" y="961627"/>
                </a:lnTo>
                <a:lnTo>
                  <a:pt x="629499" y="1081304"/>
                </a:lnTo>
                <a:lnTo>
                  <a:pt x="614430" y="1195319"/>
                </a:lnTo>
                <a:lnTo>
                  <a:pt x="577174" y="1207946"/>
                </a:lnTo>
                <a:cubicBezTo>
                  <a:pt x="564056" y="1215413"/>
                  <a:pt x="552242" y="1225488"/>
                  <a:pt x="542608" y="1237958"/>
                </a:cubicBezTo>
                <a:cubicBezTo>
                  <a:pt x="532516" y="1251022"/>
                  <a:pt x="525669" y="1265407"/>
                  <a:pt x="521855" y="1280240"/>
                </a:cubicBezTo>
                <a:lnTo>
                  <a:pt x="520493" y="1304200"/>
                </a:lnTo>
                <a:lnTo>
                  <a:pt x="205439" y="1411522"/>
                </a:lnTo>
                <a:lnTo>
                  <a:pt x="204922" y="1410631"/>
                </a:lnTo>
                <a:cubicBezTo>
                  <a:pt x="174933" y="1376702"/>
                  <a:pt x="126246" y="1361182"/>
                  <a:pt x="79366" y="1377152"/>
                </a:cubicBezTo>
                <a:cubicBezTo>
                  <a:pt x="19701" y="1397476"/>
                  <a:pt x="-14987" y="1463197"/>
                  <a:pt x="6306" y="1525703"/>
                </a:cubicBezTo>
                <a:cubicBezTo>
                  <a:pt x="17738" y="1559264"/>
                  <a:pt x="43535" y="1584923"/>
                  <a:pt x="75043" y="1597161"/>
                </a:cubicBezTo>
                <a:close/>
              </a:path>
            </a:pathLst>
          </a:custGeom>
          <a:solidFill>
            <a:schemeClr val="bg1">
              <a:lumMod val="50000"/>
            </a:schemeClr>
          </a:solidFill>
          <a:ln w="43323" cap="flat">
            <a:noFill/>
            <a:prstDash val="solid"/>
            <a:miter/>
          </a:ln>
        </p:spPr>
        <p:txBody>
          <a:bodyPr wrap="square" rtlCol="0" anchor="ctr">
            <a:noAutofit/>
          </a:bodyPr>
          <a:lstStyle/>
          <a:p>
            <a:endParaRPr lang="en-US"/>
          </a:p>
        </p:txBody>
      </p:sp>
      <p:sp>
        <p:nvSpPr>
          <p:cNvPr id="140" name="Freeform: Shape 140">
            <a:extLst>
              <a:ext uri="{FF2B5EF4-FFF2-40B4-BE49-F238E27FC236}">
                <a16:creationId xmlns:a16="http://schemas.microsoft.com/office/drawing/2014/main" id="{F4047434-A391-4559-B3B3-EAA2BFA87140}"/>
              </a:ext>
            </a:extLst>
          </p:cNvPr>
          <p:cNvSpPr/>
          <p:nvPr userDrawn="1"/>
        </p:nvSpPr>
        <p:spPr>
          <a:xfrm rot="1022389">
            <a:off x="10763367" y="3963200"/>
            <a:ext cx="1025410" cy="838256"/>
          </a:xfrm>
          <a:custGeom>
            <a:avLst/>
            <a:gdLst>
              <a:gd name="connsiteX0" fmla="*/ 618123 w 1077492"/>
              <a:gd name="connsiteY0" fmla="*/ 5091 h 880832"/>
              <a:gd name="connsiteX1" fmla="*/ 649515 w 1077492"/>
              <a:gd name="connsiteY1" fmla="*/ 48 h 880832"/>
              <a:gd name="connsiteX2" fmla="*/ 706766 w 1077492"/>
              <a:gd name="connsiteY2" fmla="*/ 25655 h 880832"/>
              <a:gd name="connsiteX3" fmla="*/ 703831 w 1077492"/>
              <a:gd name="connsiteY3" fmla="*/ 142493 h 880832"/>
              <a:gd name="connsiteX4" fmla="*/ 665641 w 1077492"/>
              <a:gd name="connsiteY4" fmla="*/ 157025 h 880832"/>
              <a:gd name="connsiteX5" fmla="*/ 665641 w 1077492"/>
              <a:gd name="connsiteY5" fmla="*/ 352605 h 880832"/>
              <a:gd name="connsiteX6" fmla="*/ 684786 w 1077492"/>
              <a:gd name="connsiteY6" fmla="*/ 356972 h 880832"/>
              <a:gd name="connsiteX7" fmla="*/ 718689 w 1077492"/>
              <a:gd name="connsiteY7" fmla="*/ 380793 h 880832"/>
              <a:gd name="connsiteX8" fmla="*/ 738749 w 1077492"/>
              <a:gd name="connsiteY8" fmla="*/ 496690 h 880832"/>
              <a:gd name="connsiteX9" fmla="*/ 735230 w 1077492"/>
              <a:gd name="connsiteY9" fmla="*/ 501698 h 880832"/>
              <a:gd name="connsiteX10" fmla="*/ 845060 w 1077492"/>
              <a:gd name="connsiteY10" fmla="*/ 617186 h 880832"/>
              <a:gd name="connsiteX11" fmla="*/ 879258 w 1077492"/>
              <a:gd name="connsiteY11" fmla="*/ 595803 h 880832"/>
              <a:gd name="connsiteX12" fmla="*/ 1037048 w 1077492"/>
              <a:gd name="connsiteY12" fmla="*/ 632408 h 880832"/>
              <a:gd name="connsiteX13" fmla="*/ 1031825 w 1077492"/>
              <a:gd name="connsiteY13" fmla="*/ 840388 h 880832"/>
              <a:gd name="connsiteX14" fmla="*/ 823846 w 1077492"/>
              <a:gd name="connsiteY14" fmla="*/ 835165 h 880832"/>
              <a:gd name="connsiteX15" fmla="*/ 795994 w 1077492"/>
              <a:gd name="connsiteY15" fmla="*/ 674255 h 880832"/>
              <a:gd name="connsiteX16" fmla="*/ 803191 w 1077492"/>
              <a:gd name="connsiteY16" fmla="*/ 664013 h 880832"/>
              <a:gd name="connsiteX17" fmla="*/ 690708 w 1077492"/>
              <a:gd name="connsiteY17" fmla="*/ 545736 h 880832"/>
              <a:gd name="connsiteX18" fmla="*/ 678778 w 1077492"/>
              <a:gd name="connsiteY18" fmla="*/ 553196 h 880832"/>
              <a:gd name="connsiteX19" fmla="*/ 565128 w 1077492"/>
              <a:gd name="connsiteY19" fmla="*/ 526831 h 880832"/>
              <a:gd name="connsiteX20" fmla="*/ 562479 w 1077492"/>
              <a:gd name="connsiteY20" fmla="*/ 522594 h 880832"/>
              <a:gd name="connsiteX21" fmla="*/ 207664 w 1077492"/>
              <a:gd name="connsiteY21" fmla="*/ 608151 h 880832"/>
              <a:gd name="connsiteX22" fmla="*/ 203307 w 1077492"/>
              <a:gd name="connsiteY22" fmla="*/ 628640 h 880832"/>
              <a:gd name="connsiteX23" fmla="*/ 178918 w 1077492"/>
              <a:gd name="connsiteY23" fmla="*/ 663609 h 880832"/>
              <a:gd name="connsiteX24" fmla="*/ 29119 w 1077492"/>
              <a:gd name="connsiteY24" fmla="*/ 659847 h 880832"/>
              <a:gd name="connsiteX25" fmla="*/ 32881 w 1077492"/>
              <a:gd name="connsiteY25" fmla="*/ 510048 h 880832"/>
              <a:gd name="connsiteX26" fmla="*/ 67936 w 1077492"/>
              <a:gd name="connsiteY26" fmla="*/ 487958 h 880832"/>
              <a:gd name="connsiteX27" fmla="*/ 182679 w 1077492"/>
              <a:gd name="connsiteY27" fmla="*/ 513810 h 880832"/>
              <a:gd name="connsiteX28" fmla="*/ 199867 w 1077492"/>
              <a:gd name="connsiteY28" fmla="*/ 541086 h 880832"/>
              <a:gd name="connsiteX29" fmla="*/ 537541 w 1077492"/>
              <a:gd name="connsiteY29" fmla="*/ 459661 h 880832"/>
              <a:gd name="connsiteX30" fmla="*/ 536059 w 1077492"/>
              <a:gd name="connsiteY30" fmla="*/ 450434 h 880832"/>
              <a:gd name="connsiteX31" fmla="*/ 568890 w 1077492"/>
              <a:gd name="connsiteY31" fmla="*/ 377032 h 880832"/>
              <a:gd name="connsiteX32" fmla="*/ 605039 w 1077492"/>
              <a:gd name="connsiteY32" fmla="*/ 354429 h 880832"/>
              <a:gd name="connsiteX33" fmla="*/ 624516 w 1077492"/>
              <a:gd name="connsiteY33" fmla="*/ 351300 h 880832"/>
              <a:gd name="connsiteX34" fmla="*/ 624516 w 1077492"/>
              <a:gd name="connsiteY34" fmla="*/ 160667 h 880832"/>
              <a:gd name="connsiteX35" fmla="*/ 613436 w 1077492"/>
              <a:gd name="connsiteY35" fmla="*/ 158139 h 880832"/>
              <a:gd name="connsiteX36" fmla="*/ 586993 w 1077492"/>
              <a:gd name="connsiteY36" fmla="*/ 139559 h 880832"/>
              <a:gd name="connsiteX37" fmla="*/ 589927 w 1077492"/>
              <a:gd name="connsiteY37" fmla="*/ 22721 h 880832"/>
              <a:gd name="connsiteX38" fmla="*/ 618123 w 1077492"/>
              <a:gd name="connsiteY38" fmla="*/ 5091 h 88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077492" h="880832">
                <a:moveTo>
                  <a:pt x="618123" y="5091"/>
                </a:moveTo>
                <a:cubicBezTo>
                  <a:pt x="628264" y="1341"/>
                  <a:pt x="638938" y="-311"/>
                  <a:pt x="649515" y="48"/>
                </a:cubicBezTo>
                <a:cubicBezTo>
                  <a:pt x="670668" y="767"/>
                  <a:pt x="691432" y="9532"/>
                  <a:pt x="706766" y="25655"/>
                </a:cubicBezTo>
                <a:cubicBezTo>
                  <a:pt x="738893" y="59437"/>
                  <a:pt x="736078" y="111827"/>
                  <a:pt x="703831" y="142493"/>
                </a:cubicBezTo>
                <a:lnTo>
                  <a:pt x="665641" y="157025"/>
                </a:lnTo>
                <a:lnTo>
                  <a:pt x="665641" y="352605"/>
                </a:lnTo>
                <a:lnTo>
                  <a:pt x="684786" y="356972"/>
                </a:lnTo>
                <a:cubicBezTo>
                  <a:pt x="697289" y="362480"/>
                  <a:pt x="708859" y="370458"/>
                  <a:pt x="718689" y="380793"/>
                </a:cubicBezTo>
                <a:cubicBezTo>
                  <a:pt x="749581" y="413278"/>
                  <a:pt x="755275" y="459181"/>
                  <a:pt x="738749" y="496690"/>
                </a:cubicBezTo>
                <a:lnTo>
                  <a:pt x="735230" y="501698"/>
                </a:lnTo>
                <a:lnTo>
                  <a:pt x="845060" y="617186"/>
                </a:lnTo>
                <a:lnTo>
                  <a:pt x="879258" y="595803"/>
                </a:lnTo>
                <a:cubicBezTo>
                  <a:pt x="933414" y="575777"/>
                  <a:pt x="996107" y="589357"/>
                  <a:pt x="1037048" y="632408"/>
                </a:cubicBezTo>
                <a:cubicBezTo>
                  <a:pt x="1094236" y="692542"/>
                  <a:pt x="1089226" y="785799"/>
                  <a:pt x="1031825" y="840388"/>
                </a:cubicBezTo>
                <a:cubicBezTo>
                  <a:pt x="971691" y="897576"/>
                  <a:pt x="878434" y="892566"/>
                  <a:pt x="823846" y="835165"/>
                </a:cubicBezTo>
                <a:cubicBezTo>
                  <a:pt x="780955" y="790064"/>
                  <a:pt x="773050" y="726332"/>
                  <a:pt x="795994" y="674255"/>
                </a:cubicBezTo>
                <a:lnTo>
                  <a:pt x="803191" y="664013"/>
                </a:lnTo>
                <a:lnTo>
                  <a:pt x="690708" y="545736"/>
                </a:lnTo>
                <a:lnTo>
                  <a:pt x="678778" y="553196"/>
                </a:lnTo>
                <a:cubicBezTo>
                  <a:pt x="639771" y="567620"/>
                  <a:pt x="594617" y="557839"/>
                  <a:pt x="565128" y="526831"/>
                </a:cubicBezTo>
                <a:lnTo>
                  <a:pt x="562479" y="522594"/>
                </a:lnTo>
                <a:lnTo>
                  <a:pt x="207664" y="608151"/>
                </a:lnTo>
                <a:lnTo>
                  <a:pt x="203307" y="628640"/>
                </a:lnTo>
                <a:cubicBezTo>
                  <a:pt x="197853" y="641384"/>
                  <a:pt x="189746" y="653311"/>
                  <a:pt x="178918" y="663609"/>
                </a:cubicBezTo>
                <a:cubicBezTo>
                  <a:pt x="137575" y="702927"/>
                  <a:pt x="70309" y="703160"/>
                  <a:pt x="29119" y="659847"/>
                </a:cubicBezTo>
                <a:cubicBezTo>
                  <a:pt x="-10199" y="618504"/>
                  <a:pt x="-10431" y="551239"/>
                  <a:pt x="32881" y="510048"/>
                </a:cubicBezTo>
                <a:cubicBezTo>
                  <a:pt x="43217" y="500219"/>
                  <a:pt x="55173" y="492832"/>
                  <a:pt x="67936" y="487958"/>
                </a:cubicBezTo>
                <a:cubicBezTo>
                  <a:pt x="106227" y="473336"/>
                  <a:pt x="151787" y="481326"/>
                  <a:pt x="182679" y="513810"/>
                </a:cubicBezTo>
                <a:lnTo>
                  <a:pt x="199867" y="541086"/>
                </a:lnTo>
                <a:lnTo>
                  <a:pt x="537541" y="459661"/>
                </a:lnTo>
                <a:lnTo>
                  <a:pt x="536059" y="450434"/>
                </a:lnTo>
                <a:cubicBezTo>
                  <a:pt x="536980" y="423313"/>
                  <a:pt x="548218" y="396691"/>
                  <a:pt x="568890" y="377032"/>
                </a:cubicBezTo>
                <a:cubicBezTo>
                  <a:pt x="579718" y="366735"/>
                  <a:pt x="592037" y="359237"/>
                  <a:pt x="605039" y="354429"/>
                </a:cubicBezTo>
                <a:lnTo>
                  <a:pt x="624516" y="351300"/>
                </a:lnTo>
                <a:lnTo>
                  <a:pt x="624516" y="160667"/>
                </a:lnTo>
                <a:lnTo>
                  <a:pt x="613436" y="158139"/>
                </a:lnTo>
                <a:cubicBezTo>
                  <a:pt x="603685" y="153843"/>
                  <a:pt x="594660" y="147621"/>
                  <a:pt x="586993" y="139559"/>
                </a:cubicBezTo>
                <a:cubicBezTo>
                  <a:pt x="554867" y="105778"/>
                  <a:pt x="557681" y="53388"/>
                  <a:pt x="589927" y="22721"/>
                </a:cubicBezTo>
                <a:cubicBezTo>
                  <a:pt x="598373" y="14690"/>
                  <a:pt x="607982" y="8842"/>
                  <a:pt x="618123" y="5091"/>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41" name="Group 212">
            <a:extLst>
              <a:ext uri="{FF2B5EF4-FFF2-40B4-BE49-F238E27FC236}">
                <a16:creationId xmlns:a16="http://schemas.microsoft.com/office/drawing/2014/main" id="{0A4DA7A5-BE9C-4D16-8F3D-49C61AF1D01F}"/>
              </a:ext>
            </a:extLst>
          </p:cNvPr>
          <p:cNvGrpSpPr/>
          <p:nvPr userDrawn="1"/>
        </p:nvGrpSpPr>
        <p:grpSpPr>
          <a:xfrm>
            <a:off x="501570" y="1642689"/>
            <a:ext cx="1891725" cy="1331151"/>
            <a:chOff x="579703" y="1481608"/>
            <a:chExt cx="2452930" cy="1726055"/>
          </a:xfrm>
        </p:grpSpPr>
        <p:grpSp>
          <p:nvGrpSpPr>
            <p:cNvPr id="142" name="그룹 26">
              <a:extLst>
                <a:ext uri="{FF2B5EF4-FFF2-40B4-BE49-F238E27FC236}">
                  <a16:creationId xmlns:a16="http://schemas.microsoft.com/office/drawing/2014/main" id="{82FAEADB-08EA-4262-943B-304E3A9FDEF8}"/>
                </a:ext>
              </a:extLst>
            </p:cNvPr>
            <p:cNvGrpSpPr/>
            <p:nvPr/>
          </p:nvGrpSpPr>
          <p:grpSpPr>
            <a:xfrm>
              <a:off x="1886687" y="1481608"/>
              <a:ext cx="1145946" cy="1726055"/>
              <a:chOff x="6150565" y="3254095"/>
              <a:chExt cx="979312" cy="1475068"/>
            </a:xfrm>
          </p:grpSpPr>
          <p:sp>
            <p:nvSpPr>
              <p:cNvPr id="149" name="자유형: 도형 5">
                <a:extLst>
                  <a:ext uri="{FF2B5EF4-FFF2-40B4-BE49-F238E27FC236}">
                    <a16:creationId xmlns:a16="http://schemas.microsoft.com/office/drawing/2014/main" id="{44C346CC-4453-473D-B764-96FB30579257}"/>
                  </a:ext>
                </a:extLst>
              </p:cNvPr>
              <p:cNvSpPr/>
              <p:nvPr/>
            </p:nvSpPr>
            <p:spPr>
              <a:xfrm>
                <a:off x="6154072" y="3254095"/>
                <a:ext cx="734589" cy="517434"/>
              </a:xfrm>
              <a:custGeom>
                <a:avLst/>
                <a:gdLst>
                  <a:gd name="connsiteX0" fmla="*/ 182319 w 931229"/>
                  <a:gd name="connsiteY0" fmla="*/ 476834 h 617079"/>
                  <a:gd name="connsiteX1" fmla="*/ 423541 w 931229"/>
                  <a:gd name="connsiteY1" fmla="*/ 339394 h 617079"/>
                  <a:gd name="connsiteX2" fmla="*/ 516103 w 931229"/>
                  <a:gd name="connsiteY2" fmla="*/ 617079 h 617079"/>
                  <a:gd name="connsiteX3" fmla="*/ 0 w 931229"/>
                  <a:gd name="connsiteY3" fmla="*/ 448785 h 617079"/>
                  <a:gd name="connsiteX4" fmla="*/ 274881 w 931229"/>
                  <a:gd name="connsiteY4" fmla="*/ 0 h 617079"/>
                  <a:gd name="connsiteX5" fmla="*/ 504883 w 931229"/>
                  <a:gd name="connsiteY5" fmla="*/ 235612 h 617079"/>
                  <a:gd name="connsiteX6" fmla="*/ 765740 w 931229"/>
                  <a:gd name="connsiteY6" fmla="*/ 159879 h 617079"/>
                  <a:gd name="connsiteX7" fmla="*/ 931229 w 931229"/>
                  <a:gd name="connsiteY7" fmla="*/ 403906 h 617079"/>
                  <a:gd name="connsiteX0" fmla="*/ 182319 w 931922"/>
                  <a:gd name="connsiteY0" fmla="*/ 476834 h 617079"/>
                  <a:gd name="connsiteX1" fmla="*/ 423541 w 931922"/>
                  <a:gd name="connsiteY1" fmla="*/ 339394 h 617079"/>
                  <a:gd name="connsiteX2" fmla="*/ 516103 w 931922"/>
                  <a:gd name="connsiteY2" fmla="*/ 617079 h 617079"/>
                  <a:gd name="connsiteX3" fmla="*/ 0 w 931922"/>
                  <a:gd name="connsiteY3" fmla="*/ 448785 h 617079"/>
                  <a:gd name="connsiteX4" fmla="*/ 274881 w 931922"/>
                  <a:gd name="connsiteY4" fmla="*/ 0 h 617079"/>
                  <a:gd name="connsiteX5" fmla="*/ 504883 w 931922"/>
                  <a:gd name="connsiteY5" fmla="*/ 235612 h 617079"/>
                  <a:gd name="connsiteX6" fmla="*/ 765740 w 931922"/>
                  <a:gd name="connsiteY6" fmla="*/ 159879 h 617079"/>
                  <a:gd name="connsiteX7" fmla="*/ 931229 w 931922"/>
                  <a:gd name="connsiteY7" fmla="*/ 403906 h 617079"/>
                  <a:gd name="connsiteX0" fmla="*/ 182319 w 931922"/>
                  <a:gd name="connsiteY0" fmla="*/ 476834 h 617079"/>
                  <a:gd name="connsiteX1" fmla="*/ 423541 w 931922"/>
                  <a:gd name="connsiteY1" fmla="*/ 339394 h 617079"/>
                  <a:gd name="connsiteX2" fmla="*/ 516103 w 931922"/>
                  <a:gd name="connsiteY2" fmla="*/ 617079 h 617079"/>
                  <a:gd name="connsiteX3" fmla="*/ 0 w 931922"/>
                  <a:gd name="connsiteY3" fmla="*/ 448785 h 617079"/>
                  <a:gd name="connsiteX4" fmla="*/ 274881 w 931922"/>
                  <a:gd name="connsiteY4" fmla="*/ 0 h 617079"/>
                  <a:gd name="connsiteX5" fmla="*/ 504883 w 931922"/>
                  <a:gd name="connsiteY5" fmla="*/ 235612 h 617079"/>
                  <a:gd name="connsiteX6" fmla="*/ 765740 w 931922"/>
                  <a:gd name="connsiteY6" fmla="*/ 159879 h 617079"/>
                  <a:gd name="connsiteX7" fmla="*/ 931229 w 931922"/>
                  <a:gd name="connsiteY7" fmla="*/ 403906 h 617079"/>
                  <a:gd name="connsiteX0" fmla="*/ 182319 w 931968"/>
                  <a:gd name="connsiteY0" fmla="*/ 476834 h 617079"/>
                  <a:gd name="connsiteX1" fmla="*/ 423541 w 931968"/>
                  <a:gd name="connsiteY1" fmla="*/ 339394 h 617079"/>
                  <a:gd name="connsiteX2" fmla="*/ 516103 w 931968"/>
                  <a:gd name="connsiteY2" fmla="*/ 617079 h 617079"/>
                  <a:gd name="connsiteX3" fmla="*/ 0 w 931968"/>
                  <a:gd name="connsiteY3" fmla="*/ 448785 h 617079"/>
                  <a:gd name="connsiteX4" fmla="*/ 274881 w 931968"/>
                  <a:gd name="connsiteY4" fmla="*/ 0 h 617079"/>
                  <a:gd name="connsiteX5" fmla="*/ 504883 w 931968"/>
                  <a:gd name="connsiteY5" fmla="*/ 235612 h 617079"/>
                  <a:gd name="connsiteX6" fmla="*/ 765740 w 931968"/>
                  <a:gd name="connsiteY6" fmla="*/ 159879 h 617079"/>
                  <a:gd name="connsiteX7" fmla="*/ 931229 w 931968"/>
                  <a:gd name="connsiteY7" fmla="*/ 403906 h 617079"/>
                  <a:gd name="connsiteX0" fmla="*/ 182319 w 932698"/>
                  <a:gd name="connsiteY0" fmla="*/ 476834 h 617079"/>
                  <a:gd name="connsiteX1" fmla="*/ 423541 w 932698"/>
                  <a:gd name="connsiteY1" fmla="*/ 339394 h 617079"/>
                  <a:gd name="connsiteX2" fmla="*/ 516103 w 932698"/>
                  <a:gd name="connsiteY2" fmla="*/ 617079 h 617079"/>
                  <a:gd name="connsiteX3" fmla="*/ 0 w 932698"/>
                  <a:gd name="connsiteY3" fmla="*/ 448785 h 617079"/>
                  <a:gd name="connsiteX4" fmla="*/ 274881 w 932698"/>
                  <a:gd name="connsiteY4" fmla="*/ 0 h 617079"/>
                  <a:gd name="connsiteX5" fmla="*/ 504883 w 932698"/>
                  <a:gd name="connsiteY5" fmla="*/ 235612 h 617079"/>
                  <a:gd name="connsiteX6" fmla="*/ 765740 w 932698"/>
                  <a:gd name="connsiteY6" fmla="*/ 159879 h 617079"/>
                  <a:gd name="connsiteX7" fmla="*/ 931229 w 932698"/>
                  <a:gd name="connsiteY7" fmla="*/ 403906 h 617079"/>
                  <a:gd name="connsiteX0" fmla="*/ 182319 w 932698"/>
                  <a:gd name="connsiteY0" fmla="*/ 476834 h 617079"/>
                  <a:gd name="connsiteX1" fmla="*/ 423541 w 932698"/>
                  <a:gd name="connsiteY1" fmla="*/ 339394 h 617079"/>
                  <a:gd name="connsiteX2" fmla="*/ 516103 w 932698"/>
                  <a:gd name="connsiteY2" fmla="*/ 617079 h 617079"/>
                  <a:gd name="connsiteX3" fmla="*/ 0 w 932698"/>
                  <a:gd name="connsiteY3" fmla="*/ 448785 h 617079"/>
                  <a:gd name="connsiteX4" fmla="*/ 274881 w 932698"/>
                  <a:gd name="connsiteY4" fmla="*/ 0 h 617079"/>
                  <a:gd name="connsiteX5" fmla="*/ 504883 w 932698"/>
                  <a:gd name="connsiteY5" fmla="*/ 235612 h 617079"/>
                  <a:gd name="connsiteX6" fmla="*/ 765740 w 932698"/>
                  <a:gd name="connsiteY6" fmla="*/ 159879 h 617079"/>
                  <a:gd name="connsiteX7" fmla="*/ 931229 w 932698"/>
                  <a:gd name="connsiteY7" fmla="*/ 403906 h 617079"/>
                  <a:gd name="connsiteX0" fmla="*/ 182319 w 932698"/>
                  <a:gd name="connsiteY0" fmla="*/ 476834 h 617079"/>
                  <a:gd name="connsiteX1" fmla="*/ 423541 w 932698"/>
                  <a:gd name="connsiteY1" fmla="*/ 339394 h 617079"/>
                  <a:gd name="connsiteX2" fmla="*/ 516103 w 932698"/>
                  <a:gd name="connsiteY2" fmla="*/ 617079 h 617079"/>
                  <a:gd name="connsiteX3" fmla="*/ 0 w 932698"/>
                  <a:gd name="connsiteY3" fmla="*/ 448785 h 617079"/>
                  <a:gd name="connsiteX4" fmla="*/ 274881 w 932698"/>
                  <a:gd name="connsiteY4" fmla="*/ 0 h 617079"/>
                  <a:gd name="connsiteX5" fmla="*/ 477341 w 932698"/>
                  <a:gd name="connsiteY5" fmla="*/ 243874 h 617079"/>
                  <a:gd name="connsiteX6" fmla="*/ 765740 w 932698"/>
                  <a:gd name="connsiteY6" fmla="*/ 159879 h 617079"/>
                  <a:gd name="connsiteX7" fmla="*/ 931229 w 932698"/>
                  <a:gd name="connsiteY7" fmla="*/ 403906 h 617079"/>
                  <a:gd name="connsiteX0" fmla="*/ 182319 w 932698"/>
                  <a:gd name="connsiteY0" fmla="*/ 476834 h 617079"/>
                  <a:gd name="connsiteX1" fmla="*/ 423541 w 932698"/>
                  <a:gd name="connsiteY1" fmla="*/ 339394 h 617079"/>
                  <a:gd name="connsiteX2" fmla="*/ 516103 w 932698"/>
                  <a:gd name="connsiteY2" fmla="*/ 617079 h 617079"/>
                  <a:gd name="connsiteX3" fmla="*/ 0 w 932698"/>
                  <a:gd name="connsiteY3" fmla="*/ 448785 h 617079"/>
                  <a:gd name="connsiteX4" fmla="*/ 274881 w 932698"/>
                  <a:gd name="connsiteY4" fmla="*/ 0 h 617079"/>
                  <a:gd name="connsiteX5" fmla="*/ 477341 w 932698"/>
                  <a:gd name="connsiteY5" fmla="*/ 243874 h 617079"/>
                  <a:gd name="connsiteX6" fmla="*/ 765740 w 932698"/>
                  <a:gd name="connsiteY6" fmla="*/ 159879 h 617079"/>
                  <a:gd name="connsiteX7" fmla="*/ 931229 w 932698"/>
                  <a:gd name="connsiteY7" fmla="*/ 403906 h 617079"/>
                  <a:gd name="connsiteX0" fmla="*/ 182319 w 932698"/>
                  <a:gd name="connsiteY0" fmla="*/ 476834 h 617079"/>
                  <a:gd name="connsiteX1" fmla="*/ 423541 w 932698"/>
                  <a:gd name="connsiteY1" fmla="*/ 339394 h 617079"/>
                  <a:gd name="connsiteX2" fmla="*/ 516103 w 932698"/>
                  <a:gd name="connsiteY2" fmla="*/ 617079 h 617079"/>
                  <a:gd name="connsiteX3" fmla="*/ 0 w 932698"/>
                  <a:gd name="connsiteY3" fmla="*/ 448785 h 617079"/>
                  <a:gd name="connsiteX4" fmla="*/ 274881 w 932698"/>
                  <a:gd name="connsiteY4" fmla="*/ 0 h 617079"/>
                  <a:gd name="connsiteX5" fmla="*/ 477341 w 932698"/>
                  <a:gd name="connsiteY5" fmla="*/ 243874 h 617079"/>
                  <a:gd name="connsiteX6" fmla="*/ 765740 w 932698"/>
                  <a:gd name="connsiteY6" fmla="*/ 159879 h 617079"/>
                  <a:gd name="connsiteX7" fmla="*/ 931229 w 932698"/>
                  <a:gd name="connsiteY7" fmla="*/ 403906 h 617079"/>
                  <a:gd name="connsiteX0" fmla="*/ 182319 w 933062"/>
                  <a:gd name="connsiteY0" fmla="*/ 476834 h 617079"/>
                  <a:gd name="connsiteX1" fmla="*/ 423541 w 933062"/>
                  <a:gd name="connsiteY1" fmla="*/ 339394 h 617079"/>
                  <a:gd name="connsiteX2" fmla="*/ 516103 w 933062"/>
                  <a:gd name="connsiteY2" fmla="*/ 617079 h 617079"/>
                  <a:gd name="connsiteX3" fmla="*/ 0 w 933062"/>
                  <a:gd name="connsiteY3" fmla="*/ 448785 h 617079"/>
                  <a:gd name="connsiteX4" fmla="*/ 274881 w 933062"/>
                  <a:gd name="connsiteY4" fmla="*/ 0 h 617079"/>
                  <a:gd name="connsiteX5" fmla="*/ 477341 w 933062"/>
                  <a:gd name="connsiteY5" fmla="*/ 243874 h 617079"/>
                  <a:gd name="connsiteX6" fmla="*/ 765740 w 933062"/>
                  <a:gd name="connsiteY6" fmla="*/ 159879 h 617079"/>
                  <a:gd name="connsiteX7" fmla="*/ 931229 w 933062"/>
                  <a:gd name="connsiteY7" fmla="*/ 403906 h 617079"/>
                  <a:gd name="connsiteX0" fmla="*/ 182319 w 933062"/>
                  <a:gd name="connsiteY0" fmla="*/ 476834 h 617079"/>
                  <a:gd name="connsiteX1" fmla="*/ 423541 w 933062"/>
                  <a:gd name="connsiteY1" fmla="*/ 339394 h 617079"/>
                  <a:gd name="connsiteX2" fmla="*/ 516103 w 933062"/>
                  <a:gd name="connsiteY2" fmla="*/ 617079 h 617079"/>
                  <a:gd name="connsiteX3" fmla="*/ 0 w 933062"/>
                  <a:gd name="connsiteY3" fmla="*/ 448785 h 617079"/>
                  <a:gd name="connsiteX4" fmla="*/ 274881 w 933062"/>
                  <a:gd name="connsiteY4" fmla="*/ 0 h 617079"/>
                  <a:gd name="connsiteX5" fmla="*/ 477341 w 933062"/>
                  <a:gd name="connsiteY5" fmla="*/ 243874 h 617079"/>
                  <a:gd name="connsiteX6" fmla="*/ 765740 w 933062"/>
                  <a:gd name="connsiteY6" fmla="*/ 159879 h 617079"/>
                  <a:gd name="connsiteX7" fmla="*/ 931229 w 933062"/>
                  <a:gd name="connsiteY7" fmla="*/ 403906 h 617079"/>
                  <a:gd name="connsiteX0" fmla="*/ 182319 w 934161"/>
                  <a:gd name="connsiteY0" fmla="*/ 476834 h 617079"/>
                  <a:gd name="connsiteX1" fmla="*/ 423541 w 934161"/>
                  <a:gd name="connsiteY1" fmla="*/ 339394 h 617079"/>
                  <a:gd name="connsiteX2" fmla="*/ 516103 w 934161"/>
                  <a:gd name="connsiteY2" fmla="*/ 617079 h 617079"/>
                  <a:gd name="connsiteX3" fmla="*/ 0 w 934161"/>
                  <a:gd name="connsiteY3" fmla="*/ 448785 h 617079"/>
                  <a:gd name="connsiteX4" fmla="*/ 274881 w 934161"/>
                  <a:gd name="connsiteY4" fmla="*/ 0 h 617079"/>
                  <a:gd name="connsiteX5" fmla="*/ 477341 w 934161"/>
                  <a:gd name="connsiteY5" fmla="*/ 243874 h 617079"/>
                  <a:gd name="connsiteX6" fmla="*/ 787773 w 934161"/>
                  <a:gd name="connsiteY6" fmla="*/ 162633 h 617079"/>
                  <a:gd name="connsiteX7" fmla="*/ 931229 w 934161"/>
                  <a:gd name="connsiteY7" fmla="*/ 403906 h 617079"/>
                  <a:gd name="connsiteX0" fmla="*/ 182319 w 933800"/>
                  <a:gd name="connsiteY0" fmla="*/ 476834 h 617079"/>
                  <a:gd name="connsiteX1" fmla="*/ 423541 w 933800"/>
                  <a:gd name="connsiteY1" fmla="*/ 339394 h 617079"/>
                  <a:gd name="connsiteX2" fmla="*/ 516103 w 933800"/>
                  <a:gd name="connsiteY2" fmla="*/ 617079 h 617079"/>
                  <a:gd name="connsiteX3" fmla="*/ 0 w 933800"/>
                  <a:gd name="connsiteY3" fmla="*/ 448785 h 617079"/>
                  <a:gd name="connsiteX4" fmla="*/ 274881 w 933800"/>
                  <a:gd name="connsiteY4" fmla="*/ 0 h 617079"/>
                  <a:gd name="connsiteX5" fmla="*/ 477341 w 933800"/>
                  <a:gd name="connsiteY5" fmla="*/ 243874 h 617079"/>
                  <a:gd name="connsiteX6" fmla="*/ 782265 w 933800"/>
                  <a:gd name="connsiteY6" fmla="*/ 143353 h 617079"/>
                  <a:gd name="connsiteX7" fmla="*/ 931229 w 933800"/>
                  <a:gd name="connsiteY7" fmla="*/ 403906 h 617079"/>
                  <a:gd name="connsiteX0" fmla="*/ 182319 w 933800"/>
                  <a:gd name="connsiteY0" fmla="*/ 476834 h 617079"/>
                  <a:gd name="connsiteX1" fmla="*/ 423541 w 933800"/>
                  <a:gd name="connsiteY1" fmla="*/ 339394 h 617079"/>
                  <a:gd name="connsiteX2" fmla="*/ 516103 w 933800"/>
                  <a:gd name="connsiteY2" fmla="*/ 617079 h 617079"/>
                  <a:gd name="connsiteX3" fmla="*/ 0 w 933800"/>
                  <a:gd name="connsiteY3" fmla="*/ 448785 h 617079"/>
                  <a:gd name="connsiteX4" fmla="*/ 274881 w 933800"/>
                  <a:gd name="connsiteY4" fmla="*/ 0 h 617079"/>
                  <a:gd name="connsiteX5" fmla="*/ 477341 w 933800"/>
                  <a:gd name="connsiteY5" fmla="*/ 243874 h 617079"/>
                  <a:gd name="connsiteX6" fmla="*/ 782265 w 933800"/>
                  <a:gd name="connsiteY6" fmla="*/ 143353 h 617079"/>
                  <a:gd name="connsiteX7" fmla="*/ 931229 w 933800"/>
                  <a:gd name="connsiteY7" fmla="*/ 403906 h 617079"/>
                  <a:gd name="connsiteX0" fmla="*/ 182319 w 935016"/>
                  <a:gd name="connsiteY0" fmla="*/ 476834 h 617079"/>
                  <a:gd name="connsiteX1" fmla="*/ 423541 w 935016"/>
                  <a:gd name="connsiteY1" fmla="*/ 339394 h 617079"/>
                  <a:gd name="connsiteX2" fmla="*/ 516103 w 935016"/>
                  <a:gd name="connsiteY2" fmla="*/ 617079 h 617079"/>
                  <a:gd name="connsiteX3" fmla="*/ 0 w 935016"/>
                  <a:gd name="connsiteY3" fmla="*/ 448785 h 617079"/>
                  <a:gd name="connsiteX4" fmla="*/ 274881 w 935016"/>
                  <a:gd name="connsiteY4" fmla="*/ 0 h 617079"/>
                  <a:gd name="connsiteX5" fmla="*/ 477341 w 935016"/>
                  <a:gd name="connsiteY5" fmla="*/ 243874 h 617079"/>
                  <a:gd name="connsiteX6" fmla="*/ 782265 w 935016"/>
                  <a:gd name="connsiteY6" fmla="*/ 143353 h 617079"/>
                  <a:gd name="connsiteX7" fmla="*/ 931229 w 935016"/>
                  <a:gd name="connsiteY7" fmla="*/ 403906 h 617079"/>
                  <a:gd name="connsiteX0" fmla="*/ 182319 w 932773"/>
                  <a:gd name="connsiteY0" fmla="*/ 476834 h 617079"/>
                  <a:gd name="connsiteX1" fmla="*/ 423541 w 932773"/>
                  <a:gd name="connsiteY1" fmla="*/ 339394 h 617079"/>
                  <a:gd name="connsiteX2" fmla="*/ 516103 w 932773"/>
                  <a:gd name="connsiteY2" fmla="*/ 617079 h 617079"/>
                  <a:gd name="connsiteX3" fmla="*/ 0 w 932773"/>
                  <a:gd name="connsiteY3" fmla="*/ 448785 h 617079"/>
                  <a:gd name="connsiteX4" fmla="*/ 274881 w 932773"/>
                  <a:gd name="connsiteY4" fmla="*/ 0 h 617079"/>
                  <a:gd name="connsiteX5" fmla="*/ 477341 w 932773"/>
                  <a:gd name="connsiteY5" fmla="*/ 243874 h 617079"/>
                  <a:gd name="connsiteX6" fmla="*/ 782265 w 932773"/>
                  <a:gd name="connsiteY6" fmla="*/ 143353 h 617079"/>
                  <a:gd name="connsiteX7" fmla="*/ 931229 w 932773"/>
                  <a:gd name="connsiteY7" fmla="*/ 403906 h 617079"/>
                  <a:gd name="connsiteX0" fmla="*/ 182319 w 932773"/>
                  <a:gd name="connsiteY0" fmla="*/ 476834 h 617079"/>
                  <a:gd name="connsiteX1" fmla="*/ 423541 w 932773"/>
                  <a:gd name="connsiteY1" fmla="*/ 339394 h 617079"/>
                  <a:gd name="connsiteX2" fmla="*/ 516103 w 932773"/>
                  <a:gd name="connsiteY2" fmla="*/ 617079 h 617079"/>
                  <a:gd name="connsiteX3" fmla="*/ 0 w 932773"/>
                  <a:gd name="connsiteY3" fmla="*/ 448785 h 617079"/>
                  <a:gd name="connsiteX4" fmla="*/ 274881 w 932773"/>
                  <a:gd name="connsiteY4" fmla="*/ 0 h 617079"/>
                  <a:gd name="connsiteX5" fmla="*/ 491112 w 932773"/>
                  <a:gd name="connsiteY5" fmla="*/ 243874 h 617079"/>
                  <a:gd name="connsiteX6" fmla="*/ 782265 w 932773"/>
                  <a:gd name="connsiteY6" fmla="*/ 143353 h 617079"/>
                  <a:gd name="connsiteX7" fmla="*/ 931229 w 932773"/>
                  <a:gd name="connsiteY7" fmla="*/ 403906 h 617079"/>
                  <a:gd name="connsiteX0" fmla="*/ 182319 w 932773"/>
                  <a:gd name="connsiteY0" fmla="*/ 476834 h 617079"/>
                  <a:gd name="connsiteX1" fmla="*/ 423541 w 932773"/>
                  <a:gd name="connsiteY1" fmla="*/ 339394 h 617079"/>
                  <a:gd name="connsiteX2" fmla="*/ 516103 w 932773"/>
                  <a:gd name="connsiteY2" fmla="*/ 617079 h 617079"/>
                  <a:gd name="connsiteX3" fmla="*/ 0 w 932773"/>
                  <a:gd name="connsiteY3" fmla="*/ 448785 h 617079"/>
                  <a:gd name="connsiteX4" fmla="*/ 274881 w 932773"/>
                  <a:gd name="connsiteY4" fmla="*/ 0 h 617079"/>
                  <a:gd name="connsiteX5" fmla="*/ 491112 w 932773"/>
                  <a:gd name="connsiteY5" fmla="*/ 243874 h 617079"/>
                  <a:gd name="connsiteX6" fmla="*/ 782265 w 932773"/>
                  <a:gd name="connsiteY6" fmla="*/ 143353 h 617079"/>
                  <a:gd name="connsiteX7" fmla="*/ 931229 w 932773"/>
                  <a:gd name="connsiteY7" fmla="*/ 403906 h 617079"/>
                  <a:gd name="connsiteX0" fmla="*/ 182319 w 932773"/>
                  <a:gd name="connsiteY0" fmla="*/ 476834 h 617079"/>
                  <a:gd name="connsiteX1" fmla="*/ 423541 w 932773"/>
                  <a:gd name="connsiteY1" fmla="*/ 339394 h 617079"/>
                  <a:gd name="connsiteX2" fmla="*/ 516103 w 932773"/>
                  <a:gd name="connsiteY2" fmla="*/ 617079 h 617079"/>
                  <a:gd name="connsiteX3" fmla="*/ 0 w 932773"/>
                  <a:gd name="connsiteY3" fmla="*/ 448785 h 617079"/>
                  <a:gd name="connsiteX4" fmla="*/ 239076 w 932773"/>
                  <a:gd name="connsiteY4" fmla="*/ 0 h 617079"/>
                  <a:gd name="connsiteX5" fmla="*/ 491112 w 932773"/>
                  <a:gd name="connsiteY5" fmla="*/ 243874 h 617079"/>
                  <a:gd name="connsiteX6" fmla="*/ 782265 w 932773"/>
                  <a:gd name="connsiteY6" fmla="*/ 143353 h 617079"/>
                  <a:gd name="connsiteX7" fmla="*/ 931229 w 932773"/>
                  <a:gd name="connsiteY7" fmla="*/ 403906 h 617079"/>
                  <a:gd name="connsiteX0" fmla="*/ 182319 w 932773"/>
                  <a:gd name="connsiteY0" fmla="*/ 476834 h 617079"/>
                  <a:gd name="connsiteX1" fmla="*/ 423541 w 932773"/>
                  <a:gd name="connsiteY1" fmla="*/ 339394 h 617079"/>
                  <a:gd name="connsiteX2" fmla="*/ 516103 w 932773"/>
                  <a:gd name="connsiteY2" fmla="*/ 617079 h 617079"/>
                  <a:gd name="connsiteX3" fmla="*/ 0 w 932773"/>
                  <a:gd name="connsiteY3" fmla="*/ 448785 h 617079"/>
                  <a:gd name="connsiteX4" fmla="*/ 239076 w 932773"/>
                  <a:gd name="connsiteY4" fmla="*/ 0 h 617079"/>
                  <a:gd name="connsiteX5" fmla="*/ 491112 w 932773"/>
                  <a:gd name="connsiteY5" fmla="*/ 243874 h 617079"/>
                  <a:gd name="connsiteX6" fmla="*/ 782265 w 932773"/>
                  <a:gd name="connsiteY6" fmla="*/ 143353 h 617079"/>
                  <a:gd name="connsiteX7" fmla="*/ 931229 w 932773"/>
                  <a:gd name="connsiteY7" fmla="*/ 403906 h 617079"/>
                  <a:gd name="connsiteX0" fmla="*/ 182319 w 932773"/>
                  <a:gd name="connsiteY0" fmla="*/ 476834 h 617079"/>
                  <a:gd name="connsiteX1" fmla="*/ 423541 w 932773"/>
                  <a:gd name="connsiteY1" fmla="*/ 339394 h 617079"/>
                  <a:gd name="connsiteX2" fmla="*/ 516103 w 932773"/>
                  <a:gd name="connsiteY2" fmla="*/ 617079 h 617079"/>
                  <a:gd name="connsiteX3" fmla="*/ 0 w 932773"/>
                  <a:gd name="connsiteY3" fmla="*/ 448785 h 617079"/>
                  <a:gd name="connsiteX4" fmla="*/ 239076 w 932773"/>
                  <a:gd name="connsiteY4" fmla="*/ 0 h 617079"/>
                  <a:gd name="connsiteX5" fmla="*/ 491112 w 932773"/>
                  <a:gd name="connsiteY5" fmla="*/ 243874 h 617079"/>
                  <a:gd name="connsiteX6" fmla="*/ 782265 w 932773"/>
                  <a:gd name="connsiteY6" fmla="*/ 143353 h 617079"/>
                  <a:gd name="connsiteX7" fmla="*/ 931229 w 932773"/>
                  <a:gd name="connsiteY7" fmla="*/ 403906 h 617079"/>
                  <a:gd name="connsiteX0" fmla="*/ 182319 w 932773"/>
                  <a:gd name="connsiteY0" fmla="*/ 478537 h 618782"/>
                  <a:gd name="connsiteX1" fmla="*/ 423541 w 932773"/>
                  <a:gd name="connsiteY1" fmla="*/ 341097 h 618782"/>
                  <a:gd name="connsiteX2" fmla="*/ 516103 w 932773"/>
                  <a:gd name="connsiteY2" fmla="*/ 618782 h 618782"/>
                  <a:gd name="connsiteX3" fmla="*/ 0 w 932773"/>
                  <a:gd name="connsiteY3" fmla="*/ 450488 h 618782"/>
                  <a:gd name="connsiteX4" fmla="*/ 239076 w 932773"/>
                  <a:gd name="connsiteY4" fmla="*/ 1703 h 618782"/>
                  <a:gd name="connsiteX5" fmla="*/ 491112 w 932773"/>
                  <a:gd name="connsiteY5" fmla="*/ 245577 h 618782"/>
                  <a:gd name="connsiteX6" fmla="*/ 782265 w 932773"/>
                  <a:gd name="connsiteY6" fmla="*/ 145056 h 618782"/>
                  <a:gd name="connsiteX7" fmla="*/ 931229 w 932773"/>
                  <a:gd name="connsiteY7" fmla="*/ 405609 h 618782"/>
                  <a:gd name="connsiteX0" fmla="*/ 182319 w 932773"/>
                  <a:gd name="connsiteY0" fmla="*/ 478537 h 618782"/>
                  <a:gd name="connsiteX1" fmla="*/ 423541 w 932773"/>
                  <a:gd name="connsiteY1" fmla="*/ 341097 h 618782"/>
                  <a:gd name="connsiteX2" fmla="*/ 516103 w 932773"/>
                  <a:gd name="connsiteY2" fmla="*/ 618782 h 618782"/>
                  <a:gd name="connsiteX3" fmla="*/ 0 w 932773"/>
                  <a:gd name="connsiteY3" fmla="*/ 450488 h 618782"/>
                  <a:gd name="connsiteX4" fmla="*/ 239076 w 932773"/>
                  <a:gd name="connsiteY4" fmla="*/ 1703 h 618782"/>
                  <a:gd name="connsiteX5" fmla="*/ 491112 w 932773"/>
                  <a:gd name="connsiteY5" fmla="*/ 245577 h 618782"/>
                  <a:gd name="connsiteX6" fmla="*/ 782265 w 932773"/>
                  <a:gd name="connsiteY6" fmla="*/ 145056 h 618782"/>
                  <a:gd name="connsiteX7" fmla="*/ 931229 w 932773"/>
                  <a:gd name="connsiteY7" fmla="*/ 405609 h 618782"/>
                  <a:gd name="connsiteX0" fmla="*/ 160286 w 910740"/>
                  <a:gd name="connsiteY0" fmla="*/ 478537 h 618782"/>
                  <a:gd name="connsiteX1" fmla="*/ 401508 w 910740"/>
                  <a:gd name="connsiteY1" fmla="*/ 341097 h 618782"/>
                  <a:gd name="connsiteX2" fmla="*/ 494070 w 910740"/>
                  <a:gd name="connsiteY2" fmla="*/ 618782 h 618782"/>
                  <a:gd name="connsiteX3" fmla="*/ 0 w 910740"/>
                  <a:gd name="connsiteY3" fmla="*/ 450488 h 618782"/>
                  <a:gd name="connsiteX4" fmla="*/ 217043 w 910740"/>
                  <a:gd name="connsiteY4" fmla="*/ 1703 h 618782"/>
                  <a:gd name="connsiteX5" fmla="*/ 469079 w 910740"/>
                  <a:gd name="connsiteY5" fmla="*/ 245577 h 618782"/>
                  <a:gd name="connsiteX6" fmla="*/ 760232 w 910740"/>
                  <a:gd name="connsiteY6" fmla="*/ 145056 h 618782"/>
                  <a:gd name="connsiteX7" fmla="*/ 909196 w 910740"/>
                  <a:gd name="connsiteY7" fmla="*/ 405609 h 618782"/>
                  <a:gd name="connsiteX0" fmla="*/ 205095 w 955549"/>
                  <a:gd name="connsiteY0" fmla="*/ 478537 h 618782"/>
                  <a:gd name="connsiteX1" fmla="*/ 446317 w 955549"/>
                  <a:gd name="connsiteY1" fmla="*/ 341097 h 618782"/>
                  <a:gd name="connsiteX2" fmla="*/ 538879 w 955549"/>
                  <a:gd name="connsiteY2" fmla="*/ 618782 h 618782"/>
                  <a:gd name="connsiteX3" fmla="*/ 44809 w 955549"/>
                  <a:gd name="connsiteY3" fmla="*/ 450488 h 618782"/>
                  <a:gd name="connsiteX4" fmla="*/ 261852 w 955549"/>
                  <a:gd name="connsiteY4" fmla="*/ 1703 h 618782"/>
                  <a:gd name="connsiteX5" fmla="*/ 513888 w 955549"/>
                  <a:gd name="connsiteY5" fmla="*/ 245577 h 618782"/>
                  <a:gd name="connsiteX6" fmla="*/ 805041 w 955549"/>
                  <a:gd name="connsiteY6" fmla="*/ 145056 h 618782"/>
                  <a:gd name="connsiteX7" fmla="*/ 954005 w 955549"/>
                  <a:gd name="connsiteY7" fmla="*/ 405609 h 618782"/>
                  <a:gd name="connsiteX0" fmla="*/ 205095 w 955549"/>
                  <a:gd name="connsiteY0" fmla="*/ 478537 h 618782"/>
                  <a:gd name="connsiteX1" fmla="*/ 446317 w 955549"/>
                  <a:gd name="connsiteY1" fmla="*/ 341097 h 618782"/>
                  <a:gd name="connsiteX2" fmla="*/ 538879 w 955549"/>
                  <a:gd name="connsiteY2" fmla="*/ 618782 h 618782"/>
                  <a:gd name="connsiteX3" fmla="*/ 44809 w 955549"/>
                  <a:gd name="connsiteY3" fmla="*/ 450488 h 618782"/>
                  <a:gd name="connsiteX4" fmla="*/ 261852 w 955549"/>
                  <a:gd name="connsiteY4" fmla="*/ 1703 h 618782"/>
                  <a:gd name="connsiteX5" fmla="*/ 513888 w 955549"/>
                  <a:gd name="connsiteY5" fmla="*/ 245577 h 618782"/>
                  <a:gd name="connsiteX6" fmla="*/ 805041 w 955549"/>
                  <a:gd name="connsiteY6" fmla="*/ 145056 h 618782"/>
                  <a:gd name="connsiteX7" fmla="*/ 954005 w 955549"/>
                  <a:gd name="connsiteY7" fmla="*/ 405609 h 618782"/>
                  <a:gd name="connsiteX0" fmla="*/ 205095 w 955549"/>
                  <a:gd name="connsiteY0" fmla="*/ 478537 h 607765"/>
                  <a:gd name="connsiteX1" fmla="*/ 446317 w 955549"/>
                  <a:gd name="connsiteY1" fmla="*/ 341097 h 607765"/>
                  <a:gd name="connsiteX2" fmla="*/ 527862 w 955549"/>
                  <a:gd name="connsiteY2" fmla="*/ 607765 h 607765"/>
                  <a:gd name="connsiteX3" fmla="*/ 44809 w 955549"/>
                  <a:gd name="connsiteY3" fmla="*/ 450488 h 607765"/>
                  <a:gd name="connsiteX4" fmla="*/ 261852 w 955549"/>
                  <a:gd name="connsiteY4" fmla="*/ 1703 h 607765"/>
                  <a:gd name="connsiteX5" fmla="*/ 513888 w 955549"/>
                  <a:gd name="connsiteY5" fmla="*/ 245577 h 607765"/>
                  <a:gd name="connsiteX6" fmla="*/ 805041 w 955549"/>
                  <a:gd name="connsiteY6" fmla="*/ 145056 h 607765"/>
                  <a:gd name="connsiteX7" fmla="*/ 954005 w 955549"/>
                  <a:gd name="connsiteY7" fmla="*/ 405609 h 607765"/>
                  <a:gd name="connsiteX0" fmla="*/ 205095 w 955549"/>
                  <a:gd name="connsiteY0" fmla="*/ 478537 h 664635"/>
                  <a:gd name="connsiteX1" fmla="*/ 446317 w 955549"/>
                  <a:gd name="connsiteY1" fmla="*/ 341097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05095 w 955549"/>
                  <a:gd name="connsiteY0" fmla="*/ 478537 h 664635"/>
                  <a:gd name="connsiteX1" fmla="*/ 446317 w 955549"/>
                  <a:gd name="connsiteY1" fmla="*/ 341097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05095 w 955549"/>
                  <a:gd name="connsiteY0" fmla="*/ 478537 h 664635"/>
                  <a:gd name="connsiteX1" fmla="*/ 402249 w 955549"/>
                  <a:gd name="connsiteY1" fmla="*/ 352114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05095 w 955549"/>
                  <a:gd name="connsiteY0" fmla="*/ 478537 h 664635"/>
                  <a:gd name="connsiteX1" fmla="*/ 402249 w 955549"/>
                  <a:gd name="connsiteY1" fmla="*/ 352114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05095 w 955549"/>
                  <a:gd name="connsiteY0" fmla="*/ 478537 h 664635"/>
                  <a:gd name="connsiteX1" fmla="*/ 402249 w 955549"/>
                  <a:gd name="connsiteY1" fmla="*/ 352114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05095 w 955549"/>
                  <a:gd name="connsiteY0" fmla="*/ 511587 h 664635"/>
                  <a:gd name="connsiteX1" fmla="*/ 402249 w 955549"/>
                  <a:gd name="connsiteY1" fmla="*/ 352114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05095 w 955549"/>
                  <a:gd name="connsiteY0" fmla="*/ 511587 h 664635"/>
                  <a:gd name="connsiteX1" fmla="*/ 402249 w 955549"/>
                  <a:gd name="connsiteY1" fmla="*/ 352114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05095 w 955549"/>
                  <a:gd name="connsiteY0" fmla="*/ 511587 h 664635"/>
                  <a:gd name="connsiteX1" fmla="*/ 396740 w 955549"/>
                  <a:gd name="connsiteY1" fmla="*/ 327327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05095 w 955549"/>
                  <a:gd name="connsiteY0" fmla="*/ 511587 h 664635"/>
                  <a:gd name="connsiteX1" fmla="*/ 396740 w 955549"/>
                  <a:gd name="connsiteY1" fmla="*/ 327327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21620 w 955549"/>
                  <a:gd name="connsiteY0" fmla="*/ 500570 h 664635"/>
                  <a:gd name="connsiteX1" fmla="*/ 396740 w 955549"/>
                  <a:gd name="connsiteY1" fmla="*/ 327327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21620 w 955549"/>
                  <a:gd name="connsiteY0" fmla="*/ 500570 h 664635"/>
                  <a:gd name="connsiteX1" fmla="*/ 396740 w 955549"/>
                  <a:gd name="connsiteY1" fmla="*/ 327327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21620 w 955549"/>
                  <a:gd name="connsiteY0" fmla="*/ 500570 h 664635"/>
                  <a:gd name="connsiteX1" fmla="*/ 396740 w 955549"/>
                  <a:gd name="connsiteY1" fmla="*/ 327327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21620 w 955549"/>
                  <a:gd name="connsiteY0" fmla="*/ 500570 h 666793"/>
                  <a:gd name="connsiteX1" fmla="*/ 396740 w 955549"/>
                  <a:gd name="connsiteY1" fmla="*/ 327327 h 666793"/>
                  <a:gd name="connsiteX2" fmla="*/ 478286 w 955549"/>
                  <a:gd name="connsiteY2" fmla="*/ 610520 h 666793"/>
                  <a:gd name="connsiteX3" fmla="*/ 44809 w 955549"/>
                  <a:gd name="connsiteY3" fmla="*/ 450488 h 666793"/>
                  <a:gd name="connsiteX4" fmla="*/ 261852 w 955549"/>
                  <a:gd name="connsiteY4" fmla="*/ 1703 h 666793"/>
                  <a:gd name="connsiteX5" fmla="*/ 513888 w 955549"/>
                  <a:gd name="connsiteY5" fmla="*/ 245577 h 666793"/>
                  <a:gd name="connsiteX6" fmla="*/ 805041 w 955549"/>
                  <a:gd name="connsiteY6" fmla="*/ 145056 h 666793"/>
                  <a:gd name="connsiteX7" fmla="*/ 954005 w 955549"/>
                  <a:gd name="connsiteY7" fmla="*/ 405609 h 666793"/>
                  <a:gd name="connsiteX0" fmla="*/ 221620 w 955549"/>
                  <a:gd name="connsiteY0" fmla="*/ 500570 h 666793"/>
                  <a:gd name="connsiteX1" fmla="*/ 396740 w 955549"/>
                  <a:gd name="connsiteY1" fmla="*/ 327327 h 666793"/>
                  <a:gd name="connsiteX2" fmla="*/ 478286 w 955549"/>
                  <a:gd name="connsiteY2" fmla="*/ 610520 h 666793"/>
                  <a:gd name="connsiteX3" fmla="*/ 44809 w 955549"/>
                  <a:gd name="connsiteY3" fmla="*/ 450488 h 666793"/>
                  <a:gd name="connsiteX4" fmla="*/ 261852 w 955549"/>
                  <a:gd name="connsiteY4" fmla="*/ 1703 h 666793"/>
                  <a:gd name="connsiteX5" fmla="*/ 513888 w 955549"/>
                  <a:gd name="connsiteY5" fmla="*/ 245577 h 666793"/>
                  <a:gd name="connsiteX6" fmla="*/ 805041 w 955549"/>
                  <a:gd name="connsiteY6" fmla="*/ 145056 h 666793"/>
                  <a:gd name="connsiteX7" fmla="*/ 954005 w 955549"/>
                  <a:gd name="connsiteY7" fmla="*/ 405609 h 666793"/>
                  <a:gd name="connsiteX0" fmla="*/ 228696 w 962625"/>
                  <a:gd name="connsiteY0" fmla="*/ 500570 h 673975"/>
                  <a:gd name="connsiteX1" fmla="*/ 403816 w 962625"/>
                  <a:gd name="connsiteY1" fmla="*/ 327327 h 673975"/>
                  <a:gd name="connsiteX2" fmla="*/ 485362 w 962625"/>
                  <a:gd name="connsiteY2" fmla="*/ 610520 h 673975"/>
                  <a:gd name="connsiteX3" fmla="*/ 43623 w 962625"/>
                  <a:gd name="connsiteY3" fmla="*/ 480784 h 673975"/>
                  <a:gd name="connsiteX4" fmla="*/ 268928 w 962625"/>
                  <a:gd name="connsiteY4" fmla="*/ 1703 h 673975"/>
                  <a:gd name="connsiteX5" fmla="*/ 520964 w 962625"/>
                  <a:gd name="connsiteY5" fmla="*/ 245577 h 673975"/>
                  <a:gd name="connsiteX6" fmla="*/ 812117 w 962625"/>
                  <a:gd name="connsiteY6" fmla="*/ 145056 h 673975"/>
                  <a:gd name="connsiteX7" fmla="*/ 961081 w 962625"/>
                  <a:gd name="connsiteY7" fmla="*/ 405609 h 673975"/>
                  <a:gd name="connsiteX0" fmla="*/ 238218 w 972147"/>
                  <a:gd name="connsiteY0" fmla="*/ 500570 h 681004"/>
                  <a:gd name="connsiteX1" fmla="*/ 413338 w 972147"/>
                  <a:gd name="connsiteY1" fmla="*/ 327327 h 681004"/>
                  <a:gd name="connsiteX2" fmla="*/ 494884 w 972147"/>
                  <a:gd name="connsiteY2" fmla="*/ 610520 h 681004"/>
                  <a:gd name="connsiteX3" fmla="*/ 42128 w 972147"/>
                  <a:gd name="connsiteY3" fmla="*/ 505572 h 681004"/>
                  <a:gd name="connsiteX4" fmla="*/ 278450 w 972147"/>
                  <a:gd name="connsiteY4" fmla="*/ 1703 h 681004"/>
                  <a:gd name="connsiteX5" fmla="*/ 530486 w 972147"/>
                  <a:gd name="connsiteY5" fmla="*/ 245577 h 681004"/>
                  <a:gd name="connsiteX6" fmla="*/ 821639 w 972147"/>
                  <a:gd name="connsiteY6" fmla="*/ 145056 h 681004"/>
                  <a:gd name="connsiteX7" fmla="*/ 970603 w 972147"/>
                  <a:gd name="connsiteY7" fmla="*/ 405609 h 681004"/>
                  <a:gd name="connsiteX0" fmla="*/ 238218 w 972147"/>
                  <a:gd name="connsiteY0" fmla="*/ 500570 h 684851"/>
                  <a:gd name="connsiteX1" fmla="*/ 413338 w 972147"/>
                  <a:gd name="connsiteY1" fmla="*/ 327327 h 684851"/>
                  <a:gd name="connsiteX2" fmla="*/ 483867 w 972147"/>
                  <a:gd name="connsiteY2" fmla="*/ 616028 h 684851"/>
                  <a:gd name="connsiteX3" fmla="*/ 42128 w 972147"/>
                  <a:gd name="connsiteY3" fmla="*/ 505572 h 684851"/>
                  <a:gd name="connsiteX4" fmla="*/ 278450 w 972147"/>
                  <a:gd name="connsiteY4" fmla="*/ 1703 h 684851"/>
                  <a:gd name="connsiteX5" fmla="*/ 530486 w 972147"/>
                  <a:gd name="connsiteY5" fmla="*/ 245577 h 684851"/>
                  <a:gd name="connsiteX6" fmla="*/ 821639 w 972147"/>
                  <a:gd name="connsiteY6" fmla="*/ 145056 h 684851"/>
                  <a:gd name="connsiteX7" fmla="*/ 970603 w 972147"/>
                  <a:gd name="connsiteY7" fmla="*/ 405609 h 684851"/>
                  <a:gd name="connsiteX0" fmla="*/ 238218 w 972147"/>
                  <a:gd name="connsiteY0" fmla="*/ 500570 h 678763"/>
                  <a:gd name="connsiteX1" fmla="*/ 413338 w 972147"/>
                  <a:gd name="connsiteY1" fmla="*/ 327327 h 678763"/>
                  <a:gd name="connsiteX2" fmla="*/ 483867 w 972147"/>
                  <a:gd name="connsiteY2" fmla="*/ 616028 h 678763"/>
                  <a:gd name="connsiteX3" fmla="*/ 42128 w 972147"/>
                  <a:gd name="connsiteY3" fmla="*/ 505572 h 678763"/>
                  <a:gd name="connsiteX4" fmla="*/ 278450 w 972147"/>
                  <a:gd name="connsiteY4" fmla="*/ 1703 h 678763"/>
                  <a:gd name="connsiteX5" fmla="*/ 530486 w 972147"/>
                  <a:gd name="connsiteY5" fmla="*/ 245577 h 678763"/>
                  <a:gd name="connsiteX6" fmla="*/ 821639 w 972147"/>
                  <a:gd name="connsiteY6" fmla="*/ 145056 h 678763"/>
                  <a:gd name="connsiteX7" fmla="*/ 970603 w 972147"/>
                  <a:gd name="connsiteY7" fmla="*/ 405609 h 678763"/>
                  <a:gd name="connsiteX0" fmla="*/ 238218 w 972147"/>
                  <a:gd name="connsiteY0" fmla="*/ 501130 h 679323"/>
                  <a:gd name="connsiteX1" fmla="*/ 413338 w 972147"/>
                  <a:gd name="connsiteY1" fmla="*/ 327887 h 679323"/>
                  <a:gd name="connsiteX2" fmla="*/ 483867 w 972147"/>
                  <a:gd name="connsiteY2" fmla="*/ 616588 h 679323"/>
                  <a:gd name="connsiteX3" fmla="*/ 42128 w 972147"/>
                  <a:gd name="connsiteY3" fmla="*/ 506132 h 679323"/>
                  <a:gd name="connsiteX4" fmla="*/ 278450 w 972147"/>
                  <a:gd name="connsiteY4" fmla="*/ 2263 h 679323"/>
                  <a:gd name="connsiteX5" fmla="*/ 535994 w 972147"/>
                  <a:gd name="connsiteY5" fmla="*/ 210332 h 679323"/>
                  <a:gd name="connsiteX6" fmla="*/ 821639 w 972147"/>
                  <a:gd name="connsiteY6" fmla="*/ 145616 h 679323"/>
                  <a:gd name="connsiteX7" fmla="*/ 970603 w 972147"/>
                  <a:gd name="connsiteY7" fmla="*/ 406169 h 679323"/>
                  <a:gd name="connsiteX0" fmla="*/ 238218 w 972147"/>
                  <a:gd name="connsiteY0" fmla="*/ 501130 h 679323"/>
                  <a:gd name="connsiteX1" fmla="*/ 413338 w 972147"/>
                  <a:gd name="connsiteY1" fmla="*/ 327887 h 679323"/>
                  <a:gd name="connsiteX2" fmla="*/ 483867 w 972147"/>
                  <a:gd name="connsiteY2" fmla="*/ 616588 h 679323"/>
                  <a:gd name="connsiteX3" fmla="*/ 42128 w 972147"/>
                  <a:gd name="connsiteY3" fmla="*/ 506132 h 679323"/>
                  <a:gd name="connsiteX4" fmla="*/ 278450 w 972147"/>
                  <a:gd name="connsiteY4" fmla="*/ 2263 h 679323"/>
                  <a:gd name="connsiteX5" fmla="*/ 535994 w 972147"/>
                  <a:gd name="connsiteY5" fmla="*/ 210332 h 679323"/>
                  <a:gd name="connsiteX6" fmla="*/ 821639 w 972147"/>
                  <a:gd name="connsiteY6" fmla="*/ 145616 h 679323"/>
                  <a:gd name="connsiteX7" fmla="*/ 970603 w 972147"/>
                  <a:gd name="connsiteY7" fmla="*/ 406169 h 679323"/>
                  <a:gd name="connsiteX0" fmla="*/ 238218 w 972147"/>
                  <a:gd name="connsiteY0" fmla="*/ 501584 h 679777"/>
                  <a:gd name="connsiteX1" fmla="*/ 413338 w 972147"/>
                  <a:gd name="connsiteY1" fmla="*/ 328341 h 679777"/>
                  <a:gd name="connsiteX2" fmla="*/ 483867 w 972147"/>
                  <a:gd name="connsiteY2" fmla="*/ 617042 h 679777"/>
                  <a:gd name="connsiteX3" fmla="*/ 42128 w 972147"/>
                  <a:gd name="connsiteY3" fmla="*/ 506586 h 679777"/>
                  <a:gd name="connsiteX4" fmla="*/ 278450 w 972147"/>
                  <a:gd name="connsiteY4" fmla="*/ 2717 h 679777"/>
                  <a:gd name="connsiteX5" fmla="*/ 535994 w 972147"/>
                  <a:gd name="connsiteY5" fmla="*/ 210786 h 679777"/>
                  <a:gd name="connsiteX6" fmla="*/ 821639 w 972147"/>
                  <a:gd name="connsiteY6" fmla="*/ 146070 h 679777"/>
                  <a:gd name="connsiteX7" fmla="*/ 970603 w 972147"/>
                  <a:gd name="connsiteY7" fmla="*/ 406623 h 679777"/>
                  <a:gd name="connsiteX0" fmla="*/ 238218 w 972147"/>
                  <a:gd name="connsiteY0" fmla="*/ 501584 h 679777"/>
                  <a:gd name="connsiteX1" fmla="*/ 413338 w 972147"/>
                  <a:gd name="connsiteY1" fmla="*/ 328341 h 679777"/>
                  <a:gd name="connsiteX2" fmla="*/ 483867 w 972147"/>
                  <a:gd name="connsiteY2" fmla="*/ 617042 h 679777"/>
                  <a:gd name="connsiteX3" fmla="*/ 42128 w 972147"/>
                  <a:gd name="connsiteY3" fmla="*/ 506586 h 679777"/>
                  <a:gd name="connsiteX4" fmla="*/ 278450 w 972147"/>
                  <a:gd name="connsiteY4" fmla="*/ 2717 h 679777"/>
                  <a:gd name="connsiteX5" fmla="*/ 535994 w 972147"/>
                  <a:gd name="connsiteY5" fmla="*/ 210786 h 679777"/>
                  <a:gd name="connsiteX6" fmla="*/ 821639 w 972147"/>
                  <a:gd name="connsiteY6" fmla="*/ 146070 h 679777"/>
                  <a:gd name="connsiteX7" fmla="*/ 970603 w 972147"/>
                  <a:gd name="connsiteY7" fmla="*/ 406623 h 679777"/>
                  <a:gd name="connsiteX0" fmla="*/ 238218 w 972147"/>
                  <a:gd name="connsiteY0" fmla="*/ 501584 h 679777"/>
                  <a:gd name="connsiteX1" fmla="*/ 413338 w 972147"/>
                  <a:gd name="connsiteY1" fmla="*/ 328341 h 679777"/>
                  <a:gd name="connsiteX2" fmla="*/ 483867 w 972147"/>
                  <a:gd name="connsiteY2" fmla="*/ 617042 h 679777"/>
                  <a:gd name="connsiteX3" fmla="*/ 42128 w 972147"/>
                  <a:gd name="connsiteY3" fmla="*/ 506586 h 679777"/>
                  <a:gd name="connsiteX4" fmla="*/ 278450 w 972147"/>
                  <a:gd name="connsiteY4" fmla="*/ 2717 h 679777"/>
                  <a:gd name="connsiteX5" fmla="*/ 535994 w 972147"/>
                  <a:gd name="connsiteY5" fmla="*/ 210786 h 679777"/>
                  <a:gd name="connsiteX6" fmla="*/ 821639 w 972147"/>
                  <a:gd name="connsiteY6" fmla="*/ 146070 h 679777"/>
                  <a:gd name="connsiteX7" fmla="*/ 970603 w 972147"/>
                  <a:gd name="connsiteY7" fmla="*/ 406623 h 679777"/>
                  <a:gd name="connsiteX0" fmla="*/ 238218 w 972147"/>
                  <a:gd name="connsiteY0" fmla="*/ 502590 h 680783"/>
                  <a:gd name="connsiteX1" fmla="*/ 413338 w 972147"/>
                  <a:gd name="connsiteY1" fmla="*/ 329347 h 680783"/>
                  <a:gd name="connsiteX2" fmla="*/ 483867 w 972147"/>
                  <a:gd name="connsiteY2" fmla="*/ 618048 h 680783"/>
                  <a:gd name="connsiteX3" fmla="*/ 42128 w 972147"/>
                  <a:gd name="connsiteY3" fmla="*/ 507592 h 680783"/>
                  <a:gd name="connsiteX4" fmla="*/ 278450 w 972147"/>
                  <a:gd name="connsiteY4" fmla="*/ 3723 h 680783"/>
                  <a:gd name="connsiteX5" fmla="*/ 535994 w 972147"/>
                  <a:gd name="connsiteY5" fmla="*/ 211792 h 680783"/>
                  <a:gd name="connsiteX6" fmla="*/ 821639 w 972147"/>
                  <a:gd name="connsiteY6" fmla="*/ 147076 h 680783"/>
                  <a:gd name="connsiteX7" fmla="*/ 970603 w 972147"/>
                  <a:gd name="connsiteY7" fmla="*/ 407629 h 680783"/>
                  <a:gd name="connsiteX0" fmla="*/ 238218 w 972381"/>
                  <a:gd name="connsiteY0" fmla="*/ 502590 h 680783"/>
                  <a:gd name="connsiteX1" fmla="*/ 413338 w 972381"/>
                  <a:gd name="connsiteY1" fmla="*/ 329347 h 680783"/>
                  <a:gd name="connsiteX2" fmla="*/ 483867 w 972381"/>
                  <a:gd name="connsiteY2" fmla="*/ 618048 h 680783"/>
                  <a:gd name="connsiteX3" fmla="*/ 42128 w 972381"/>
                  <a:gd name="connsiteY3" fmla="*/ 507592 h 680783"/>
                  <a:gd name="connsiteX4" fmla="*/ 278450 w 972381"/>
                  <a:gd name="connsiteY4" fmla="*/ 3723 h 680783"/>
                  <a:gd name="connsiteX5" fmla="*/ 535994 w 972381"/>
                  <a:gd name="connsiteY5" fmla="*/ 211792 h 680783"/>
                  <a:gd name="connsiteX6" fmla="*/ 829902 w 972381"/>
                  <a:gd name="connsiteY6" fmla="*/ 119534 h 680783"/>
                  <a:gd name="connsiteX7" fmla="*/ 970603 w 972381"/>
                  <a:gd name="connsiteY7" fmla="*/ 407629 h 680783"/>
                  <a:gd name="connsiteX0" fmla="*/ 238218 w 972381"/>
                  <a:gd name="connsiteY0" fmla="*/ 502590 h 680783"/>
                  <a:gd name="connsiteX1" fmla="*/ 413338 w 972381"/>
                  <a:gd name="connsiteY1" fmla="*/ 329347 h 680783"/>
                  <a:gd name="connsiteX2" fmla="*/ 483867 w 972381"/>
                  <a:gd name="connsiteY2" fmla="*/ 618048 h 680783"/>
                  <a:gd name="connsiteX3" fmla="*/ 42128 w 972381"/>
                  <a:gd name="connsiteY3" fmla="*/ 507592 h 680783"/>
                  <a:gd name="connsiteX4" fmla="*/ 278450 w 972381"/>
                  <a:gd name="connsiteY4" fmla="*/ 3723 h 680783"/>
                  <a:gd name="connsiteX5" fmla="*/ 535994 w 972381"/>
                  <a:gd name="connsiteY5" fmla="*/ 211792 h 680783"/>
                  <a:gd name="connsiteX6" fmla="*/ 829902 w 972381"/>
                  <a:gd name="connsiteY6" fmla="*/ 119534 h 680783"/>
                  <a:gd name="connsiteX7" fmla="*/ 970603 w 972381"/>
                  <a:gd name="connsiteY7" fmla="*/ 407629 h 680783"/>
                  <a:gd name="connsiteX0" fmla="*/ 238218 w 973905"/>
                  <a:gd name="connsiteY0" fmla="*/ 502590 h 680783"/>
                  <a:gd name="connsiteX1" fmla="*/ 413338 w 973905"/>
                  <a:gd name="connsiteY1" fmla="*/ 329347 h 680783"/>
                  <a:gd name="connsiteX2" fmla="*/ 483867 w 973905"/>
                  <a:gd name="connsiteY2" fmla="*/ 618048 h 680783"/>
                  <a:gd name="connsiteX3" fmla="*/ 42128 w 973905"/>
                  <a:gd name="connsiteY3" fmla="*/ 507592 h 680783"/>
                  <a:gd name="connsiteX4" fmla="*/ 278450 w 973905"/>
                  <a:gd name="connsiteY4" fmla="*/ 3723 h 680783"/>
                  <a:gd name="connsiteX5" fmla="*/ 535994 w 973905"/>
                  <a:gd name="connsiteY5" fmla="*/ 211792 h 680783"/>
                  <a:gd name="connsiteX6" fmla="*/ 857444 w 973905"/>
                  <a:gd name="connsiteY6" fmla="*/ 144322 h 680783"/>
                  <a:gd name="connsiteX7" fmla="*/ 970603 w 973905"/>
                  <a:gd name="connsiteY7" fmla="*/ 407629 h 680783"/>
                  <a:gd name="connsiteX0" fmla="*/ 238218 w 973905"/>
                  <a:gd name="connsiteY0" fmla="*/ 502590 h 680783"/>
                  <a:gd name="connsiteX1" fmla="*/ 413338 w 973905"/>
                  <a:gd name="connsiteY1" fmla="*/ 329347 h 680783"/>
                  <a:gd name="connsiteX2" fmla="*/ 483867 w 973905"/>
                  <a:gd name="connsiteY2" fmla="*/ 618048 h 680783"/>
                  <a:gd name="connsiteX3" fmla="*/ 42128 w 973905"/>
                  <a:gd name="connsiteY3" fmla="*/ 507592 h 680783"/>
                  <a:gd name="connsiteX4" fmla="*/ 278450 w 973905"/>
                  <a:gd name="connsiteY4" fmla="*/ 3723 h 680783"/>
                  <a:gd name="connsiteX5" fmla="*/ 535994 w 973905"/>
                  <a:gd name="connsiteY5" fmla="*/ 211792 h 680783"/>
                  <a:gd name="connsiteX6" fmla="*/ 857444 w 973905"/>
                  <a:gd name="connsiteY6" fmla="*/ 144322 h 680783"/>
                  <a:gd name="connsiteX7" fmla="*/ 970603 w 973905"/>
                  <a:gd name="connsiteY7" fmla="*/ 407629 h 680783"/>
                  <a:gd name="connsiteX0" fmla="*/ 238218 w 975028"/>
                  <a:gd name="connsiteY0" fmla="*/ 502590 h 680783"/>
                  <a:gd name="connsiteX1" fmla="*/ 413338 w 975028"/>
                  <a:gd name="connsiteY1" fmla="*/ 329347 h 680783"/>
                  <a:gd name="connsiteX2" fmla="*/ 483867 w 975028"/>
                  <a:gd name="connsiteY2" fmla="*/ 618048 h 680783"/>
                  <a:gd name="connsiteX3" fmla="*/ 42128 w 975028"/>
                  <a:gd name="connsiteY3" fmla="*/ 507592 h 680783"/>
                  <a:gd name="connsiteX4" fmla="*/ 278450 w 975028"/>
                  <a:gd name="connsiteY4" fmla="*/ 3723 h 680783"/>
                  <a:gd name="connsiteX5" fmla="*/ 535994 w 975028"/>
                  <a:gd name="connsiteY5" fmla="*/ 211792 h 680783"/>
                  <a:gd name="connsiteX6" fmla="*/ 857444 w 975028"/>
                  <a:gd name="connsiteY6" fmla="*/ 144322 h 680783"/>
                  <a:gd name="connsiteX7" fmla="*/ 970603 w 975028"/>
                  <a:gd name="connsiteY7" fmla="*/ 407629 h 680783"/>
                  <a:gd name="connsiteX0" fmla="*/ 238218 w 975028"/>
                  <a:gd name="connsiteY0" fmla="*/ 502590 h 680783"/>
                  <a:gd name="connsiteX1" fmla="*/ 413338 w 975028"/>
                  <a:gd name="connsiteY1" fmla="*/ 329347 h 680783"/>
                  <a:gd name="connsiteX2" fmla="*/ 483867 w 975028"/>
                  <a:gd name="connsiteY2" fmla="*/ 618048 h 680783"/>
                  <a:gd name="connsiteX3" fmla="*/ 42128 w 975028"/>
                  <a:gd name="connsiteY3" fmla="*/ 507592 h 680783"/>
                  <a:gd name="connsiteX4" fmla="*/ 278450 w 975028"/>
                  <a:gd name="connsiteY4" fmla="*/ 3723 h 680783"/>
                  <a:gd name="connsiteX5" fmla="*/ 535994 w 975028"/>
                  <a:gd name="connsiteY5" fmla="*/ 211792 h 680783"/>
                  <a:gd name="connsiteX6" fmla="*/ 857444 w 975028"/>
                  <a:gd name="connsiteY6" fmla="*/ 144322 h 680783"/>
                  <a:gd name="connsiteX7" fmla="*/ 970603 w 975028"/>
                  <a:gd name="connsiteY7" fmla="*/ 407629 h 680783"/>
                  <a:gd name="connsiteX0" fmla="*/ 238218 w 975375"/>
                  <a:gd name="connsiteY0" fmla="*/ 502590 h 680783"/>
                  <a:gd name="connsiteX1" fmla="*/ 413338 w 975375"/>
                  <a:gd name="connsiteY1" fmla="*/ 329347 h 680783"/>
                  <a:gd name="connsiteX2" fmla="*/ 483867 w 975375"/>
                  <a:gd name="connsiteY2" fmla="*/ 618048 h 680783"/>
                  <a:gd name="connsiteX3" fmla="*/ 42128 w 975375"/>
                  <a:gd name="connsiteY3" fmla="*/ 507592 h 680783"/>
                  <a:gd name="connsiteX4" fmla="*/ 278450 w 975375"/>
                  <a:gd name="connsiteY4" fmla="*/ 3723 h 680783"/>
                  <a:gd name="connsiteX5" fmla="*/ 535994 w 975375"/>
                  <a:gd name="connsiteY5" fmla="*/ 211792 h 680783"/>
                  <a:gd name="connsiteX6" fmla="*/ 857444 w 975375"/>
                  <a:gd name="connsiteY6" fmla="*/ 144322 h 680783"/>
                  <a:gd name="connsiteX7" fmla="*/ 970603 w 975375"/>
                  <a:gd name="connsiteY7" fmla="*/ 407629 h 680783"/>
                  <a:gd name="connsiteX0" fmla="*/ 238218 w 975375"/>
                  <a:gd name="connsiteY0" fmla="*/ 502590 h 680783"/>
                  <a:gd name="connsiteX1" fmla="*/ 413338 w 975375"/>
                  <a:gd name="connsiteY1" fmla="*/ 329347 h 680783"/>
                  <a:gd name="connsiteX2" fmla="*/ 483867 w 975375"/>
                  <a:gd name="connsiteY2" fmla="*/ 618048 h 680783"/>
                  <a:gd name="connsiteX3" fmla="*/ 42128 w 975375"/>
                  <a:gd name="connsiteY3" fmla="*/ 507592 h 680783"/>
                  <a:gd name="connsiteX4" fmla="*/ 278450 w 975375"/>
                  <a:gd name="connsiteY4" fmla="*/ 3723 h 680783"/>
                  <a:gd name="connsiteX5" fmla="*/ 535994 w 975375"/>
                  <a:gd name="connsiteY5" fmla="*/ 211792 h 680783"/>
                  <a:gd name="connsiteX6" fmla="*/ 857444 w 975375"/>
                  <a:gd name="connsiteY6" fmla="*/ 144322 h 680783"/>
                  <a:gd name="connsiteX7" fmla="*/ 970603 w 975375"/>
                  <a:gd name="connsiteY7" fmla="*/ 407629 h 680783"/>
                  <a:gd name="connsiteX0" fmla="*/ 238218 w 973301"/>
                  <a:gd name="connsiteY0" fmla="*/ 502590 h 680783"/>
                  <a:gd name="connsiteX1" fmla="*/ 413338 w 973301"/>
                  <a:gd name="connsiteY1" fmla="*/ 329347 h 680783"/>
                  <a:gd name="connsiteX2" fmla="*/ 483867 w 973301"/>
                  <a:gd name="connsiteY2" fmla="*/ 618048 h 680783"/>
                  <a:gd name="connsiteX3" fmla="*/ 42128 w 973301"/>
                  <a:gd name="connsiteY3" fmla="*/ 507592 h 680783"/>
                  <a:gd name="connsiteX4" fmla="*/ 278450 w 973301"/>
                  <a:gd name="connsiteY4" fmla="*/ 3723 h 680783"/>
                  <a:gd name="connsiteX5" fmla="*/ 535994 w 973301"/>
                  <a:gd name="connsiteY5" fmla="*/ 211792 h 680783"/>
                  <a:gd name="connsiteX6" fmla="*/ 857444 w 973301"/>
                  <a:gd name="connsiteY6" fmla="*/ 144322 h 680783"/>
                  <a:gd name="connsiteX7" fmla="*/ 970603 w 973301"/>
                  <a:gd name="connsiteY7" fmla="*/ 407629 h 680783"/>
                  <a:gd name="connsiteX0" fmla="*/ 238218 w 973301"/>
                  <a:gd name="connsiteY0" fmla="*/ 502590 h 680783"/>
                  <a:gd name="connsiteX1" fmla="*/ 413338 w 973301"/>
                  <a:gd name="connsiteY1" fmla="*/ 329347 h 680783"/>
                  <a:gd name="connsiteX2" fmla="*/ 483867 w 973301"/>
                  <a:gd name="connsiteY2" fmla="*/ 618048 h 680783"/>
                  <a:gd name="connsiteX3" fmla="*/ 42128 w 973301"/>
                  <a:gd name="connsiteY3" fmla="*/ 507592 h 680783"/>
                  <a:gd name="connsiteX4" fmla="*/ 278450 w 973301"/>
                  <a:gd name="connsiteY4" fmla="*/ 3723 h 680783"/>
                  <a:gd name="connsiteX5" fmla="*/ 535994 w 973301"/>
                  <a:gd name="connsiteY5" fmla="*/ 211792 h 680783"/>
                  <a:gd name="connsiteX6" fmla="*/ 857444 w 973301"/>
                  <a:gd name="connsiteY6" fmla="*/ 144322 h 680783"/>
                  <a:gd name="connsiteX7" fmla="*/ 970603 w 973301"/>
                  <a:gd name="connsiteY7" fmla="*/ 407629 h 680783"/>
                  <a:gd name="connsiteX0" fmla="*/ 238218 w 973301"/>
                  <a:gd name="connsiteY0" fmla="*/ 502590 h 680783"/>
                  <a:gd name="connsiteX1" fmla="*/ 413338 w 973301"/>
                  <a:gd name="connsiteY1" fmla="*/ 329347 h 680783"/>
                  <a:gd name="connsiteX2" fmla="*/ 483867 w 973301"/>
                  <a:gd name="connsiteY2" fmla="*/ 618048 h 680783"/>
                  <a:gd name="connsiteX3" fmla="*/ 42128 w 973301"/>
                  <a:gd name="connsiteY3" fmla="*/ 507592 h 680783"/>
                  <a:gd name="connsiteX4" fmla="*/ 278450 w 973301"/>
                  <a:gd name="connsiteY4" fmla="*/ 3723 h 680783"/>
                  <a:gd name="connsiteX5" fmla="*/ 558028 w 973301"/>
                  <a:gd name="connsiteY5" fmla="*/ 211792 h 680783"/>
                  <a:gd name="connsiteX6" fmla="*/ 857444 w 973301"/>
                  <a:gd name="connsiteY6" fmla="*/ 144322 h 680783"/>
                  <a:gd name="connsiteX7" fmla="*/ 970603 w 973301"/>
                  <a:gd name="connsiteY7" fmla="*/ 407629 h 680783"/>
                  <a:gd name="connsiteX0" fmla="*/ 238218 w 973301"/>
                  <a:gd name="connsiteY0" fmla="*/ 503717 h 681910"/>
                  <a:gd name="connsiteX1" fmla="*/ 413338 w 973301"/>
                  <a:gd name="connsiteY1" fmla="*/ 330474 h 681910"/>
                  <a:gd name="connsiteX2" fmla="*/ 483867 w 973301"/>
                  <a:gd name="connsiteY2" fmla="*/ 619175 h 681910"/>
                  <a:gd name="connsiteX3" fmla="*/ 42128 w 973301"/>
                  <a:gd name="connsiteY3" fmla="*/ 508719 h 681910"/>
                  <a:gd name="connsiteX4" fmla="*/ 278450 w 973301"/>
                  <a:gd name="connsiteY4" fmla="*/ 4850 h 681910"/>
                  <a:gd name="connsiteX5" fmla="*/ 558028 w 973301"/>
                  <a:gd name="connsiteY5" fmla="*/ 212919 h 681910"/>
                  <a:gd name="connsiteX6" fmla="*/ 857444 w 973301"/>
                  <a:gd name="connsiteY6" fmla="*/ 145449 h 681910"/>
                  <a:gd name="connsiteX7" fmla="*/ 970603 w 973301"/>
                  <a:gd name="connsiteY7" fmla="*/ 408756 h 681910"/>
                  <a:gd name="connsiteX0" fmla="*/ 238218 w 973301"/>
                  <a:gd name="connsiteY0" fmla="*/ 503717 h 681910"/>
                  <a:gd name="connsiteX1" fmla="*/ 413338 w 973301"/>
                  <a:gd name="connsiteY1" fmla="*/ 330474 h 681910"/>
                  <a:gd name="connsiteX2" fmla="*/ 483867 w 973301"/>
                  <a:gd name="connsiteY2" fmla="*/ 619175 h 681910"/>
                  <a:gd name="connsiteX3" fmla="*/ 42128 w 973301"/>
                  <a:gd name="connsiteY3" fmla="*/ 508719 h 681910"/>
                  <a:gd name="connsiteX4" fmla="*/ 278450 w 973301"/>
                  <a:gd name="connsiteY4" fmla="*/ 4850 h 681910"/>
                  <a:gd name="connsiteX5" fmla="*/ 558028 w 973301"/>
                  <a:gd name="connsiteY5" fmla="*/ 212919 h 681910"/>
                  <a:gd name="connsiteX6" fmla="*/ 857444 w 973301"/>
                  <a:gd name="connsiteY6" fmla="*/ 145449 h 681910"/>
                  <a:gd name="connsiteX7" fmla="*/ 970603 w 973301"/>
                  <a:gd name="connsiteY7" fmla="*/ 408756 h 681910"/>
                  <a:gd name="connsiteX0" fmla="*/ 238218 w 973301"/>
                  <a:gd name="connsiteY0" fmla="*/ 506290 h 684483"/>
                  <a:gd name="connsiteX1" fmla="*/ 413338 w 973301"/>
                  <a:gd name="connsiteY1" fmla="*/ 333047 h 684483"/>
                  <a:gd name="connsiteX2" fmla="*/ 483867 w 973301"/>
                  <a:gd name="connsiteY2" fmla="*/ 621748 h 684483"/>
                  <a:gd name="connsiteX3" fmla="*/ 42128 w 973301"/>
                  <a:gd name="connsiteY3" fmla="*/ 511292 h 684483"/>
                  <a:gd name="connsiteX4" fmla="*/ 278450 w 973301"/>
                  <a:gd name="connsiteY4" fmla="*/ 7423 h 684483"/>
                  <a:gd name="connsiteX5" fmla="*/ 549765 w 973301"/>
                  <a:gd name="connsiteY5" fmla="*/ 190704 h 684483"/>
                  <a:gd name="connsiteX6" fmla="*/ 857444 w 973301"/>
                  <a:gd name="connsiteY6" fmla="*/ 148022 h 684483"/>
                  <a:gd name="connsiteX7" fmla="*/ 970603 w 973301"/>
                  <a:gd name="connsiteY7" fmla="*/ 411329 h 684483"/>
                  <a:gd name="connsiteX0" fmla="*/ 238218 w 973301"/>
                  <a:gd name="connsiteY0" fmla="*/ 503104 h 681297"/>
                  <a:gd name="connsiteX1" fmla="*/ 413338 w 973301"/>
                  <a:gd name="connsiteY1" fmla="*/ 329861 h 681297"/>
                  <a:gd name="connsiteX2" fmla="*/ 483867 w 973301"/>
                  <a:gd name="connsiteY2" fmla="*/ 618562 h 681297"/>
                  <a:gd name="connsiteX3" fmla="*/ 42128 w 973301"/>
                  <a:gd name="connsiteY3" fmla="*/ 508106 h 681297"/>
                  <a:gd name="connsiteX4" fmla="*/ 278450 w 973301"/>
                  <a:gd name="connsiteY4" fmla="*/ 4237 h 681297"/>
                  <a:gd name="connsiteX5" fmla="*/ 549765 w 973301"/>
                  <a:gd name="connsiteY5" fmla="*/ 187518 h 681297"/>
                  <a:gd name="connsiteX6" fmla="*/ 857444 w 973301"/>
                  <a:gd name="connsiteY6" fmla="*/ 144836 h 681297"/>
                  <a:gd name="connsiteX7" fmla="*/ 970603 w 973301"/>
                  <a:gd name="connsiteY7" fmla="*/ 408143 h 681297"/>
                  <a:gd name="connsiteX0" fmla="*/ 238218 w 973301"/>
                  <a:gd name="connsiteY0" fmla="*/ 503104 h 681297"/>
                  <a:gd name="connsiteX1" fmla="*/ 413338 w 973301"/>
                  <a:gd name="connsiteY1" fmla="*/ 329861 h 681297"/>
                  <a:gd name="connsiteX2" fmla="*/ 483867 w 973301"/>
                  <a:gd name="connsiteY2" fmla="*/ 618562 h 681297"/>
                  <a:gd name="connsiteX3" fmla="*/ 42128 w 973301"/>
                  <a:gd name="connsiteY3" fmla="*/ 508106 h 681297"/>
                  <a:gd name="connsiteX4" fmla="*/ 278450 w 973301"/>
                  <a:gd name="connsiteY4" fmla="*/ 4237 h 681297"/>
                  <a:gd name="connsiteX5" fmla="*/ 549765 w 973301"/>
                  <a:gd name="connsiteY5" fmla="*/ 187518 h 681297"/>
                  <a:gd name="connsiteX6" fmla="*/ 857444 w 973301"/>
                  <a:gd name="connsiteY6" fmla="*/ 144836 h 681297"/>
                  <a:gd name="connsiteX7" fmla="*/ 970603 w 973301"/>
                  <a:gd name="connsiteY7" fmla="*/ 408143 h 681297"/>
                  <a:gd name="connsiteX0" fmla="*/ 238218 w 973301"/>
                  <a:gd name="connsiteY0" fmla="*/ 503104 h 681297"/>
                  <a:gd name="connsiteX1" fmla="*/ 413338 w 973301"/>
                  <a:gd name="connsiteY1" fmla="*/ 329861 h 681297"/>
                  <a:gd name="connsiteX2" fmla="*/ 483867 w 973301"/>
                  <a:gd name="connsiteY2" fmla="*/ 618562 h 681297"/>
                  <a:gd name="connsiteX3" fmla="*/ 42128 w 973301"/>
                  <a:gd name="connsiteY3" fmla="*/ 508106 h 681297"/>
                  <a:gd name="connsiteX4" fmla="*/ 278450 w 973301"/>
                  <a:gd name="connsiteY4" fmla="*/ 4237 h 681297"/>
                  <a:gd name="connsiteX5" fmla="*/ 549765 w 973301"/>
                  <a:gd name="connsiteY5" fmla="*/ 187518 h 681297"/>
                  <a:gd name="connsiteX6" fmla="*/ 857444 w 973301"/>
                  <a:gd name="connsiteY6" fmla="*/ 144836 h 681297"/>
                  <a:gd name="connsiteX7" fmla="*/ 970603 w 973301"/>
                  <a:gd name="connsiteY7" fmla="*/ 408143 h 681297"/>
                  <a:gd name="connsiteX0" fmla="*/ 238218 w 973301"/>
                  <a:gd name="connsiteY0" fmla="*/ 501535 h 679728"/>
                  <a:gd name="connsiteX1" fmla="*/ 413338 w 973301"/>
                  <a:gd name="connsiteY1" fmla="*/ 328292 h 679728"/>
                  <a:gd name="connsiteX2" fmla="*/ 483867 w 973301"/>
                  <a:gd name="connsiteY2" fmla="*/ 616993 h 679728"/>
                  <a:gd name="connsiteX3" fmla="*/ 42128 w 973301"/>
                  <a:gd name="connsiteY3" fmla="*/ 506537 h 679728"/>
                  <a:gd name="connsiteX4" fmla="*/ 278450 w 973301"/>
                  <a:gd name="connsiteY4" fmla="*/ 2668 h 679728"/>
                  <a:gd name="connsiteX5" fmla="*/ 549765 w 973301"/>
                  <a:gd name="connsiteY5" fmla="*/ 185949 h 679728"/>
                  <a:gd name="connsiteX6" fmla="*/ 857444 w 973301"/>
                  <a:gd name="connsiteY6" fmla="*/ 143267 h 679728"/>
                  <a:gd name="connsiteX7" fmla="*/ 970603 w 973301"/>
                  <a:gd name="connsiteY7" fmla="*/ 406574 h 679728"/>
                  <a:gd name="connsiteX0" fmla="*/ 239713 w 974796"/>
                  <a:gd name="connsiteY0" fmla="*/ 509581 h 687774"/>
                  <a:gd name="connsiteX1" fmla="*/ 414833 w 974796"/>
                  <a:gd name="connsiteY1" fmla="*/ 336338 h 687774"/>
                  <a:gd name="connsiteX2" fmla="*/ 485362 w 974796"/>
                  <a:gd name="connsiteY2" fmla="*/ 625039 h 687774"/>
                  <a:gd name="connsiteX3" fmla="*/ 43623 w 974796"/>
                  <a:gd name="connsiteY3" fmla="*/ 514583 h 687774"/>
                  <a:gd name="connsiteX4" fmla="*/ 268928 w 974796"/>
                  <a:gd name="connsiteY4" fmla="*/ 2452 h 687774"/>
                  <a:gd name="connsiteX5" fmla="*/ 551260 w 974796"/>
                  <a:gd name="connsiteY5" fmla="*/ 193995 h 687774"/>
                  <a:gd name="connsiteX6" fmla="*/ 858939 w 974796"/>
                  <a:gd name="connsiteY6" fmla="*/ 151313 h 687774"/>
                  <a:gd name="connsiteX7" fmla="*/ 972098 w 974796"/>
                  <a:gd name="connsiteY7" fmla="*/ 414620 h 687774"/>
                  <a:gd name="connsiteX0" fmla="*/ 239713 w 974796"/>
                  <a:gd name="connsiteY0" fmla="*/ 508440 h 686633"/>
                  <a:gd name="connsiteX1" fmla="*/ 414833 w 974796"/>
                  <a:gd name="connsiteY1" fmla="*/ 335197 h 686633"/>
                  <a:gd name="connsiteX2" fmla="*/ 485362 w 974796"/>
                  <a:gd name="connsiteY2" fmla="*/ 623898 h 686633"/>
                  <a:gd name="connsiteX3" fmla="*/ 43623 w 974796"/>
                  <a:gd name="connsiteY3" fmla="*/ 513442 h 686633"/>
                  <a:gd name="connsiteX4" fmla="*/ 268928 w 974796"/>
                  <a:gd name="connsiteY4" fmla="*/ 1311 h 686633"/>
                  <a:gd name="connsiteX5" fmla="*/ 551260 w 974796"/>
                  <a:gd name="connsiteY5" fmla="*/ 192854 h 686633"/>
                  <a:gd name="connsiteX6" fmla="*/ 858939 w 974796"/>
                  <a:gd name="connsiteY6" fmla="*/ 150172 h 686633"/>
                  <a:gd name="connsiteX7" fmla="*/ 972098 w 974796"/>
                  <a:gd name="connsiteY7" fmla="*/ 413479 h 68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796" h="686633">
                    <a:moveTo>
                      <a:pt x="239713" y="508440"/>
                    </a:moveTo>
                    <a:cubicBezTo>
                      <a:pt x="220051" y="400199"/>
                      <a:pt x="313311" y="308483"/>
                      <a:pt x="414833" y="335197"/>
                    </a:cubicBezTo>
                    <a:cubicBezTo>
                      <a:pt x="568709" y="355231"/>
                      <a:pt x="571103" y="526747"/>
                      <a:pt x="485362" y="623898"/>
                    </a:cubicBezTo>
                    <a:cubicBezTo>
                      <a:pt x="359231" y="741315"/>
                      <a:pt x="103653" y="687971"/>
                      <a:pt x="43623" y="513442"/>
                    </a:cubicBezTo>
                    <a:cubicBezTo>
                      <a:pt x="-86006" y="165544"/>
                      <a:pt x="98347" y="15949"/>
                      <a:pt x="268928" y="1311"/>
                    </a:cubicBezTo>
                    <a:cubicBezTo>
                      <a:pt x="423631" y="-11041"/>
                      <a:pt x="534267" y="64743"/>
                      <a:pt x="551260" y="192854"/>
                    </a:cubicBezTo>
                    <a:cubicBezTo>
                      <a:pt x="632704" y="84983"/>
                      <a:pt x="783005" y="98296"/>
                      <a:pt x="858939" y="150172"/>
                    </a:cubicBezTo>
                    <a:cubicBezTo>
                      <a:pt x="963678" y="201219"/>
                      <a:pt x="983037" y="310103"/>
                      <a:pt x="972098" y="413479"/>
                    </a:cubicBezTo>
                  </a:path>
                </a:pathLst>
              </a:custGeom>
              <a:noFill/>
              <a:ln w="508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50" name="자유형: 도형 12">
                <a:extLst>
                  <a:ext uri="{FF2B5EF4-FFF2-40B4-BE49-F238E27FC236}">
                    <a16:creationId xmlns:a16="http://schemas.microsoft.com/office/drawing/2014/main" id="{996923B0-8B25-4B00-84AC-1939A69985B0}"/>
                  </a:ext>
                </a:extLst>
              </p:cNvPr>
              <p:cNvSpPr/>
              <p:nvPr/>
            </p:nvSpPr>
            <p:spPr>
              <a:xfrm>
                <a:off x="6646452" y="3560646"/>
                <a:ext cx="483425" cy="783120"/>
              </a:xfrm>
              <a:custGeom>
                <a:avLst/>
                <a:gdLst>
                  <a:gd name="connsiteX0" fmla="*/ 0 w 647934"/>
                  <a:gd name="connsiteY0" fmla="*/ 277685 h 1051840"/>
                  <a:gd name="connsiteX1" fmla="*/ 330979 w 647934"/>
                  <a:gd name="connsiteY1" fmla="*/ 0 h 1051840"/>
                  <a:gd name="connsiteX2" fmla="*/ 560982 w 647934"/>
                  <a:gd name="connsiteY2" fmla="*/ 171099 h 1051840"/>
                  <a:gd name="connsiteX3" fmla="*/ 468420 w 647934"/>
                  <a:gd name="connsiteY3" fmla="*/ 493663 h 1051840"/>
                  <a:gd name="connsiteX4" fmla="*/ 647934 w 647934"/>
                  <a:gd name="connsiteY4" fmla="*/ 793789 h 1051840"/>
                  <a:gd name="connsiteX5" fmla="*/ 468420 w 647934"/>
                  <a:gd name="connsiteY5" fmla="*/ 1051840 h 1051840"/>
                  <a:gd name="connsiteX0" fmla="*/ 0 w 647934"/>
                  <a:gd name="connsiteY0" fmla="*/ 277685 h 1051840"/>
                  <a:gd name="connsiteX1" fmla="*/ 330979 w 647934"/>
                  <a:gd name="connsiteY1" fmla="*/ 0 h 1051840"/>
                  <a:gd name="connsiteX2" fmla="*/ 560982 w 647934"/>
                  <a:gd name="connsiteY2" fmla="*/ 171099 h 1051840"/>
                  <a:gd name="connsiteX3" fmla="*/ 468420 w 647934"/>
                  <a:gd name="connsiteY3" fmla="*/ 493663 h 1051840"/>
                  <a:gd name="connsiteX4" fmla="*/ 647934 w 647934"/>
                  <a:gd name="connsiteY4" fmla="*/ 793789 h 1051840"/>
                  <a:gd name="connsiteX5" fmla="*/ 468420 w 647934"/>
                  <a:gd name="connsiteY5" fmla="*/ 1051840 h 1051840"/>
                  <a:gd name="connsiteX0" fmla="*/ 0 w 647937"/>
                  <a:gd name="connsiteY0" fmla="*/ 277685 h 1051840"/>
                  <a:gd name="connsiteX1" fmla="*/ 330979 w 647937"/>
                  <a:gd name="connsiteY1" fmla="*/ 0 h 1051840"/>
                  <a:gd name="connsiteX2" fmla="*/ 560982 w 647937"/>
                  <a:gd name="connsiteY2" fmla="*/ 171099 h 1051840"/>
                  <a:gd name="connsiteX3" fmla="*/ 468420 w 647937"/>
                  <a:gd name="connsiteY3" fmla="*/ 493663 h 1051840"/>
                  <a:gd name="connsiteX4" fmla="*/ 647934 w 647937"/>
                  <a:gd name="connsiteY4" fmla="*/ 793789 h 1051840"/>
                  <a:gd name="connsiteX5" fmla="*/ 468420 w 647937"/>
                  <a:gd name="connsiteY5" fmla="*/ 1051840 h 1051840"/>
                  <a:gd name="connsiteX0" fmla="*/ 0 w 647937"/>
                  <a:gd name="connsiteY0" fmla="*/ 277685 h 1051840"/>
                  <a:gd name="connsiteX1" fmla="*/ 330979 w 647937"/>
                  <a:gd name="connsiteY1" fmla="*/ 0 h 1051840"/>
                  <a:gd name="connsiteX2" fmla="*/ 560982 w 647937"/>
                  <a:gd name="connsiteY2" fmla="*/ 171099 h 1051840"/>
                  <a:gd name="connsiteX3" fmla="*/ 468420 w 647937"/>
                  <a:gd name="connsiteY3" fmla="*/ 493663 h 1051840"/>
                  <a:gd name="connsiteX4" fmla="*/ 647934 w 647937"/>
                  <a:gd name="connsiteY4" fmla="*/ 793789 h 1051840"/>
                  <a:gd name="connsiteX5" fmla="*/ 468420 w 647937"/>
                  <a:gd name="connsiteY5" fmla="*/ 1051840 h 1051840"/>
                  <a:gd name="connsiteX0" fmla="*/ 0 w 647937"/>
                  <a:gd name="connsiteY0" fmla="*/ 277685 h 1035314"/>
                  <a:gd name="connsiteX1" fmla="*/ 330979 w 647937"/>
                  <a:gd name="connsiteY1" fmla="*/ 0 h 1035314"/>
                  <a:gd name="connsiteX2" fmla="*/ 560982 w 647937"/>
                  <a:gd name="connsiteY2" fmla="*/ 171099 h 1035314"/>
                  <a:gd name="connsiteX3" fmla="*/ 468420 w 647937"/>
                  <a:gd name="connsiteY3" fmla="*/ 493663 h 1035314"/>
                  <a:gd name="connsiteX4" fmla="*/ 647934 w 647937"/>
                  <a:gd name="connsiteY4" fmla="*/ 793789 h 1035314"/>
                  <a:gd name="connsiteX5" fmla="*/ 465665 w 647937"/>
                  <a:gd name="connsiteY5" fmla="*/ 1035314 h 1035314"/>
                  <a:gd name="connsiteX0" fmla="*/ 0 w 642428"/>
                  <a:gd name="connsiteY0" fmla="*/ 277685 h 1035314"/>
                  <a:gd name="connsiteX1" fmla="*/ 330979 w 642428"/>
                  <a:gd name="connsiteY1" fmla="*/ 0 h 1035314"/>
                  <a:gd name="connsiteX2" fmla="*/ 560982 w 642428"/>
                  <a:gd name="connsiteY2" fmla="*/ 171099 h 1035314"/>
                  <a:gd name="connsiteX3" fmla="*/ 468420 w 642428"/>
                  <a:gd name="connsiteY3" fmla="*/ 493663 h 1035314"/>
                  <a:gd name="connsiteX4" fmla="*/ 642425 w 642428"/>
                  <a:gd name="connsiteY4" fmla="*/ 769001 h 1035314"/>
                  <a:gd name="connsiteX5" fmla="*/ 465665 w 642428"/>
                  <a:gd name="connsiteY5" fmla="*/ 1035314 h 1035314"/>
                  <a:gd name="connsiteX0" fmla="*/ 0 w 642428"/>
                  <a:gd name="connsiteY0" fmla="*/ 277685 h 1035314"/>
                  <a:gd name="connsiteX1" fmla="*/ 330979 w 642428"/>
                  <a:gd name="connsiteY1" fmla="*/ 0 h 1035314"/>
                  <a:gd name="connsiteX2" fmla="*/ 560982 w 642428"/>
                  <a:gd name="connsiteY2" fmla="*/ 171099 h 1035314"/>
                  <a:gd name="connsiteX3" fmla="*/ 468420 w 642428"/>
                  <a:gd name="connsiteY3" fmla="*/ 493663 h 1035314"/>
                  <a:gd name="connsiteX4" fmla="*/ 642425 w 642428"/>
                  <a:gd name="connsiteY4" fmla="*/ 769001 h 1035314"/>
                  <a:gd name="connsiteX5" fmla="*/ 465665 w 642428"/>
                  <a:gd name="connsiteY5" fmla="*/ 1035314 h 1035314"/>
                  <a:gd name="connsiteX0" fmla="*/ 0 w 642501"/>
                  <a:gd name="connsiteY0" fmla="*/ 277685 h 1035314"/>
                  <a:gd name="connsiteX1" fmla="*/ 330979 w 642501"/>
                  <a:gd name="connsiteY1" fmla="*/ 0 h 1035314"/>
                  <a:gd name="connsiteX2" fmla="*/ 560982 w 642501"/>
                  <a:gd name="connsiteY2" fmla="*/ 171099 h 1035314"/>
                  <a:gd name="connsiteX3" fmla="*/ 468420 w 642501"/>
                  <a:gd name="connsiteY3" fmla="*/ 493663 h 1035314"/>
                  <a:gd name="connsiteX4" fmla="*/ 642425 w 642501"/>
                  <a:gd name="connsiteY4" fmla="*/ 769001 h 1035314"/>
                  <a:gd name="connsiteX5" fmla="*/ 465665 w 642501"/>
                  <a:gd name="connsiteY5" fmla="*/ 1035314 h 1035314"/>
                  <a:gd name="connsiteX0" fmla="*/ 0 w 642501"/>
                  <a:gd name="connsiteY0" fmla="*/ 277685 h 1035314"/>
                  <a:gd name="connsiteX1" fmla="*/ 330979 w 642501"/>
                  <a:gd name="connsiteY1" fmla="*/ 0 h 1035314"/>
                  <a:gd name="connsiteX2" fmla="*/ 560982 w 642501"/>
                  <a:gd name="connsiteY2" fmla="*/ 171099 h 1035314"/>
                  <a:gd name="connsiteX3" fmla="*/ 468420 w 642501"/>
                  <a:gd name="connsiteY3" fmla="*/ 493663 h 1035314"/>
                  <a:gd name="connsiteX4" fmla="*/ 642425 w 642501"/>
                  <a:gd name="connsiteY4" fmla="*/ 769001 h 1035314"/>
                  <a:gd name="connsiteX5" fmla="*/ 465665 w 642501"/>
                  <a:gd name="connsiteY5" fmla="*/ 1035314 h 1035314"/>
                  <a:gd name="connsiteX0" fmla="*/ 0 w 642501"/>
                  <a:gd name="connsiteY0" fmla="*/ 277685 h 1035314"/>
                  <a:gd name="connsiteX1" fmla="*/ 330979 w 642501"/>
                  <a:gd name="connsiteY1" fmla="*/ 0 h 1035314"/>
                  <a:gd name="connsiteX2" fmla="*/ 560982 w 642501"/>
                  <a:gd name="connsiteY2" fmla="*/ 171099 h 1035314"/>
                  <a:gd name="connsiteX3" fmla="*/ 468420 w 642501"/>
                  <a:gd name="connsiteY3" fmla="*/ 493663 h 1035314"/>
                  <a:gd name="connsiteX4" fmla="*/ 642425 w 642501"/>
                  <a:gd name="connsiteY4" fmla="*/ 769001 h 1035314"/>
                  <a:gd name="connsiteX5" fmla="*/ 465665 w 642501"/>
                  <a:gd name="connsiteY5" fmla="*/ 1035314 h 1035314"/>
                  <a:gd name="connsiteX0" fmla="*/ 0 w 642489"/>
                  <a:gd name="connsiteY0" fmla="*/ 277685 h 1035314"/>
                  <a:gd name="connsiteX1" fmla="*/ 330979 w 642489"/>
                  <a:gd name="connsiteY1" fmla="*/ 0 h 1035314"/>
                  <a:gd name="connsiteX2" fmla="*/ 560982 w 642489"/>
                  <a:gd name="connsiteY2" fmla="*/ 171099 h 1035314"/>
                  <a:gd name="connsiteX3" fmla="*/ 446386 w 642489"/>
                  <a:gd name="connsiteY3" fmla="*/ 490909 h 1035314"/>
                  <a:gd name="connsiteX4" fmla="*/ 642425 w 642489"/>
                  <a:gd name="connsiteY4" fmla="*/ 769001 h 1035314"/>
                  <a:gd name="connsiteX5" fmla="*/ 465665 w 642489"/>
                  <a:gd name="connsiteY5" fmla="*/ 1035314 h 1035314"/>
                  <a:gd name="connsiteX0" fmla="*/ 0 w 642733"/>
                  <a:gd name="connsiteY0" fmla="*/ 277685 h 1035314"/>
                  <a:gd name="connsiteX1" fmla="*/ 330979 w 642733"/>
                  <a:gd name="connsiteY1" fmla="*/ 0 h 1035314"/>
                  <a:gd name="connsiteX2" fmla="*/ 560982 w 642733"/>
                  <a:gd name="connsiteY2" fmla="*/ 171099 h 1035314"/>
                  <a:gd name="connsiteX3" fmla="*/ 446386 w 642733"/>
                  <a:gd name="connsiteY3" fmla="*/ 490909 h 1035314"/>
                  <a:gd name="connsiteX4" fmla="*/ 642425 w 642733"/>
                  <a:gd name="connsiteY4" fmla="*/ 769001 h 1035314"/>
                  <a:gd name="connsiteX5" fmla="*/ 465665 w 642733"/>
                  <a:gd name="connsiteY5" fmla="*/ 1035314 h 1035314"/>
                  <a:gd name="connsiteX0" fmla="*/ 0 w 642733"/>
                  <a:gd name="connsiteY0" fmla="*/ 277685 h 1035314"/>
                  <a:gd name="connsiteX1" fmla="*/ 330979 w 642733"/>
                  <a:gd name="connsiteY1" fmla="*/ 0 h 1035314"/>
                  <a:gd name="connsiteX2" fmla="*/ 560982 w 642733"/>
                  <a:gd name="connsiteY2" fmla="*/ 171099 h 1035314"/>
                  <a:gd name="connsiteX3" fmla="*/ 446386 w 642733"/>
                  <a:gd name="connsiteY3" fmla="*/ 490909 h 1035314"/>
                  <a:gd name="connsiteX4" fmla="*/ 642425 w 642733"/>
                  <a:gd name="connsiteY4" fmla="*/ 769001 h 1035314"/>
                  <a:gd name="connsiteX5" fmla="*/ 465665 w 642733"/>
                  <a:gd name="connsiteY5" fmla="*/ 1035314 h 1035314"/>
                  <a:gd name="connsiteX0" fmla="*/ 0 w 642564"/>
                  <a:gd name="connsiteY0" fmla="*/ 277685 h 1035314"/>
                  <a:gd name="connsiteX1" fmla="*/ 330979 w 642564"/>
                  <a:gd name="connsiteY1" fmla="*/ 0 h 1035314"/>
                  <a:gd name="connsiteX2" fmla="*/ 560982 w 642564"/>
                  <a:gd name="connsiteY2" fmla="*/ 171099 h 1035314"/>
                  <a:gd name="connsiteX3" fmla="*/ 446386 w 642564"/>
                  <a:gd name="connsiteY3" fmla="*/ 490909 h 1035314"/>
                  <a:gd name="connsiteX4" fmla="*/ 642425 w 642564"/>
                  <a:gd name="connsiteY4" fmla="*/ 769001 h 1035314"/>
                  <a:gd name="connsiteX5" fmla="*/ 465665 w 642564"/>
                  <a:gd name="connsiteY5" fmla="*/ 1035314 h 1035314"/>
                  <a:gd name="connsiteX0" fmla="*/ 0 w 639815"/>
                  <a:gd name="connsiteY0" fmla="*/ 277685 h 1035314"/>
                  <a:gd name="connsiteX1" fmla="*/ 330979 w 639815"/>
                  <a:gd name="connsiteY1" fmla="*/ 0 h 1035314"/>
                  <a:gd name="connsiteX2" fmla="*/ 560982 w 639815"/>
                  <a:gd name="connsiteY2" fmla="*/ 171099 h 1035314"/>
                  <a:gd name="connsiteX3" fmla="*/ 446386 w 639815"/>
                  <a:gd name="connsiteY3" fmla="*/ 490909 h 1035314"/>
                  <a:gd name="connsiteX4" fmla="*/ 639670 w 639815"/>
                  <a:gd name="connsiteY4" fmla="*/ 760738 h 1035314"/>
                  <a:gd name="connsiteX5" fmla="*/ 465665 w 639815"/>
                  <a:gd name="connsiteY5" fmla="*/ 1035314 h 1035314"/>
                  <a:gd name="connsiteX0" fmla="*/ 0 w 639815"/>
                  <a:gd name="connsiteY0" fmla="*/ 277685 h 1035314"/>
                  <a:gd name="connsiteX1" fmla="*/ 330979 w 639815"/>
                  <a:gd name="connsiteY1" fmla="*/ 0 h 1035314"/>
                  <a:gd name="connsiteX2" fmla="*/ 560982 w 639815"/>
                  <a:gd name="connsiteY2" fmla="*/ 171099 h 1035314"/>
                  <a:gd name="connsiteX3" fmla="*/ 446386 w 639815"/>
                  <a:gd name="connsiteY3" fmla="*/ 490909 h 1035314"/>
                  <a:gd name="connsiteX4" fmla="*/ 639670 w 639815"/>
                  <a:gd name="connsiteY4" fmla="*/ 760738 h 1035314"/>
                  <a:gd name="connsiteX5" fmla="*/ 465665 w 639815"/>
                  <a:gd name="connsiteY5" fmla="*/ 1035314 h 1035314"/>
                  <a:gd name="connsiteX0" fmla="*/ 0 w 639815"/>
                  <a:gd name="connsiteY0" fmla="*/ 277685 h 1035314"/>
                  <a:gd name="connsiteX1" fmla="*/ 330979 w 639815"/>
                  <a:gd name="connsiteY1" fmla="*/ 0 h 1035314"/>
                  <a:gd name="connsiteX2" fmla="*/ 560982 w 639815"/>
                  <a:gd name="connsiteY2" fmla="*/ 171099 h 1035314"/>
                  <a:gd name="connsiteX3" fmla="*/ 446386 w 639815"/>
                  <a:gd name="connsiteY3" fmla="*/ 490909 h 1035314"/>
                  <a:gd name="connsiteX4" fmla="*/ 639670 w 639815"/>
                  <a:gd name="connsiteY4" fmla="*/ 760738 h 1035314"/>
                  <a:gd name="connsiteX5" fmla="*/ 465665 w 639815"/>
                  <a:gd name="connsiteY5" fmla="*/ 1035314 h 1035314"/>
                  <a:gd name="connsiteX0" fmla="*/ 0 w 639815"/>
                  <a:gd name="connsiteY0" fmla="*/ 277685 h 1035314"/>
                  <a:gd name="connsiteX1" fmla="*/ 330979 w 639815"/>
                  <a:gd name="connsiteY1" fmla="*/ 0 h 1035314"/>
                  <a:gd name="connsiteX2" fmla="*/ 560982 w 639815"/>
                  <a:gd name="connsiteY2" fmla="*/ 171099 h 1035314"/>
                  <a:gd name="connsiteX3" fmla="*/ 446386 w 639815"/>
                  <a:gd name="connsiteY3" fmla="*/ 490909 h 1035314"/>
                  <a:gd name="connsiteX4" fmla="*/ 639670 w 639815"/>
                  <a:gd name="connsiteY4" fmla="*/ 760738 h 1035314"/>
                  <a:gd name="connsiteX5" fmla="*/ 465665 w 639815"/>
                  <a:gd name="connsiteY5" fmla="*/ 1035314 h 1035314"/>
                  <a:gd name="connsiteX0" fmla="*/ 0 w 639815"/>
                  <a:gd name="connsiteY0" fmla="*/ 277685 h 1035314"/>
                  <a:gd name="connsiteX1" fmla="*/ 330979 w 639815"/>
                  <a:gd name="connsiteY1" fmla="*/ 0 h 1035314"/>
                  <a:gd name="connsiteX2" fmla="*/ 560982 w 639815"/>
                  <a:gd name="connsiteY2" fmla="*/ 171099 h 1035314"/>
                  <a:gd name="connsiteX3" fmla="*/ 446386 w 639815"/>
                  <a:gd name="connsiteY3" fmla="*/ 490909 h 1035314"/>
                  <a:gd name="connsiteX4" fmla="*/ 639670 w 639815"/>
                  <a:gd name="connsiteY4" fmla="*/ 760738 h 1035314"/>
                  <a:gd name="connsiteX5" fmla="*/ 465665 w 639815"/>
                  <a:gd name="connsiteY5" fmla="*/ 1035314 h 1035314"/>
                  <a:gd name="connsiteX0" fmla="*/ 0 w 639815"/>
                  <a:gd name="connsiteY0" fmla="*/ 277685 h 1035314"/>
                  <a:gd name="connsiteX1" fmla="*/ 330979 w 639815"/>
                  <a:gd name="connsiteY1" fmla="*/ 0 h 1035314"/>
                  <a:gd name="connsiteX2" fmla="*/ 560982 w 639815"/>
                  <a:gd name="connsiteY2" fmla="*/ 171099 h 1035314"/>
                  <a:gd name="connsiteX3" fmla="*/ 446386 w 639815"/>
                  <a:gd name="connsiteY3" fmla="*/ 490909 h 1035314"/>
                  <a:gd name="connsiteX4" fmla="*/ 639670 w 639815"/>
                  <a:gd name="connsiteY4" fmla="*/ 760738 h 1035314"/>
                  <a:gd name="connsiteX5" fmla="*/ 465665 w 639815"/>
                  <a:gd name="connsiteY5" fmla="*/ 1035314 h 1035314"/>
                  <a:gd name="connsiteX0" fmla="*/ 0 w 639815"/>
                  <a:gd name="connsiteY0" fmla="*/ 277685 h 1035314"/>
                  <a:gd name="connsiteX1" fmla="*/ 330979 w 639815"/>
                  <a:gd name="connsiteY1" fmla="*/ 0 h 1035314"/>
                  <a:gd name="connsiteX2" fmla="*/ 560982 w 639815"/>
                  <a:gd name="connsiteY2" fmla="*/ 171099 h 1035314"/>
                  <a:gd name="connsiteX3" fmla="*/ 446386 w 639815"/>
                  <a:gd name="connsiteY3" fmla="*/ 490909 h 1035314"/>
                  <a:gd name="connsiteX4" fmla="*/ 639670 w 639815"/>
                  <a:gd name="connsiteY4" fmla="*/ 760738 h 1035314"/>
                  <a:gd name="connsiteX5" fmla="*/ 465665 w 639815"/>
                  <a:gd name="connsiteY5" fmla="*/ 1035314 h 1035314"/>
                  <a:gd name="connsiteX0" fmla="*/ 0 w 639815"/>
                  <a:gd name="connsiteY0" fmla="*/ 280359 h 1037988"/>
                  <a:gd name="connsiteX1" fmla="*/ 330979 w 639815"/>
                  <a:gd name="connsiteY1" fmla="*/ 2674 h 1037988"/>
                  <a:gd name="connsiteX2" fmla="*/ 560982 w 639815"/>
                  <a:gd name="connsiteY2" fmla="*/ 173773 h 1037988"/>
                  <a:gd name="connsiteX3" fmla="*/ 446386 w 639815"/>
                  <a:gd name="connsiteY3" fmla="*/ 493583 h 1037988"/>
                  <a:gd name="connsiteX4" fmla="*/ 639670 w 639815"/>
                  <a:gd name="connsiteY4" fmla="*/ 763412 h 1037988"/>
                  <a:gd name="connsiteX5" fmla="*/ 465665 w 639815"/>
                  <a:gd name="connsiteY5" fmla="*/ 1037988 h 1037988"/>
                  <a:gd name="connsiteX0" fmla="*/ 0 w 639815"/>
                  <a:gd name="connsiteY0" fmla="*/ 284735 h 1042364"/>
                  <a:gd name="connsiteX1" fmla="*/ 330979 w 639815"/>
                  <a:gd name="connsiteY1" fmla="*/ 7050 h 1042364"/>
                  <a:gd name="connsiteX2" fmla="*/ 560982 w 639815"/>
                  <a:gd name="connsiteY2" fmla="*/ 178149 h 1042364"/>
                  <a:gd name="connsiteX3" fmla="*/ 446386 w 639815"/>
                  <a:gd name="connsiteY3" fmla="*/ 497959 h 1042364"/>
                  <a:gd name="connsiteX4" fmla="*/ 639670 w 639815"/>
                  <a:gd name="connsiteY4" fmla="*/ 767788 h 1042364"/>
                  <a:gd name="connsiteX5" fmla="*/ 465665 w 639815"/>
                  <a:gd name="connsiteY5" fmla="*/ 1042364 h 1042364"/>
                  <a:gd name="connsiteX0" fmla="*/ 0 w 639815"/>
                  <a:gd name="connsiteY0" fmla="*/ 284735 h 1042364"/>
                  <a:gd name="connsiteX1" fmla="*/ 330979 w 639815"/>
                  <a:gd name="connsiteY1" fmla="*/ 7050 h 1042364"/>
                  <a:gd name="connsiteX2" fmla="*/ 560982 w 639815"/>
                  <a:gd name="connsiteY2" fmla="*/ 178149 h 1042364"/>
                  <a:gd name="connsiteX3" fmla="*/ 446386 w 639815"/>
                  <a:gd name="connsiteY3" fmla="*/ 497959 h 1042364"/>
                  <a:gd name="connsiteX4" fmla="*/ 639670 w 639815"/>
                  <a:gd name="connsiteY4" fmla="*/ 767788 h 1042364"/>
                  <a:gd name="connsiteX5" fmla="*/ 465665 w 639815"/>
                  <a:gd name="connsiteY5" fmla="*/ 1042364 h 1042364"/>
                  <a:gd name="connsiteX0" fmla="*/ 0 w 639815"/>
                  <a:gd name="connsiteY0" fmla="*/ 278763 h 1036392"/>
                  <a:gd name="connsiteX1" fmla="*/ 330979 w 639815"/>
                  <a:gd name="connsiteY1" fmla="*/ 1078 h 1036392"/>
                  <a:gd name="connsiteX2" fmla="*/ 560982 w 639815"/>
                  <a:gd name="connsiteY2" fmla="*/ 172177 h 1036392"/>
                  <a:gd name="connsiteX3" fmla="*/ 446386 w 639815"/>
                  <a:gd name="connsiteY3" fmla="*/ 491987 h 1036392"/>
                  <a:gd name="connsiteX4" fmla="*/ 639670 w 639815"/>
                  <a:gd name="connsiteY4" fmla="*/ 761816 h 1036392"/>
                  <a:gd name="connsiteX5" fmla="*/ 465665 w 639815"/>
                  <a:gd name="connsiteY5" fmla="*/ 1036392 h 1036392"/>
                  <a:gd name="connsiteX0" fmla="*/ 0 w 639815"/>
                  <a:gd name="connsiteY0" fmla="*/ 280192 h 1037821"/>
                  <a:gd name="connsiteX1" fmla="*/ 330979 w 639815"/>
                  <a:gd name="connsiteY1" fmla="*/ 2507 h 1037821"/>
                  <a:gd name="connsiteX2" fmla="*/ 560982 w 639815"/>
                  <a:gd name="connsiteY2" fmla="*/ 173606 h 1037821"/>
                  <a:gd name="connsiteX3" fmla="*/ 446386 w 639815"/>
                  <a:gd name="connsiteY3" fmla="*/ 493416 h 1037821"/>
                  <a:gd name="connsiteX4" fmla="*/ 639670 w 639815"/>
                  <a:gd name="connsiteY4" fmla="*/ 763245 h 1037821"/>
                  <a:gd name="connsiteX5" fmla="*/ 465665 w 639815"/>
                  <a:gd name="connsiteY5" fmla="*/ 1037821 h 1037821"/>
                  <a:gd name="connsiteX0" fmla="*/ 32 w 639847"/>
                  <a:gd name="connsiteY0" fmla="*/ 279537 h 1037166"/>
                  <a:gd name="connsiteX1" fmla="*/ 331011 w 639847"/>
                  <a:gd name="connsiteY1" fmla="*/ 1852 h 1037166"/>
                  <a:gd name="connsiteX2" fmla="*/ 561014 w 639847"/>
                  <a:gd name="connsiteY2" fmla="*/ 172951 h 1037166"/>
                  <a:gd name="connsiteX3" fmla="*/ 446418 w 639847"/>
                  <a:gd name="connsiteY3" fmla="*/ 492761 h 1037166"/>
                  <a:gd name="connsiteX4" fmla="*/ 639702 w 639847"/>
                  <a:gd name="connsiteY4" fmla="*/ 762590 h 1037166"/>
                  <a:gd name="connsiteX5" fmla="*/ 465697 w 639847"/>
                  <a:gd name="connsiteY5" fmla="*/ 1037166 h 1037166"/>
                  <a:gd name="connsiteX0" fmla="*/ 32 w 639847"/>
                  <a:gd name="connsiteY0" fmla="*/ 279537 h 1037166"/>
                  <a:gd name="connsiteX1" fmla="*/ 331011 w 639847"/>
                  <a:gd name="connsiteY1" fmla="*/ 1852 h 1037166"/>
                  <a:gd name="connsiteX2" fmla="*/ 561014 w 639847"/>
                  <a:gd name="connsiteY2" fmla="*/ 172951 h 1037166"/>
                  <a:gd name="connsiteX3" fmla="*/ 446418 w 639847"/>
                  <a:gd name="connsiteY3" fmla="*/ 492761 h 1037166"/>
                  <a:gd name="connsiteX4" fmla="*/ 639702 w 639847"/>
                  <a:gd name="connsiteY4" fmla="*/ 762590 h 1037166"/>
                  <a:gd name="connsiteX5" fmla="*/ 465697 w 639847"/>
                  <a:gd name="connsiteY5" fmla="*/ 1037166 h 1037166"/>
                  <a:gd name="connsiteX0" fmla="*/ 32 w 639847"/>
                  <a:gd name="connsiteY0" fmla="*/ 279537 h 1037166"/>
                  <a:gd name="connsiteX1" fmla="*/ 331011 w 639847"/>
                  <a:gd name="connsiteY1" fmla="*/ 1852 h 1037166"/>
                  <a:gd name="connsiteX2" fmla="*/ 561014 w 639847"/>
                  <a:gd name="connsiteY2" fmla="*/ 172951 h 1037166"/>
                  <a:gd name="connsiteX3" fmla="*/ 446418 w 639847"/>
                  <a:gd name="connsiteY3" fmla="*/ 492761 h 1037166"/>
                  <a:gd name="connsiteX4" fmla="*/ 639702 w 639847"/>
                  <a:gd name="connsiteY4" fmla="*/ 762590 h 1037166"/>
                  <a:gd name="connsiteX5" fmla="*/ 465697 w 639847"/>
                  <a:gd name="connsiteY5" fmla="*/ 1037166 h 1037166"/>
                  <a:gd name="connsiteX0" fmla="*/ 26 w 639841"/>
                  <a:gd name="connsiteY0" fmla="*/ 279060 h 1036689"/>
                  <a:gd name="connsiteX1" fmla="*/ 331005 w 639841"/>
                  <a:gd name="connsiteY1" fmla="*/ 1375 h 1036689"/>
                  <a:gd name="connsiteX2" fmla="*/ 561008 w 639841"/>
                  <a:gd name="connsiteY2" fmla="*/ 172474 h 1036689"/>
                  <a:gd name="connsiteX3" fmla="*/ 446412 w 639841"/>
                  <a:gd name="connsiteY3" fmla="*/ 492284 h 1036689"/>
                  <a:gd name="connsiteX4" fmla="*/ 639696 w 639841"/>
                  <a:gd name="connsiteY4" fmla="*/ 762113 h 1036689"/>
                  <a:gd name="connsiteX5" fmla="*/ 465691 w 639841"/>
                  <a:gd name="connsiteY5" fmla="*/ 1036689 h 1036689"/>
                  <a:gd name="connsiteX0" fmla="*/ 26 w 639841"/>
                  <a:gd name="connsiteY0" fmla="*/ 279103 h 1036732"/>
                  <a:gd name="connsiteX1" fmla="*/ 331005 w 639841"/>
                  <a:gd name="connsiteY1" fmla="*/ 1418 h 1036732"/>
                  <a:gd name="connsiteX2" fmla="*/ 561008 w 639841"/>
                  <a:gd name="connsiteY2" fmla="*/ 172517 h 1036732"/>
                  <a:gd name="connsiteX3" fmla="*/ 446412 w 639841"/>
                  <a:gd name="connsiteY3" fmla="*/ 492327 h 1036732"/>
                  <a:gd name="connsiteX4" fmla="*/ 639696 w 639841"/>
                  <a:gd name="connsiteY4" fmla="*/ 762156 h 1036732"/>
                  <a:gd name="connsiteX5" fmla="*/ 465691 w 639841"/>
                  <a:gd name="connsiteY5" fmla="*/ 1036732 h 1036732"/>
                  <a:gd name="connsiteX0" fmla="*/ 26 w 639841"/>
                  <a:gd name="connsiteY0" fmla="*/ 279060 h 1036689"/>
                  <a:gd name="connsiteX1" fmla="*/ 331005 w 639841"/>
                  <a:gd name="connsiteY1" fmla="*/ 1375 h 1036689"/>
                  <a:gd name="connsiteX2" fmla="*/ 561008 w 639841"/>
                  <a:gd name="connsiteY2" fmla="*/ 172474 h 1036689"/>
                  <a:gd name="connsiteX3" fmla="*/ 446412 w 639841"/>
                  <a:gd name="connsiteY3" fmla="*/ 492284 h 1036689"/>
                  <a:gd name="connsiteX4" fmla="*/ 639696 w 639841"/>
                  <a:gd name="connsiteY4" fmla="*/ 762113 h 1036689"/>
                  <a:gd name="connsiteX5" fmla="*/ 465691 w 639841"/>
                  <a:gd name="connsiteY5" fmla="*/ 1036689 h 1036689"/>
                  <a:gd name="connsiteX0" fmla="*/ 34 w 639849"/>
                  <a:gd name="connsiteY0" fmla="*/ 280063 h 1037692"/>
                  <a:gd name="connsiteX1" fmla="*/ 331013 w 639849"/>
                  <a:gd name="connsiteY1" fmla="*/ 2378 h 1037692"/>
                  <a:gd name="connsiteX2" fmla="*/ 561016 w 639849"/>
                  <a:gd name="connsiteY2" fmla="*/ 173477 h 1037692"/>
                  <a:gd name="connsiteX3" fmla="*/ 446420 w 639849"/>
                  <a:gd name="connsiteY3" fmla="*/ 493287 h 1037692"/>
                  <a:gd name="connsiteX4" fmla="*/ 639704 w 639849"/>
                  <a:gd name="connsiteY4" fmla="*/ 763116 h 1037692"/>
                  <a:gd name="connsiteX5" fmla="*/ 465699 w 639849"/>
                  <a:gd name="connsiteY5" fmla="*/ 1037692 h 1037692"/>
                  <a:gd name="connsiteX0" fmla="*/ 34 w 639849"/>
                  <a:gd name="connsiteY0" fmla="*/ 280063 h 1037692"/>
                  <a:gd name="connsiteX1" fmla="*/ 331013 w 639849"/>
                  <a:gd name="connsiteY1" fmla="*/ 2378 h 1037692"/>
                  <a:gd name="connsiteX2" fmla="*/ 561016 w 639849"/>
                  <a:gd name="connsiteY2" fmla="*/ 173477 h 1037692"/>
                  <a:gd name="connsiteX3" fmla="*/ 446420 w 639849"/>
                  <a:gd name="connsiteY3" fmla="*/ 493287 h 1037692"/>
                  <a:gd name="connsiteX4" fmla="*/ 639704 w 639849"/>
                  <a:gd name="connsiteY4" fmla="*/ 763116 h 1037692"/>
                  <a:gd name="connsiteX5" fmla="*/ 465699 w 639849"/>
                  <a:gd name="connsiteY5" fmla="*/ 1037692 h 1037692"/>
                  <a:gd name="connsiteX0" fmla="*/ 34 w 639849"/>
                  <a:gd name="connsiteY0" fmla="*/ 280063 h 1037692"/>
                  <a:gd name="connsiteX1" fmla="*/ 331013 w 639849"/>
                  <a:gd name="connsiteY1" fmla="*/ 2378 h 1037692"/>
                  <a:gd name="connsiteX2" fmla="*/ 561016 w 639849"/>
                  <a:gd name="connsiteY2" fmla="*/ 173477 h 1037692"/>
                  <a:gd name="connsiteX3" fmla="*/ 446420 w 639849"/>
                  <a:gd name="connsiteY3" fmla="*/ 493287 h 1037692"/>
                  <a:gd name="connsiteX4" fmla="*/ 639704 w 639849"/>
                  <a:gd name="connsiteY4" fmla="*/ 763116 h 1037692"/>
                  <a:gd name="connsiteX5" fmla="*/ 465699 w 639849"/>
                  <a:gd name="connsiteY5" fmla="*/ 1037692 h 1037692"/>
                  <a:gd name="connsiteX0" fmla="*/ 34 w 639849"/>
                  <a:gd name="connsiteY0" fmla="*/ 280063 h 1037692"/>
                  <a:gd name="connsiteX1" fmla="*/ 331013 w 639849"/>
                  <a:gd name="connsiteY1" fmla="*/ 2378 h 1037692"/>
                  <a:gd name="connsiteX2" fmla="*/ 561016 w 639849"/>
                  <a:gd name="connsiteY2" fmla="*/ 173477 h 1037692"/>
                  <a:gd name="connsiteX3" fmla="*/ 446420 w 639849"/>
                  <a:gd name="connsiteY3" fmla="*/ 493287 h 1037692"/>
                  <a:gd name="connsiteX4" fmla="*/ 639704 w 639849"/>
                  <a:gd name="connsiteY4" fmla="*/ 763116 h 1037692"/>
                  <a:gd name="connsiteX5" fmla="*/ 465699 w 639849"/>
                  <a:gd name="connsiteY5" fmla="*/ 1037692 h 1037692"/>
                  <a:gd name="connsiteX0" fmla="*/ 40 w 620576"/>
                  <a:gd name="connsiteY0" fmla="*/ 296331 h 1037435"/>
                  <a:gd name="connsiteX1" fmla="*/ 311740 w 620576"/>
                  <a:gd name="connsiteY1" fmla="*/ 2121 h 1037435"/>
                  <a:gd name="connsiteX2" fmla="*/ 541743 w 620576"/>
                  <a:gd name="connsiteY2" fmla="*/ 173220 h 1037435"/>
                  <a:gd name="connsiteX3" fmla="*/ 427147 w 620576"/>
                  <a:gd name="connsiteY3" fmla="*/ 493030 h 1037435"/>
                  <a:gd name="connsiteX4" fmla="*/ 620431 w 620576"/>
                  <a:gd name="connsiteY4" fmla="*/ 762859 h 1037435"/>
                  <a:gd name="connsiteX5" fmla="*/ 446426 w 620576"/>
                  <a:gd name="connsiteY5" fmla="*/ 1037435 h 1037435"/>
                  <a:gd name="connsiteX0" fmla="*/ 5008 w 625544"/>
                  <a:gd name="connsiteY0" fmla="*/ 297012 h 1038116"/>
                  <a:gd name="connsiteX1" fmla="*/ 316708 w 625544"/>
                  <a:gd name="connsiteY1" fmla="*/ 2802 h 1038116"/>
                  <a:gd name="connsiteX2" fmla="*/ 546711 w 625544"/>
                  <a:gd name="connsiteY2" fmla="*/ 173901 h 1038116"/>
                  <a:gd name="connsiteX3" fmla="*/ 432115 w 625544"/>
                  <a:gd name="connsiteY3" fmla="*/ 493711 h 1038116"/>
                  <a:gd name="connsiteX4" fmla="*/ 625399 w 625544"/>
                  <a:gd name="connsiteY4" fmla="*/ 763540 h 1038116"/>
                  <a:gd name="connsiteX5" fmla="*/ 451394 w 625544"/>
                  <a:gd name="connsiteY5" fmla="*/ 1038116 h 1038116"/>
                  <a:gd name="connsiteX0" fmla="*/ 5008 w 625544"/>
                  <a:gd name="connsiteY0" fmla="*/ 299704 h 1040808"/>
                  <a:gd name="connsiteX1" fmla="*/ 316708 w 625544"/>
                  <a:gd name="connsiteY1" fmla="*/ 2739 h 1040808"/>
                  <a:gd name="connsiteX2" fmla="*/ 546711 w 625544"/>
                  <a:gd name="connsiteY2" fmla="*/ 176593 h 1040808"/>
                  <a:gd name="connsiteX3" fmla="*/ 432115 w 625544"/>
                  <a:gd name="connsiteY3" fmla="*/ 496403 h 1040808"/>
                  <a:gd name="connsiteX4" fmla="*/ 625399 w 625544"/>
                  <a:gd name="connsiteY4" fmla="*/ 766232 h 1040808"/>
                  <a:gd name="connsiteX5" fmla="*/ 451394 w 625544"/>
                  <a:gd name="connsiteY5" fmla="*/ 1040808 h 1040808"/>
                  <a:gd name="connsiteX0" fmla="*/ 4206 w 624742"/>
                  <a:gd name="connsiteY0" fmla="*/ 298093 h 1039197"/>
                  <a:gd name="connsiteX1" fmla="*/ 315906 w 624742"/>
                  <a:gd name="connsiteY1" fmla="*/ 1128 h 1039197"/>
                  <a:gd name="connsiteX2" fmla="*/ 545909 w 624742"/>
                  <a:gd name="connsiteY2" fmla="*/ 174982 h 1039197"/>
                  <a:gd name="connsiteX3" fmla="*/ 431313 w 624742"/>
                  <a:gd name="connsiteY3" fmla="*/ 494792 h 1039197"/>
                  <a:gd name="connsiteX4" fmla="*/ 624597 w 624742"/>
                  <a:gd name="connsiteY4" fmla="*/ 764621 h 1039197"/>
                  <a:gd name="connsiteX5" fmla="*/ 450592 w 624742"/>
                  <a:gd name="connsiteY5" fmla="*/ 1039197 h 1039197"/>
                  <a:gd name="connsiteX0" fmla="*/ 4206 w 624742"/>
                  <a:gd name="connsiteY0" fmla="*/ 298093 h 1039197"/>
                  <a:gd name="connsiteX1" fmla="*/ 315906 w 624742"/>
                  <a:gd name="connsiteY1" fmla="*/ 1128 h 1039197"/>
                  <a:gd name="connsiteX2" fmla="*/ 545909 w 624742"/>
                  <a:gd name="connsiteY2" fmla="*/ 174982 h 1039197"/>
                  <a:gd name="connsiteX3" fmla="*/ 431313 w 624742"/>
                  <a:gd name="connsiteY3" fmla="*/ 494792 h 1039197"/>
                  <a:gd name="connsiteX4" fmla="*/ 624597 w 624742"/>
                  <a:gd name="connsiteY4" fmla="*/ 764621 h 1039197"/>
                  <a:gd name="connsiteX5" fmla="*/ 450592 w 624742"/>
                  <a:gd name="connsiteY5" fmla="*/ 1039197 h 1039197"/>
                  <a:gd name="connsiteX0" fmla="*/ 4206 w 625023"/>
                  <a:gd name="connsiteY0" fmla="*/ 298093 h 1039197"/>
                  <a:gd name="connsiteX1" fmla="*/ 315906 w 625023"/>
                  <a:gd name="connsiteY1" fmla="*/ 1128 h 1039197"/>
                  <a:gd name="connsiteX2" fmla="*/ 545909 w 625023"/>
                  <a:gd name="connsiteY2" fmla="*/ 174982 h 1039197"/>
                  <a:gd name="connsiteX3" fmla="*/ 431313 w 625023"/>
                  <a:gd name="connsiteY3" fmla="*/ 494792 h 1039197"/>
                  <a:gd name="connsiteX4" fmla="*/ 624597 w 625023"/>
                  <a:gd name="connsiteY4" fmla="*/ 764621 h 1039197"/>
                  <a:gd name="connsiteX5" fmla="*/ 450592 w 625023"/>
                  <a:gd name="connsiteY5" fmla="*/ 1039197 h 1039197"/>
                  <a:gd name="connsiteX0" fmla="*/ 4206 w 641467"/>
                  <a:gd name="connsiteY0" fmla="*/ 298093 h 1039197"/>
                  <a:gd name="connsiteX1" fmla="*/ 315906 w 641467"/>
                  <a:gd name="connsiteY1" fmla="*/ 1128 h 1039197"/>
                  <a:gd name="connsiteX2" fmla="*/ 545909 w 641467"/>
                  <a:gd name="connsiteY2" fmla="*/ 174982 h 1039197"/>
                  <a:gd name="connsiteX3" fmla="*/ 431313 w 641467"/>
                  <a:gd name="connsiteY3" fmla="*/ 494792 h 1039197"/>
                  <a:gd name="connsiteX4" fmla="*/ 641122 w 641467"/>
                  <a:gd name="connsiteY4" fmla="*/ 764621 h 1039197"/>
                  <a:gd name="connsiteX5" fmla="*/ 450592 w 641467"/>
                  <a:gd name="connsiteY5" fmla="*/ 1039197 h 1039197"/>
                  <a:gd name="connsiteX0" fmla="*/ 4206 w 641467"/>
                  <a:gd name="connsiteY0" fmla="*/ 298093 h 1039197"/>
                  <a:gd name="connsiteX1" fmla="*/ 315906 w 641467"/>
                  <a:gd name="connsiteY1" fmla="*/ 1128 h 1039197"/>
                  <a:gd name="connsiteX2" fmla="*/ 545909 w 641467"/>
                  <a:gd name="connsiteY2" fmla="*/ 174982 h 1039197"/>
                  <a:gd name="connsiteX3" fmla="*/ 431313 w 641467"/>
                  <a:gd name="connsiteY3" fmla="*/ 494792 h 1039197"/>
                  <a:gd name="connsiteX4" fmla="*/ 641122 w 641467"/>
                  <a:gd name="connsiteY4" fmla="*/ 764621 h 1039197"/>
                  <a:gd name="connsiteX5" fmla="*/ 450592 w 641467"/>
                  <a:gd name="connsiteY5" fmla="*/ 1039197 h 1039197"/>
                  <a:gd name="connsiteX0" fmla="*/ 4206 w 641467"/>
                  <a:gd name="connsiteY0" fmla="*/ 298093 h 1039197"/>
                  <a:gd name="connsiteX1" fmla="*/ 315906 w 641467"/>
                  <a:gd name="connsiteY1" fmla="*/ 1128 h 1039197"/>
                  <a:gd name="connsiteX2" fmla="*/ 545909 w 641467"/>
                  <a:gd name="connsiteY2" fmla="*/ 174982 h 1039197"/>
                  <a:gd name="connsiteX3" fmla="*/ 431313 w 641467"/>
                  <a:gd name="connsiteY3" fmla="*/ 494792 h 1039197"/>
                  <a:gd name="connsiteX4" fmla="*/ 641122 w 641467"/>
                  <a:gd name="connsiteY4" fmla="*/ 764621 h 1039197"/>
                  <a:gd name="connsiteX5" fmla="*/ 425804 w 641467"/>
                  <a:gd name="connsiteY5" fmla="*/ 1039197 h 1039197"/>
                  <a:gd name="connsiteX0" fmla="*/ 4206 w 641467"/>
                  <a:gd name="connsiteY0" fmla="*/ 298093 h 1039197"/>
                  <a:gd name="connsiteX1" fmla="*/ 315906 w 641467"/>
                  <a:gd name="connsiteY1" fmla="*/ 1128 h 1039197"/>
                  <a:gd name="connsiteX2" fmla="*/ 545909 w 641467"/>
                  <a:gd name="connsiteY2" fmla="*/ 174982 h 1039197"/>
                  <a:gd name="connsiteX3" fmla="*/ 431313 w 641467"/>
                  <a:gd name="connsiteY3" fmla="*/ 494792 h 1039197"/>
                  <a:gd name="connsiteX4" fmla="*/ 641122 w 641467"/>
                  <a:gd name="connsiteY4" fmla="*/ 764621 h 1039197"/>
                  <a:gd name="connsiteX5" fmla="*/ 417542 w 641467"/>
                  <a:gd name="connsiteY5" fmla="*/ 1039197 h 1039197"/>
                  <a:gd name="connsiteX0" fmla="*/ 4206 w 641467"/>
                  <a:gd name="connsiteY0" fmla="*/ 298093 h 1039197"/>
                  <a:gd name="connsiteX1" fmla="*/ 315906 w 641467"/>
                  <a:gd name="connsiteY1" fmla="*/ 1128 h 1039197"/>
                  <a:gd name="connsiteX2" fmla="*/ 545909 w 641467"/>
                  <a:gd name="connsiteY2" fmla="*/ 174982 h 1039197"/>
                  <a:gd name="connsiteX3" fmla="*/ 431313 w 641467"/>
                  <a:gd name="connsiteY3" fmla="*/ 494792 h 1039197"/>
                  <a:gd name="connsiteX4" fmla="*/ 641122 w 641467"/>
                  <a:gd name="connsiteY4" fmla="*/ 764621 h 1039197"/>
                  <a:gd name="connsiteX5" fmla="*/ 417542 w 641467"/>
                  <a:gd name="connsiteY5" fmla="*/ 1039197 h 1039197"/>
                  <a:gd name="connsiteX0" fmla="*/ 4206 w 641467"/>
                  <a:gd name="connsiteY0" fmla="*/ 298093 h 1039197"/>
                  <a:gd name="connsiteX1" fmla="*/ 315906 w 641467"/>
                  <a:gd name="connsiteY1" fmla="*/ 1128 h 1039197"/>
                  <a:gd name="connsiteX2" fmla="*/ 545909 w 641467"/>
                  <a:gd name="connsiteY2" fmla="*/ 174982 h 1039197"/>
                  <a:gd name="connsiteX3" fmla="*/ 431313 w 641467"/>
                  <a:gd name="connsiteY3" fmla="*/ 494792 h 1039197"/>
                  <a:gd name="connsiteX4" fmla="*/ 641122 w 641467"/>
                  <a:gd name="connsiteY4" fmla="*/ 764621 h 1039197"/>
                  <a:gd name="connsiteX5" fmla="*/ 417542 w 641467"/>
                  <a:gd name="connsiteY5" fmla="*/ 1039197 h 1039197"/>
                  <a:gd name="connsiteX0" fmla="*/ 4206 w 641467"/>
                  <a:gd name="connsiteY0" fmla="*/ 298093 h 1039197"/>
                  <a:gd name="connsiteX1" fmla="*/ 315906 w 641467"/>
                  <a:gd name="connsiteY1" fmla="*/ 1128 h 1039197"/>
                  <a:gd name="connsiteX2" fmla="*/ 545909 w 641467"/>
                  <a:gd name="connsiteY2" fmla="*/ 174982 h 1039197"/>
                  <a:gd name="connsiteX3" fmla="*/ 431313 w 641467"/>
                  <a:gd name="connsiteY3" fmla="*/ 494792 h 1039197"/>
                  <a:gd name="connsiteX4" fmla="*/ 641122 w 641467"/>
                  <a:gd name="connsiteY4" fmla="*/ 764621 h 1039197"/>
                  <a:gd name="connsiteX5" fmla="*/ 417542 w 641467"/>
                  <a:gd name="connsiteY5" fmla="*/ 1039197 h 1039197"/>
                  <a:gd name="connsiteX0" fmla="*/ 4206 w 641503"/>
                  <a:gd name="connsiteY0" fmla="*/ 298093 h 1039197"/>
                  <a:gd name="connsiteX1" fmla="*/ 315906 w 641503"/>
                  <a:gd name="connsiteY1" fmla="*/ 1128 h 1039197"/>
                  <a:gd name="connsiteX2" fmla="*/ 545909 w 641503"/>
                  <a:gd name="connsiteY2" fmla="*/ 174982 h 1039197"/>
                  <a:gd name="connsiteX3" fmla="*/ 431313 w 641503"/>
                  <a:gd name="connsiteY3" fmla="*/ 494792 h 1039197"/>
                  <a:gd name="connsiteX4" fmla="*/ 641122 w 641503"/>
                  <a:gd name="connsiteY4" fmla="*/ 764621 h 1039197"/>
                  <a:gd name="connsiteX5" fmla="*/ 417542 w 641503"/>
                  <a:gd name="connsiteY5" fmla="*/ 1039197 h 1039197"/>
                  <a:gd name="connsiteX0" fmla="*/ 4206 w 641503"/>
                  <a:gd name="connsiteY0" fmla="*/ 298093 h 1039197"/>
                  <a:gd name="connsiteX1" fmla="*/ 315906 w 641503"/>
                  <a:gd name="connsiteY1" fmla="*/ 1128 h 1039197"/>
                  <a:gd name="connsiteX2" fmla="*/ 545909 w 641503"/>
                  <a:gd name="connsiteY2" fmla="*/ 174982 h 1039197"/>
                  <a:gd name="connsiteX3" fmla="*/ 431313 w 641503"/>
                  <a:gd name="connsiteY3" fmla="*/ 494792 h 1039197"/>
                  <a:gd name="connsiteX4" fmla="*/ 641122 w 641503"/>
                  <a:gd name="connsiteY4" fmla="*/ 764621 h 1039197"/>
                  <a:gd name="connsiteX5" fmla="*/ 417542 w 641503"/>
                  <a:gd name="connsiteY5" fmla="*/ 1039197 h 1039197"/>
                  <a:gd name="connsiteX0" fmla="*/ 4206 w 641503"/>
                  <a:gd name="connsiteY0" fmla="*/ 298093 h 1039197"/>
                  <a:gd name="connsiteX1" fmla="*/ 315906 w 641503"/>
                  <a:gd name="connsiteY1" fmla="*/ 1128 h 1039197"/>
                  <a:gd name="connsiteX2" fmla="*/ 545909 w 641503"/>
                  <a:gd name="connsiteY2" fmla="*/ 174982 h 1039197"/>
                  <a:gd name="connsiteX3" fmla="*/ 431313 w 641503"/>
                  <a:gd name="connsiteY3" fmla="*/ 494792 h 1039197"/>
                  <a:gd name="connsiteX4" fmla="*/ 641122 w 641503"/>
                  <a:gd name="connsiteY4" fmla="*/ 764621 h 1039197"/>
                  <a:gd name="connsiteX5" fmla="*/ 399268 w 641503"/>
                  <a:gd name="connsiteY5" fmla="*/ 1039197 h 1039197"/>
                  <a:gd name="connsiteX0" fmla="*/ 4206 w 641503"/>
                  <a:gd name="connsiteY0" fmla="*/ 298093 h 1039197"/>
                  <a:gd name="connsiteX1" fmla="*/ 315906 w 641503"/>
                  <a:gd name="connsiteY1" fmla="*/ 1128 h 1039197"/>
                  <a:gd name="connsiteX2" fmla="*/ 545909 w 641503"/>
                  <a:gd name="connsiteY2" fmla="*/ 174982 h 1039197"/>
                  <a:gd name="connsiteX3" fmla="*/ 431313 w 641503"/>
                  <a:gd name="connsiteY3" fmla="*/ 494792 h 1039197"/>
                  <a:gd name="connsiteX4" fmla="*/ 641122 w 641503"/>
                  <a:gd name="connsiteY4" fmla="*/ 764621 h 1039197"/>
                  <a:gd name="connsiteX5" fmla="*/ 399268 w 641503"/>
                  <a:gd name="connsiteY5" fmla="*/ 1039197 h 1039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1503" h="1039197">
                    <a:moveTo>
                      <a:pt x="4206" y="298093"/>
                    </a:moveTo>
                    <a:cubicBezTo>
                      <a:pt x="-31441" y="73328"/>
                      <a:pt x="167021" y="-10969"/>
                      <a:pt x="315906" y="1128"/>
                    </a:cubicBezTo>
                    <a:cubicBezTo>
                      <a:pt x="428380" y="8585"/>
                      <a:pt x="527080" y="95916"/>
                      <a:pt x="545909" y="174982"/>
                    </a:cubicBezTo>
                    <a:cubicBezTo>
                      <a:pt x="579319" y="262305"/>
                      <a:pt x="557648" y="418486"/>
                      <a:pt x="431313" y="494792"/>
                    </a:cubicBezTo>
                    <a:cubicBezTo>
                      <a:pt x="576532" y="548013"/>
                      <a:pt x="647384" y="650808"/>
                      <a:pt x="641122" y="764621"/>
                    </a:cubicBezTo>
                    <a:cubicBezTo>
                      <a:pt x="633615" y="919493"/>
                      <a:pt x="546235" y="1010014"/>
                      <a:pt x="399268" y="1039197"/>
                    </a:cubicBezTo>
                  </a:path>
                </a:pathLst>
              </a:custGeom>
              <a:noFill/>
              <a:ln w="508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51" name="자유형: 도형 13">
                <a:extLst>
                  <a:ext uri="{FF2B5EF4-FFF2-40B4-BE49-F238E27FC236}">
                    <a16:creationId xmlns:a16="http://schemas.microsoft.com/office/drawing/2014/main" id="{7C29BC78-5408-48EA-8594-0D87CE7E30A9}"/>
                  </a:ext>
                </a:extLst>
              </p:cNvPr>
              <p:cNvSpPr/>
              <p:nvPr/>
            </p:nvSpPr>
            <p:spPr>
              <a:xfrm>
                <a:off x="6153240" y="3948272"/>
                <a:ext cx="785355" cy="780891"/>
              </a:xfrm>
              <a:custGeom>
                <a:avLst/>
                <a:gdLst>
                  <a:gd name="connsiteX0" fmla="*/ 283295 w 970498"/>
                  <a:gd name="connsiteY0" fmla="*/ 213173 h 925619"/>
                  <a:gd name="connsiteX1" fmla="*/ 471224 w 970498"/>
                  <a:gd name="connsiteY1" fmla="*/ 0 h 925619"/>
                  <a:gd name="connsiteX2" fmla="*/ 611469 w 970498"/>
                  <a:gd name="connsiteY2" fmla="*/ 311345 h 925619"/>
                  <a:gd name="connsiteX3" fmla="*/ 970498 w 970498"/>
                  <a:gd name="connsiteY3" fmla="*/ 535737 h 925619"/>
                  <a:gd name="connsiteX4" fmla="*/ 538542 w 970498"/>
                  <a:gd name="connsiteY4" fmla="*/ 925619 h 925619"/>
                  <a:gd name="connsiteX5" fmla="*/ 0 w 970498"/>
                  <a:gd name="connsiteY5" fmla="*/ 852692 h 925619"/>
                  <a:gd name="connsiteX6" fmla="*/ 25244 w 970498"/>
                  <a:gd name="connsiteY6" fmla="*/ 384272 h 925619"/>
                  <a:gd name="connsiteX7" fmla="*/ 415126 w 970498"/>
                  <a:gd name="connsiteY7" fmla="*/ 566591 h 925619"/>
                  <a:gd name="connsiteX0" fmla="*/ 283295 w 970498"/>
                  <a:gd name="connsiteY0" fmla="*/ 213173 h 925619"/>
                  <a:gd name="connsiteX1" fmla="*/ 471224 w 970498"/>
                  <a:gd name="connsiteY1" fmla="*/ 0 h 925619"/>
                  <a:gd name="connsiteX2" fmla="*/ 611469 w 970498"/>
                  <a:gd name="connsiteY2" fmla="*/ 311345 h 925619"/>
                  <a:gd name="connsiteX3" fmla="*/ 970498 w 970498"/>
                  <a:gd name="connsiteY3" fmla="*/ 535737 h 925619"/>
                  <a:gd name="connsiteX4" fmla="*/ 538542 w 970498"/>
                  <a:gd name="connsiteY4" fmla="*/ 925619 h 925619"/>
                  <a:gd name="connsiteX5" fmla="*/ 0 w 970498"/>
                  <a:gd name="connsiteY5" fmla="*/ 852692 h 925619"/>
                  <a:gd name="connsiteX6" fmla="*/ 25244 w 970498"/>
                  <a:gd name="connsiteY6" fmla="*/ 384272 h 925619"/>
                  <a:gd name="connsiteX7" fmla="*/ 415126 w 970498"/>
                  <a:gd name="connsiteY7" fmla="*/ 566591 h 925619"/>
                  <a:gd name="connsiteX0" fmla="*/ 283295 w 970498"/>
                  <a:gd name="connsiteY0" fmla="*/ 213173 h 925619"/>
                  <a:gd name="connsiteX1" fmla="*/ 471224 w 970498"/>
                  <a:gd name="connsiteY1" fmla="*/ 0 h 925619"/>
                  <a:gd name="connsiteX2" fmla="*/ 611469 w 970498"/>
                  <a:gd name="connsiteY2" fmla="*/ 311345 h 925619"/>
                  <a:gd name="connsiteX3" fmla="*/ 970498 w 970498"/>
                  <a:gd name="connsiteY3" fmla="*/ 535737 h 925619"/>
                  <a:gd name="connsiteX4" fmla="*/ 538542 w 970498"/>
                  <a:gd name="connsiteY4" fmla="*/ 925619 h 925619"/>
                  <a:gd name="connsiteX5" fmla="*/ 0 w 970498"/>
                  <a:gd name="connsiteY5" fmla="*/ 852692 h 925619"/>
                  <a:gd name="connsiteX6" fmla="*/ 25244 w 970498"/>
                  <a:gd name="connsiteY6" fmla="*/ 384272 h 925619"/>
                  <a:gd name="connsiteX7" fmla="*/ 415126 w 970498"/>
                  <a:gd name="connsiteY7" fmla="*/ 566591 h 925619"/>
                  <a:gd name="connsiteX0" fmla="*/ 283295 w 970498"/>
                  <a:gd name="connsiteY0" fmla="*/ 213173 h 925619"/>
                  <a:gd name="connsiteX1" fmla="*/ 471224 w 970498"/>
                  <a:gd name="connsiteY1" fmla="*/ 0 h 925619"/>
                  <a:gd name="connsiteX2" fmla="*/ 611469 w 970498"/>
                  <a:gd name="connsiteY2" fmla="*/ 311345 h 925619"/>
                  <a:gd name="connsiteX3" fmla="*/ 970498 w 970498"/>
                  <a:gd name="connsiteY3" fmla="*/ 535737 h 925619"/>
                  <a:gd name="connsiteX4" fmla="*/ 538542 w 970498"/>
                  <a:gd name="connsiteY4" fmla="*/ 925619 h 925619"/>
                  <a:gd name="connsiteX5" fmla="*/ 0 w 970498"/>
                  <a:gd name="connsiteY5" fmla="*/ 852692 h 925619"/>
                  <a:gd name="connsiteX6" fmla="*/ 41769 w 970498"/>
                  <a:gd name="connsiteY6" fmla="*/ 395289 h 925619"/>
                  <a:gd name="connsiteX7" fmla="*/ 415126 w 970498"/>
                  <a:gd name="connsiteY7" fmla="*/ 566591 h 925619"/>
                  <a:gd name="connsiteX0" fmla="*/ 283295 w 970498"/>
                  <a:gd name="connsiteY0" fmla="*/ 213173 h 925619"/>
                  <a:gd name="connsiteX1" fmla="*/ 471224 w 970498"/>
                  <a:gd name="connsiteY1" fmla="*/ 0 h 925619"/>
                  <a:gd name="connsiteX2" fmla="*/ 611469 w 970498"/>
                  <a:gd name="connsiteY2" fmla="*/ 311345 h 925619"/>
                  <a:gd name="connsiteX3" fmla="*/ 970498 w 970498"/>
                  <a:gd name="connsiteY3" fmla="*/ 535737 h 925619"/>
                  <a:gd name="connsiteX4" fmla="*/ 538542 w 970498"/>
                  <a:gd name="connsiteY4" fmla="*/ 925619 h 925619"/>
                  <a:gd name="connsiteX5" fmla="*/ 0 w 970498"/>
                  <a:gd name="connsiteY5" fmla="*/ 852692 h 925619"/>
                  <a:gd name="connsiteX6" fmla="*/ 41769 w 970498"/>
                  <a:gd name="connsiteY6" fmla="*/ 395289 h 925619"/>
                  <a:gd name="connsiteX7" fmla="*/ 415126 w 970498"/>
                  <a:gd name="connsiteY7" fmla="*/ 566591 h 925619"/>
                  <a:gd name="connsiteX0" fmla="*/ 283295 w 970498"/>
                  <a:gd name="connsiteY0" fmla="*/ 213173 h 925619"/>
                  <a:gd name="connsiteX1" fmla="*/ 471224 w 970498"/>
                  <a:gd name="connsiteY1" fmla="*/ 0 h 925619"/>
                  <a:gd name="connsiteX2" fmla="*/ 611469 w 970498"/>
                  <a:gd name="connsiteY2" fmla="*/ 311345 h 925619"/>
                  <a:gd name="connsiteX3" fmla="*/ 970498 w 970498"/>
                  <a:gd name="connsiteY3" fmla="*/ 535737 h 925619"/>
                  <a:gd name="connsiteX4" fmla="*/ 538542 w 970498"/>
                  <a:gd name="connsiteY4" fmla="*/ 925619 h 925619"/>
                  <a:gd name="connsiteX5" fmla="*/ 0 w 970498"/>
                  <a:gd name="connsiteY5" fmla="*/ 852692 h 925619"/>
                  <a:gd name="connsiteX6" fmla="*/ 41769 w 970498"/>
                  <a:gd name="connsiteY6" fmla="*/ 395289 h 925619"/>
                  <a:gd name="connsiteX7" fmla="*/ 415126 w 970498"/>
                  <a:gd name="connsiteY7" fmla="*/ 566591 h 925619"/>
                  <a:gd name="connsiteX0" fmla="*/ 283295 w 970498"/>
                  <a:gd name="connsiteY0" fmla="*/ 213173 h 925619"/>
                  <a:gd name="connsiteX1" fmla="*/ 471224 w 970498"/>
                  <a:gd name="connsiteY1" fmla="*/ 0 h 925619"/>
                  <a:gd name="connsiteX2" fmla="*/ 611469 w 970498"/>
                  <a:gd name="connsiteY2" fmla="*/ 311345 h 925619"/>
                  <a:gd name="connsiteX3" fmla="*/ 970498 w 970498"/>
                  <a:gd name="connsiteY3" fmla="*/ 535737 h 925619"/>
                  <a:gd name="connsiteX4" fmla="*/ 538542 w 970498"/>
                  <a:gd name="connsiteY4" fmla="*/ 925619 h 925619"/>
                  <a:gd name="connsiteX5" fmla="*/ 0 w 970498"/>
                  <a:gd name="connsiteY5" fmla="*/ 852692 h 925619"/>
                  <a:gd name="connsiteX6" fmla="*/ 41769 w 970498"/>
                  <a:gd name="connsiteY6" fmla="*/ 395289 h 925619"/>
                  <a:gd name="connsiteX7" fmla="*/ 379321 w 970498"/>
                  <a:gd name="connsiteY7" fmla="*/ 599641 h 925619"/>
                  <a:gd name="connsiteX0" fmla="*/ 283295 w 970498"/>
                  <a:gd name="connsiteY0" fmla="*/ 213173 h 925619"/>
                  <a:gd name="connsiteX1" fmla="*/ 471224 w 970498"/>
                  <a:gd name="connsiteY1" fmla="*/ 0 h 925619"/>
                  <a:gd name="connsiteX2" fmla="*/ 611469 w 970498"/>
                  <a:gd name="connsiteY2" fmla="*/ 311345 h 925619"/>
                  <a:gd name="connsiteX3" fmla="*/ 970498 w 970498"/>
                  <a:gd name="connsiteY3" fmla="*/ 535737 h 925619"/>
                  <a:gd name="connsiteX4" fmla="*/ 538542 w 970498"/>
                  <a:gd name="connsiteY4" fmla="*/ 925619 h 925619"/>
                  <a:gd name="connsiteX5" fmla="*/ 0 w 970498"/>
                  <a:gd name="connsiteY5" fmla="*/ 852692 h 925619"/>
                  <a:gd name="connsiteX6" fmla="*/ 41769 w 970498"/>
                  <a:gd name="connsiteY6" fmla="*/ 395289 h 925619"/>
                  <a:gd name="connsiteX7" fmla="*/ 379321 w 970498"/>
                  <a:gd name="connsiteY7" fmla="*/ 599641 h 925619"/>
                  <a:gd name="connsiteX0" fmla="*/ 344345 w 1031548"/>
                  <a:gd name="connsiteY0" fmla="*/ 213173 h 925619"/>
                  <a:gd name="connsiteX1" fmla="*/ 532274 w 1031548"/>
                  <a:gd name="connsiteY1" fmla="*/ 0 h 925619"/>
                  <a:gd name="connsiteX2" fmla="*/ 672519 w 1031548"/>
                  <a:gd name="connsiteY2" fmla="*/ 311345 h 925619"/>
                  <a:gd name="connsiteX3" fmla="*/ 1031548 w 1031548"/>
                  <a:gd name="connsiteY3" fmla="*/ 535737 h 925619"/>
                  <a:gd name="connsiteX4" fmla="*/ 599592 w 1031548"/>
                  <a:gd name="connsiteY4" fmla="*/ 925619 h 925619"/>
                  <a:gd name="connsiteX5" fmla="*/ 61050 w 1031548"/>
                  <a:gd name="connsiteY5" fmla="*/ 852692 h 925619"/>
                  <a:gd name="connsiteX6" fmla="*/ 102819 w 1031548"/>
                  <a:gd name="connsiteY6" fmla="*/ 395289 h 925619"/>
                  <a:gd name="connsiteX7" fmla="*/ 440371 w 1031548"/>
                  <a:gd name="connsiteY7" fmla="*/ 599641 h 925619"/>
                  <a:gd name="connsiteX0" fmla="*/ 344345 w 1031548"/>
                  <a:gd name="connsiteY0" fmla="*/ 213173 h 925619"/>
                  <a:gd name="connsiteX1" fmla="*/ 532274 w 1031548"/>
                  <a:gd name="connsiteY1" fmla="*/ 0 h 925619"/>
                  <a:gd name="connsiteX2" fmla="*/ 672519 w 1031548"/>
                  <a:gd name="connsiteY2" fmla="*/ 311345 h 925619"/>
                  <a:gd name="connsiteX3" fmla="*/ 1031548 w 1031548"/>
                  <a:gd name="connsiteY3" fmla="*/ 535737 h 925619"/>
                  <a:gd name="connsiteX4" fmla="*/ 599592 w 1031548"/>
                  <a:gd name="connsiteY4" fmla="*/ 925619 h 925619"/>
                  <a:gd name="connsiteX5" fmla="*/ 61050 w 1031548"/>
                  <a:gd name="connsiteY5" fmla="*/ 852692 h 925619"/>
                  <a:gd name="connsiteX6" fmla="*/ 102819 w 1031548"/>
                  <a:gd name="connsiteY6" fmla="*/ 395289 h 925619"/>
                  <a:gd name="connsiteX7" fmla="*/ 440371 w 1031548"/>
                  <a:gd name="connsiteY7" fmla="*/ 599641 h 925619"/>
                  <a:gd name="connsiteX0" fmla="*/ 347877 w 1035080"/>
                  <a:gd name="connsiteY0" fmla="*/ 213173 h 925619"/>
                  <a:gd name="connsiteX1" fmla="*/ 535806 w 1035080"/>
                  <a:gd name="connsiteY1" fmla="*/ 0 h 925619"/>
                  <a:gd name="connsiteX2" fmla="*/ 676051 w 1035080"/>
                  <a:gd name="connsiteY2" fmla="*/ 311345 h 925619"/>
                  <a:gd name="connsiteX3" fmla="*/ 1035080 w 1035080"/>
                  <a:gd name="connsiteY3" fmla="*/ 535737 h 925619"/>
                  <a:gd name="connsiteX4" fmla="*/ 603124 w 1035080"/>
                  <a:gd name="connsiteY4" fmla="*/ 925619 h 925619"/>
                  <a:gd name="connsiteX5" fmla="*/ 53565 w 1035080"/>
                  <a:gd name="connsiteY5" fmla="*/ 871971 h 925619"/>
                  <a:gd name="connsiteX6" fmla="*/ 106351 w 1035080"/>
                  <a:gd name="connsiteY6" fmla="*/ 395289 h 925619"/>
                  <a:gd name="connsiteX7" fmla="*/ 443903 w 1035080"/>
                  <a:gd name="connsiteY7" fmla="*/ 599641 h 925619"/>
                  <a:gd name="connsiteX0" fmla="*/ 375671 w 1062874"/>
                  <a:gd name="connsiteY0" fmla="*/ 213173 h 925619"/>
                  <a:gd name="connsiteX1" fmla="*/ 563600 w 1062874"/>
                  <a:gd name="connsiteY1" fmla="*/ 0 h 925619"/>
                  <a:gd name="connsiteX2" fmla="*/ 703845 w 1062874"/>
                  <a:gd name="connsiteY2" fmla="*/ 311345 h 925619"/>
                  <a:gd name="connsiteX3" fmla="*/ 1062874 w 1062874"/>
                  <a:gd name="connsiteY3" fmla="*/ 535737 h 925619"/>
                  <a:gd name="connsiteX4" fmla="*/ 630918 w 1062874"/>
                  <a:gd name="connsiteY4" fmla="*/ 925619 h 925619"/>
                  <a:gd name="connsiteX5" fmla="*/ 81359 w 1062874"/>
                  <a:gd name="connsiteY5" fmla="*/ 871971 h 925619"/>
                  <a:gd name="connsiteX6" fmla="*/ 134145 w 1062874"/>
                  <a:gd name="connsiteY6" fmla="*/ 395289 h 925619"/>
                  <a:gd name="connsiteX7" fmla="*/ 471697 w 1062874"/>
                  <a:gd name="connsiteY7" fmla="*/ 599641 h 925619"/>
                  <a:gd name="connsiteX0" fmla="*/ 375671 w 1062874"/>
                  <a:gd name="connsiteY0" fmla="*/ 213173 h 973239"/>
                  <a:gd name="connsiteX1" fmla="*/ 563600 w 1062874"/>
                  <a:gd name="connsiteY1" fmla="*/ 0 h 973239"/>
                  <a:gd name="connsiteX2" fmla="*/ 703845 w 1062874"/>
                  <a:gd name="connsiteY2" fmla="*/ 311345 h 973239"/>
                  <a:gd name="connsiteX3" fmla="*/ 1062874 w 1062874"/>
                  <a:gd name="connsiteY3" fmla="*/ 535737 h 973239"/>
                  <a:gd name="connsiteX4" fmla="*/ 630918 w 1062874"/>
                  <a:gd name="connsiteY4" fmla="*/ 925619 h 973239"/>
                  <a:gd name="connsiteX5" fmla="*/ 81359 w 1062874"/>
                  <a:gd name="connsiteY5" fmla="*/ 871971 h 973239"/>
                  <a:gd name="connsiteX6" fmla="*/ 134145 w 1062874"/>
                  <a:gd name="connsiteY6" fmla="*/ 395289 h 973239"/>
                  <a:gd name="connsiteX7" fmla="*/ 471697 w 1062874"/>
                  <a:gd name="connsiteY7" fmla="*/ 599641 h 973239"/>
                  <a:gd name="connsiteX0" fmla="*/ 375671 w 1062874"/>
                  <a:gd name="connsiteY0" fmla="*/ 213173 h 973239"/>
                  <a:gd name="connsiteX1" fmla="*/ 563600 w 1062874"/>
                  <a:gd name="connsiteY1" fmla="*/ 0 h 973239"/>
                  <a:gd name="connsiteX2" fmla="*/ 703845 w 1062874"/>
                  <a:gd name="connsiteY2" fmla="*/ 311345 h 973239"/>
                  <a:gd name="connsiteX3" fmla="*/ 1062874 w 1062874"/>
                  <a:gd name="connsiteY3" fmla="*/ 535737 h 973239"/>
                  <a:gd name="connsiteX4" fmla="*/ 606130 w 1062874"/>
                  <a:gd name="connsiteY4" fmla="*/ 925619 h 973239"/>
                  <a:gd name="connsiteX5" fmla="*/ 81359 w 1062874"/>
                  <a:gd name="connsiteY5" fmla="*/ 871971 h 973239"/>
                  <a:gd name="connsiteX6" fmla="*/ 134145 w 1062874"/>
                  <a:gd name="connsiteY6" fmla="*/ 395289 h 973239"/>
                  <a:gd name="connsiteX7" fmla="*/ 471697 w 1062874"/>
                  <a:gd name="connsiteY7" fmla="*/ 599641 h 973239"/>
                  <a:gd name="connsiteX0" fmla="*/ 375671 w 1062874"/>
                  <a:gd name="connsiteY0" fmla="*/ 213173 h 979036"/>
                  <a:gd name="connsiteX1" fmla="*/ 563600 w 1062874"/>
                  <a:gd name="connsiteY1" fmla="*/ 0 h 979036"/>
                  <a:gd name="connsiteX2" fmla="*/ 703845 w 1062874"/>
                  <a:gd name="connsiteY2" fmla="*/ 311345 h 979036"/>
                  <a:gd name="connsiteX3" fmla="*/ 1062874 w 1062874"/>
                  <a:gd name="connsiteY3" fmla="*/ 535737 h 979036"/>
                  <a:gd name="connsiteX4" fmla="*/ 597867 w 1062874"/>
                  <a:gd name="connsiteY4" fmla="*/ 942144 h 979036"/>
                  <a:gd name="connsiteX5" fmla="*/ 81359 w 1062874"/>
                  <a:gd name="connsiteY5" fmla="*/ 871971 h 979036"/>
                  <a:gd name="connsiteX6" fmla="*/ 134145 w 1062874"/>
                  <a:gd name="connsiteY6" fmla="*/ 395289 h 979036"/>
                  <a:gd name="connsiteX7" fmla="*/ 471697 w 1062874"/>
                  <a:gd name="connsiteY7" fmla="*/ 599641 h 979036"/>
                  <a:gd name="connsiteX0" fmla="*/ 375671 w 1062874"/>
                  <a:gd name="connsiteY0" fmla="*/ 213173 h 1049379"/>
                  <a:gd name="connsiteX1" fmla="*/ 563600 w 1062874"/>
                  <a:gd name="connsiteY1" fmla="*/ 0 h 1049379"/>
                  <a:gd name="connsiteX2" fmla="*/ 703845 w 1062874"/>
                  <a:gd name="connsiteY2" fmla="*/ 311345 h 1049379"/>
                  <a:gd name="connsiteX3" fmla="*/ 1062874 w 1062874"/>
                  <a:gd name="connsiteY3" fmla="*/ 535737 h 1049379"/>
                  <a:gd name="connsiteX4" fmla="*/ 597867 w 1062874"/>
                  <a:gd name="connsiteY4" fmla="*/ 942144 h 1049379"/>
                  <a:gd name="connsiteX5" fmla="*/ 81359 w 1062874"/>
                  <a:gd name="connsiteY5" fmla="*/ 871971 h 1049379"/>
                  <a:gd name="connsiteX6" fmla="*/ 134145 w 1062874"/>
                  <a:gd name="connsiteY6" fmla="*/ 395289 h 1049379"/>
                  <a:gd name="connsiteX7" fmla="*/ 471697 w 1062874"/>
                  <a:gd name="connsiteY7" fmla="*/ 599641 h 1049379"/>
                  <a:gd name="connsiteX0" fmla="*/ 375671 w 1062874"/>
                  <a:gd name="connsiteY0" fmla="*/ 213173 h 1049379"/>
                  <a:gd name="connsiteX1" fmla="*/ 563600 w 1062874"/>
                  <a:gd name="connsiteY1" fmla="*/ 0 h 1049379"/>
                  <a:gd name="connsiteX2" fmla="*/ 703845 w 1062874"/>
                  <a:gd name="connsiteY2" fmla="*/ 311345 h 1049379"/>
                  <a:gd name="connsiteX3" fmla="*/ 1062874 w 1062874"/>
                  <a:gd name="connsiteY3" fmla="*/ 535737 h 1049379"/>
                  <a:gd name="connsiteX4" fmla="*/ 597867 w 1062874"/>
                  <a:gd name="connsiteY4" fmla="*/ 942144 h 1049379"/>
                  <a:gd name="connsiteX5" fmla="*/ 81359 w 1062874"/>
                  <a:gd name="connsiteY5" fmla="*/ 871971 h 1049379"/>
                  <a:gd name="connsiteX6" fmla="*/ 134145 w 1062874"/>
                  <a:gd name="connsiteY6" fmla="*/ 395289 h 1049379"/>
                  <a:gd name="connsiteX7" fmla="*/ 471697 w 1062874"/>
                  <a:gd name="connsiteY7" fmla="*/ 599641 h 1049379"/>
                  <a:gd name="connsiteX0" fmla="*/ 375671 w 1062874"/>
                  <a:gd name="connsiteY0" fmla="*/ 213173 h 1049379"/>
                  <a:gd name="connsiteX1" fmla="*/ 563600 w 1062874"/>
                  <a:gd name="connsiteY1" fmla="*/ 0 h 1049379"/>
                  <a:gd name="connsiteX2" fmla="*/ 703845 w 1062874"/>
                  <a:gd name="connsiteY2" fmla="*/ 311345 h 1049379"/>
                  <a:gd name="connsiteX3" fmla="*/ 1062874 w 1062874"/>
                  <a:gd name="connsiteY3" fmla="*/ 535737 h 1049379"/>
                  <a:gd name="connsiteX4" fmla="*/ 597867 w 1062874"/>
                  <a:gd name="connsiteY4" fmla="*/ 942144 h 1049379"/>
                  <a:gd name="connsiteX5" fmla="*/ 81359 w 1062874"/>
                  <a:gd name="connsiteY5" fmla="*/ 871971 h 1049379"/>
                  <a:gd name="connsiteX6" fmla="*/ 134145 w 1062874"/>
                  <a:gd name="connsiteY6" fmla="*/ 395289 h 1049379"/>
                  <a:gd name="connsiteX7" fmla="*/ 471697 w 1062874"/>
                  <a:gd name="connsiteY7" fmla="*/ 599641 h 1049379"/>
                  <a:gd name="connsiteX0" fmla="*/ 375671 w 1062874"/>
                  <a:gd name="connsiteY0" fmla="*/ 213173 h 1033999"/>
                  <a:gd name="connsiteX1" fmla="*/ 563600 w 1062874"/>
                  <a:gd name="connsiteY1" fmla="*/ 0 h 1033999"/>
                  <a:gd name="connsiteX2" fmla="*/ 703845 w 1062874"/>
                  <a:gd name="connsiteY2" fmla="*/ 311345 h 1033999"/>
                  <a:gd name="connsiteX3" fmla="*/ 1062874 w 1062874"/>
                  <a:gd name="connsiteY3" fmla="*/ 535737 h 1033999"/>
                  <a:gd name="connsiteX4" fmla="*/ 597867 w 1062874"/>
                  <a:gd name="connsiteY4" fmla="*/ 942144 h 1033999"/>
                  <a:gd name="connsiteX5" fmla="*/ 81359 w 1062874"/>
                  <a:gd name="connsiteY5" fmla="*/ 871971 h 1033999"/>
                  <a:gd name="connsiteX6" fmla="*/ 134145 w 1062874"/>
                  <a:gd name="connsiteY6" fmla="*/ 395289 h 1033999"/>
                  <a:gd name="connsiteX7" fmla="*/ 471697 w 1062874"/>
                  <a:gd name="connsiteY7" fmla="*/ 599641 h 1033999"/>
                  <a:gd name="connsiteX0" fmla="*/ 363975 w 1051178"/>
                  <a:gd name="connsiteY0" fmla="*/ 213173 h 1033999"/>
                  <a:gd name="connsiteX1" fmla="*/ 551904 w 1051178"/>
                  <a:gd name="connsiteY1" fmla="*/ 0 h 1033999"/>
                  <a:gd name="connsiteX2" fmla="*/ 692149 w 1051178"/>
                  <a:gd name="connsiteY2" fmla="*/ 311345 h 1033999"/>
                  <a:gd name="connsiteX3" fmla="*/ 1051178 w 1051178"/>
                  <a:gd name="connsiteY3" fmla="*/ 535737 h 1033999"/>
                  <a:gd name="connsiteX4" fmla="*/ 586171 w 1051178"/>
                  <a:gd name="connsiteY4" fmla="*/ 942144 h 1033999"/>
                  <a:gd name="connsiteX5" fmla="*/ 69663 w 1051178"/>
                  <a:gd name="connsiteY5" fmla="*/ 871971 h 1033999"/>
                  <a:gd name="connsiteX6" fmla="*/ 122449 w 1051178"/>
                  <a:gd name="connsiteY6" fmla="*/ 395289 h 1033999"/>
                  <a:gd name="connsiteX7" fmla="*/ 460001 w 1051178"/>
                  <a:gd name="connsiteY7" fmla="*/ 599641 h 1033999"/>
                  <a:gd name="connsiteX0" fmla="*/ 363975 w 1051178"/>
                  <a:gd name="connsiteY0" fmla="*/ 213173 h 1030327"/>
                  <a:gd name="connsiteX1" fmla="*/ 551904 w 1051178"/>
                  <a:gd name="connsiteY1" fmla="*/ 0 h 1030327"/>
                  <a:gd name="connsiteX2" fmla="*/ 692149 w 1051178"/>
                  <a:gd name="connsiteY2" fmla="*/ 311345 h 1030327"/>
                  <a:gd name="connsiteX3" fmla="*/ 1051178 w 1051178"/>
                  <a:gd name="connsiteY3" fmla="*/ 535737 h 1030327"/>
                  <a:gd name="connsiteX4" fmla="*/ 613713 w 1051178"/>
                  <a:gd name="connsiteY4" fmla="*/ 936636 h 1030327"/>
                  <a:gd name="connsiteX5" fmla="*/ 69663 w 1051178"/>
                  <a:gd name="connsiteY5" fmla="*/ 871971 h 1030327"/>
                  <a:gd name="connsiteX6" fmla="*/ 122449 w 1051178"/>
                  <a:gd name="connsiteY6" fmla="*/ 395289 h 1030327"/>
                  <a:gd name="connsiteX7" fmla="*/ 460001 w 1051178"/>
                  <a:gd name="connsiteY7" fmla="*/ 599641 h 1030327"/>
                  <a:gd name="connsiteX0" fmla="*/ 363975 w 1051178"/>
                  <a:gd name="connsiteY0" fmla="*/ 213173 h 1030327"/>
                  <a:gd name="connsiteX1" fmla="*/ 551904 w 1051178"/>
                  <a:gd name="connsiteY1" fmla="*/ 0 h 1030327"/>
                  <a:gd name="connsiteX2" fmla="*/ 692149 w 1051178"/>
                  <a:gd name="connsiteY2" fmla="*/ 311345 h 1030327"/>
                  <a:gd name="connsiteX3" fmla="*/ 1051178 w 1051178"/>
                  <a:gd name="connsiteY3" fmla="*/ 535737 h 1030327"/>
                  <a:gd name="connsiteX4" fmla="*/ 613713 w 1051178"/>
                  <a:gd name="connsiteY4" fmla="*/ 936636 h 1030327"/>
                  <a:gd name="connsiteX5" fmla="*/ 69663 w 1051178"/>
                  <a:gd name="connsiteY5" fmla="*/ 871971 h 1030327"/>
                  <a:gd name="connsiteX6" fmla="*/ 122449 w 1051178"/>
                  <a:gd name="connsiteY6" fmla="*/ 395289 h 1030327"/>
                  <a:gd name="connsiteX7" fmla="*/ 460001 w 1051178"/>
                  <a:gd name="connsiteY7" fmla="*/ 599641 h 1030327"/>
                  <a:gd name="connsiteX0" fmla="*/ 363975 w 1034653"/>
                  <a:gd name="connsiteY0" fmla="*/ 213173 h 1030327"/>
                  <a:gd name="connsiteX1" fmla="*/ 551904 w 1034653"/>
                  <a:gd name="connsiteY1" fmla="*/ 0 h 1030327"/>
                  <a:gd name="connsiteX2" fmla="*/ 692149 w 1034653"/>
                  <a:gd name="connsiteY2" fmla="*/ 311345 h 1030327"/>
                  <a:gd name="connsiteX3" fmla="*/ 1034653 w 1034653"/>
                  <a:gd name="connsiteY3" fmla="*/ 538491 h 1030327"/>
                  <a:gd name="connsiteX4" fmla="*/ 613713 w 1034653"/>
                  <a:gd name="connsiteY4" fmla="*/ 936636 h 1030327"/>
                  <a:gd name="connsiteX5" fmla="*/ 69663 w 1034653"/>
                  <a:gd name="connsiteY5" fmla="*/ 871971 h 1030327"/>
                  <a:gd name="connsiteX6" fmla="*/ 122449 w 1034653"/>
                  <a:gd name="connsiteY6" fmla="*/ 395289 h 1030327"/>
                  <a:gd name="connsiteX7" fmla="*/ 460001 w 1034653"/>
                  <a:gd name="connsiteY7" fmla="*/ 599641 h 1030327"/>
                  <a:gd name="connsiteX0" fmla="*/ 363975 w 1037690"/>
                  <a:gd name="connsiteY0" fmla="*/ 213173 h 1030327"/>
                  <a:gd name="connsiteX1" fmla="*/ 551904 w 1037690"/>
                  <a:gd name="connsiteY1" fmla="*/ 0 h 1030327"/>
                  <a:gd name="connsiteX2" fmla="*/ 692149 w 1037690"/>
                  <a:gd name="connsiteY2" fmla="*/ 311345 h 1030327"/>
                  <a:gd name="connsiteX3" fmla="*/ 1034653 w 1037690"/>
                  <a:gd name="connsiteY3" fmla="*/ 538491 h 1030327"/>
                  <a:gd name="connsiteX4" fmla="*/ 613713 w 1037690"/>
                  <a:gd name="connsiteY4" fmla="*/ 936636 h 1030327"/>
                  <a:gd name="connsiteX5" fmla="*/ 69663 w 1037690"/>
                  <a:gd name="connsiteY5" fmla="*/ 871971 h 1030327"/>
                  <a:gd name="connsiteX6" fmla="*/ 122449 w 1037690"/>
                  <a:gd name="connsiteY6" fmla="*/ 395289 h 1030327"/>
                  <a:gd name="connsiteX7" fmla="*/ 460001 w 1037690"/>
                  <a:gd name="connsiteY7" fmla="*/ 599641 h 1030327"/>
                  <a:gd name="connsiteX0" fmla="*/ 363975 w 1037917"/>
                  <a:gd name="connsiteY0" fmla="*/ 213173 h 1030327"/>
                  <a:gd name="connsiteX1" fmla="*/ 551904 w 1037917"/>
                  <a:gd name="connsiteY1" fmla="*/ 0 h 1030327"/>
                  <a:gd name="connsiteX2" fmla="*/ 692149 w 1037917"/>
                  <a:gd name="connsiteY2" fmla="*/ 311345 h 1030327"/>
                  <a:gd name="connsiteX3" fmla="*/ 1034653 w 1037917"/>
                  <a:gd name="connsiteY3" fmla="*/ 538491 h 1030327"/>
                  <a:gd name="connsiteX4" fmla="*/ 613713 w 1037917"/>
                  <a:gd name="connsiteY4" fmla="*/ 936636 h 1030327"/>
                  <a:gd name="connsiteX5" fmla="*/ 69663 w 1037917"/>
                  <a:gd name="connsiteY5" fmla="*/ 871971 h 1030327"/>
                  <a:gd name="connsiteX6" fmla="*/ 122449 w 1037917"/>
                  <a:gd name="connsiteY6" fmla="*/ 395289 h 1030327"/>
                  <a:gd name="connsiteX7" fmla="*/ 460001 w 1037917"/>
                  <a:gd name="connsiteY7" fmla="*/ 599641 h 1030327"/>
                  <a:gd name="connsiteX0" fmla="*/ 363975 w 1046257"/>
                  <a:gd name="connsiteY0" fmla="*/ 213173 h 1030327"/>
                  <a:gd name="connsiteX1" fmla="*/ 551904 w 1046257"/>
                  <a:gd name="connsiteY1" fmla="*/ 0 h 1030327"/>
                  <a:gd name="connsiteX2" fmla="*/ 692149 w 1046257"/>
                  <a:gd name="connsiteY2" fmla="*/ 311345 h 1030327"/>
                  <a:gd name="connsiteX3" fmla="*/ 1034653 w 1046257"/>
                  <a:gd name="connsiteY3" fmla="*/ 538491 h 1030327"/>
                  <a:gd name="connsiteX4" fmla="*/ 613713 w 1046257"/>
                  <a:gd name="connsiteY4" fmla="*/ 936636 h 1030327"/>
                  <a:gd name="connsiteX5" fmla="*/ 69663 w 1046257"/>
                  <a:gd name="connsiteY5" fmla="*/ 871971 h 1030327"/>
                  <a:gd name="connsiteX6" fmla="*/ 122449 w 1046257"/>
                  <a:gd name="connsiteY6" fmla="*/ 395289 h 1030327"/>
                  <a:gd name="connsiteX7" fmla="*/ 460001 w 1046257"/>
                  <a:gd name="connsiteY7" fmla="*/ 599641 h 1030327"/>
                  <a:gd name="connsiteX0" fmla="*/ 363975 w 1046257"/>
                  <a:gd name="connsiteY0" fmla="*/ 213173 h 1030327"/>
                  <a:gd name="connsiteX1" fmla="*/ 551904 w 1046257"/>
                  <a:gd name="connsiteY1" fmla="*/ 0 h 1030327"/>
                  <a:gd name="connsiteX2" fmla="*/ 692149 w 1046257"/>
                  <a:gd name="connsiteY2" fmla="*/ 311345 h 1030327"/>
                  <a:gd name="connsiteX3" fmla="*/ 1034653 w 1046257"/>
                  <a:gd name="connsiteY3" fmla="*/ 538491 h 1030327"/>
                  <a:gd name="connsiteX4" fmla="*/ 613713 w 1046257"/>
                  <a:gd name="connsiteY4" fmla="*/ 936636 h 1030327"/>
                  <a:gd name="connsiteX5" fmla="*/ 69663 w 1046257"/>
                  <a:gd name="connsiteY5" fmla="*/ 871971 h 1030327"/>
                  <a:gd name="connsiteX6" fmla="*/ 122449 w 1046257"/>
                  <a:gd name="connsiteY6" fmla="*/ 395289 h 1030327"/>
                  <a:gd name="connsiteX7" fmla="*/ 460001 w 1046257"/>
                  <a:gd name="connsiteY7" fmla="*/ 599641 h 1030327"/>
                  <a:gd name="connsiteX0" fmla="*/ 363975 w 1041370"/>
                  <a:gd name="connsiteY0" fmla="*/ 213173 h 1030327"/>
                  <a:gd name="connsiteX1" fmla="*/ 551904 w 1041370"/>
                  <a:gd name="connsiteY1" fmla="*/ 0 h 1030327"/>
                  <a:gd name="connsiteX2" fmla="*/ 692149 w 1041370"/>
                  <a:gd name="connsiteY2" fmla="*/ 311345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92149 w 1041370"/>
                  <a:gd name="connsiteY2" fmla="*/ 311345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2870 w 1041370"/>
                  <a:gd name="connsiteY2" fmla="*/ 311345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2870 w 1041370"/>
                  <a:gd name="connsiteY2" fmla="*/ 311345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2870 w 1041370"/>
                  <a:gd name="connsiteY2" fmla="*/ 311345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2870 w 1041370"/>
                  <a:gd name="connsiteY2" fmla="*/ 311345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830 h 1030984"/>
                  <a:gd name="connsiteX1" fmla="*/ 551904 w 1041370"/>
                  <a:gd name="connsiteY1" fmla="*/ 657 h 1030984"/>
                  <a:gd name="connsiteX2" fmla="*/ 675624 w 1041370"/>
                  <a:gd name="connsiteY2" fmla="*/ 300985 h 1030984"/>
                  <a:gd name="connsiteX3" fmla="*/ 1034653 w 1041370"/>
                  <a:gd name="connsiteY3" fmla="*/ 539148 h 1030984"/>
                  <a:gd name="connsiteX4" fmla="*/ 613713 w 1041370"/>
                  <a:gd name="connsiteY4" fmla="*/ 937293 h 1030984"/>
                  <a:gd name="connsiteX5" fmla="*/ 69663 w 1041370"/>
                  <a:gd name="connsiteY5" fmla="*/ 872628 h 1030984"/>
                  <a:gd name="connsiteX6" fmla="*/ 122449 w 1041370"/>
                  <a:gd name="connsiteY6" fmla="*/ 395946 h 1030984"/>
                  <a:gd name="connsiteX7" fmla="*/ 460001 w 1041370"/>
                  <a:gd name="connsiteY7" fmla="*/ 600298 h 1030984"/>
                  <a:gd name="connsiteX0" fmla="*/ 363975 w 1041370"/>
                  <a:gd name="connsiteY0" fmla="*/ 213830 h 1030984"/>
                  <a:gd name="connsiteX1" fmla="*/ 551904 w 1041370"/>
                  <a:gd name="connsiteY1" fmla="*/ 657 h 1030984"/>
                  <a:gd name="connsiteX2" fmla="*/ 675624 w 1041370"/>
                  <a:gd name="connsiteY2" fmla="*/ 300985 h 1030984"/>
                  <a:gd name="connsiteX3" fmla="*/ 1034653 w 1041370"/>
                  <a:gd name="connsiteY3" fmla="*/ 539148 h 1030984"/>
                  <a:gd name="connsiteX4" fmla="*/ 613713 w 1041370"/>
                  <a:gd name="connsiteY4" fmla="*/ 937293 h 1030984"/>
                  <a:gd name="connsiteX5" fmla="*/ 69663 w 1041370"/>
                  <a:gd name="connsiteY5" fmla="*/ 872628 h 1030984"/>
                  <a:gd name="connsiteX6" fmla="*/ 122449 w 1041370"/>
                  <a:gd name="connsiteY6" fmla="*/ 395946 h 1030984"/>
                  <a:gd name="connsiteX7" fmla="*/ 460001 w 1041370"/>
                  <a:gd name="connsiteY7" fmla="*/ 600298 h 1030984"/>
                  <a:gd name="connsiteX0" fmla="*/ 363975 w 1041370"/>
                  <a:gd name="connsiteY0" fmla="*/ 213830 h 1030984"/>
                  <a:gd name="connsiteX1" fmla="*/ 551904 w 1041370"/>
                  <a:gd name="connsiteY1" fmla="*/ 657 h 1030984"/>
                  <a:gd name="connsiteX2" fmla="*/ 675624 w 1041370"/>
                  <a:gd name="connsiteY2" fmla="*/ 300985 h 1030984"/>
                  <a:gd name="connsiteX3" fmla="*/ 1034653 w 1041370"/>
                  <a:gd name="connsiteY3" fmla="*/ 539148 h 1030984"/>
                  <a:gd name="connsiteX4" fmla="*/ 613713 w 1041370"/>
                  <a:gd name="connsiteY4" fmla="*/ 937293 h 1030984"/>
                  <a:gd name="connsiteX5" fmla="*/ 69663 w 1041370"/>
                  <a:gd name="connsiteY5" fmla="*/ 872628 h 1030984"/>
                  <a:gd name="connsiteX6" fmla="*/ 122449 w 1041370"/>
                  <a:gd name="connsiteY6" fmla="*/ 395946 h 1030984"/>
                  <a:gd name="connsiteX7" fmla="*/ 460001 w 1041370"/>
                  <a:gd name="connsiteY7" fmla="*/ 600298 h 1030984"/>
                  <a:gd name="connsiteX0" fmla="*/ 363975 w 1041370"/>
                  <a:gd name="connsiteY0" fmla="*/ 213270 h 1030424"/>
                  <a:gd name="connsiteX1" fmla="*/ 551904 w 1041370"/>
                  <a:gd name="connsiteY1" fmla="*/ 97 h 1030424"/>
                  <a:gd name="connsiteX2" fmla="*/ 675624 w 1041370"/>
                  <a:gd name="connsiteY2" fmla="*/ 300425 h 1030424"/>
                  <a:gd name="connsiteX3" fmla="*/ 1034653 w 1041370"/>
                  <a:gd name="connsiteY3" fmla="*/ 538588 h 1030424"/>
                  <a:gd name="connsiteX4" fmla="*/ 613713 w 1041370"/>
                  <a:gd name="connsiteY4" fmla="*/ 936733 h 1030424"/>
                  <a:gd name="connsiteX5" fmla="*/ 69663 w 1041370"/>
                  <a:gd name="connsiteY5" fmla="*/ 872068 h 1030424"/>
                  <a:gd name="connsiteX6" fmla="*/ 122449 w 1041370"/>
                  <a:gd name="connsiteY6" fmla="*/ 395386 h 1030424"/>
                  <a:gd name="connsiteX7" fmla="*/ 460001 w 1041370"/>
                  <a:gd name="connsiteY7" fmla="*/ 599738 h 1030424"/>
                  <a:gd name="connsiteX0" fmla="*/ 363975 w 1041370"/>
                  <a:gd name="connsiteY0" fmla="*/ 213173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15934 w 1041370"/>
                  <a:gd name="connsiteY7" fmla="*/ 693285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15934 w 1041370"/>
                  <a:gd name="connsiteY7" fmla="*/ 693285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15934 w 1041370"/>
                  <a:gd name="connsiteY7" fmla="*/ 693285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07671 w 1041370"/>
                  <a:gd name="connsiteY7" fmla="*/ 709810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07671 w 1041370"/>
                  <a:gd name="connsiteY7" fmla="*/ 709810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07671 w 1041370"/>
                  <a:gd name="connsiteY7" fmla="*/ 709810 h 1030327"/>
                  <a:gd name="connsiteX0" fmla="*/ 408043 w 1041266"/>
                  <a:gd name="connsiteY0" fmla="*/ 237961 h 1016230"/>
                  <a:gd name="connsiteX1" fmla="*/ 551904 w 1041266"/>
                  <a:gd name="connsiteY1" fmla="*/ 0 h 1016230"/>
                  <a:gd name="connsiteX2" fmla="*/ 675624 w 1041266"/>
                  <a:gd name="connsiteY2" fmla="*/ 300328 h 1016230"/>
                  <a:gd name="connsiteX3" fmla="*/ 1034653 w 1041266"/>
                  <a:gd name="connsiteY3" fmla="*/ 538491 h 1016230"/>
                  <a:gd name="connsiteX4" fmla="*/ 610959 w 1041266"/>
                  <a:gd name="connsiteY4" fmla="*/ 914602 h 1016230"/>
                  <a:gd name="connsiteX5" fmla="*/ 69663 w 1041266"/>
                  <a:gd name="connsiteY5" fmla="*/ 871971 h 1016230"/>
                  <a:gd name="connsiteX6" fmla="*/ 122449 w 1041266"/>
                  <a:gd name="connsiteY6" fmla="*/ 395289 h 1016230"/>
                  <a:gd name="connsiteX7" fmla="*/ 407671 w 1041266"/>
                  <a:gd name="connsiteY7" fmla="*/ 709810 h 1016230"/>
                  <a:gd name="connsiteX0" fmla="*/ 408043 w 1042386"/>
                  <a:gd name="connsiteY0" fmla="*/ 237961 h 1016230"/>
                  <a:gd name="connsiteX1" fmla="*/ 551904 w 1042386"/>
                  <a:gd name="connsiteY1" fmla="*/ 0 h 1016230"/>
                  <a:gd name="connsiteX2" fmla="*/ 675624 w 1042386"/>
                  <a:gd name="connsiteY2" fmla="*/ 300328 h 1016230"/>
                  <a:gd name="connsiteX3" fmla="*/ 1034653 w 1042386"/>
                  <a:gd name="connsiteY3" fmla="*/ 538491 h 1016230"/>
                  <a:gd name="connsiteX4" fmla="*/ 610959 w 1042386"/>
                  <a:gd name="connsiteY4" fmla="*/ 914602 h 1016230"/>
                  <a:gd name="connsiteX5" fmla="*/ 69663 w 1042386"/>
                  <a:gd name="connsiteY5" fmla="*/ 871971 h 1016230"/>
                  <a:gd name="connsiteX6" fmla="*/ 122449 w 1042386"/>
                  <a:gd name="connsiteY6" fmla="*/ 395289 h 1016230"/>
                  <a:gd name="connsiteX7" fmla="*/ 407671 w 1042386"/>
                  <a:gd name="connsiteY7" fmla="*/ 709810 h 1016230"/>
                  <a:gd name="connsiteX0" fmla="*/ 408043 w 1042386"/>
                  <a:gd name="connsiteY0" fmla="*/ 237961 h 1031503"/>
                  <a:gd name="connsiteX1" fmla="*/ 551904 w 1042386"/>
                  <a:gd name="connsiteY1" fmla="*/ 0 h 1031503"/>
                  <a:gd name="connsiteX2" fmla="*/ 675624 w 1042386"/>
                  <a:gd name="connsiteY2" fmla="*/ 300328 h 1031503"/>
                  <a:gd name="connsiteX3" fmla="*/ 1034653 w 1042386"/>
                  <a:gd name="connsiteY3" fmla="*/ 538491 h 1031503"/>
                  <a:gd name="connsiteX4" fmla="*/ 610959 w 1042386"/>
                  <a:gd name="connsiteY4" fmla="*/ 914602 h 1031503"/>
                  <a:gd name="connsiteX5" fmla="*/ 69663 w 1042386"/>
                  <a:gd name="connsiteY5" fmla="*/ 871971 h 1031503"/>
                  <a:gd name="connsiteX6" fmla="*/ 122449 w 1042386"/>
                  <a:gd name="connsiteY6" fmla="*/ 395289 h 1031503"/>
                  <a:gd name="connsiteX7" fmla="*/ 407671 w 1042386"/>
                  <a:gd name="connsiteY7" fmla="*/ 709810 h 1031503"/>
                  <a:gd name="connsiteX0" fmla="*/ 408043 w 1040983"/>
                  <a:gd name="connsiteY0" fmla="*/ 237961 h 1031503"/>
                  <a:gd name="connsiteX1" fmla="*/ 551904 w 1040983"/>
                  <a:gd name="connsiteY1" fmla="*/ 0 h 1031503"/>
                  <a:gd name="connsiteX2" fmla="*/ 675624 w 1040983"/>
                  <a:gd name="connsiteY2" fmla="*/ 300328 h 1031503"/>
                  <a:gd name="connsiteX3" fmla="*/ 1034653 w 1040983"/>
                  <a:gd name="connsiteY3" fmla="*/ 538491 h 1031503"/>
                  <a:gd name="connsiteX4" fmla="*/ 610959 w 1040983"/>
                  <a:gd name="connsiteY4" fmla="*/ 914602 h 1031503"/>
                  <a:gd name="connsiteX5" fmla="*/ 69663 w 1040983"/>
                  <a:gd name="connsiteY5" fmla="*/ 871971 h 1031503"/>
                  <a:gd name="connsiteX6" fmla="*/ 122449 w 1040983"/>
                  <a:gd name="connsiteY6" fmla="*/ 395289 h 1031503"/>
                  <a:gd name="connsiteX7" fmla="*/ 407671 w 1040983"/>
                  <a:gd name="connsiteY7" fmla="*/ 709810 h 1031503"/>
                  <a:gd name="connsiteX0" fmla="*/ 408043 w 1040983"/>
                  <a:gd name="connsiteY0" fmla="*/ 237961 h 1036239"/>
                  <a:gd name="connsiteX1" fmla="*/ 551904 w 1040983"/>
                  <a:gd name="connsiteY1" fmla="*/ 0 h 1036239"/>
                  <a:gd name="connsiteX2" fmla="*/ 675624 w 1040983"/>
                  <a:gd name="connsiteY2" fmla="*/ 300328 h 1036239"/>
                  <a:gd name="connsiteX3" fmla="*/ 1034653 w 1040983"/>
                  <a:gd name="connsiteY3" fmla="*/ 538491 h 1036239"/>
                  <a:gd name="connsiteX4" fmla="*/ 610959 w 1040983"/>
                  <a:gd name="connsiteY4" fmla="*/ 914602 h 1036239"/>
                  <a:gd name="connsiteX5" fmla="*/ 69663 w 1040983"/>
                  <a:gd name="connsiteY5" fmla="*/ 871971 h 1036239"/>
                  <a:gd name="connsiteX6" fmla="*/ 122449 w 1040983"/>
                  <a:gd name="connsiteY6" fmla="*/ 395289 h 1036239"/>
                  <a:gd name="connsiteX7" fmla="*/ 407671 w 1040983"/>
                  <a:gd name="connsiteY7" fmla="*/ 709810 h 1036239"/>
                  <a:gd name="connsiteX0" fmla="*/ 408043 w 1040106"/>
                  <a:gd name="connsiteY0" fmla="*/ 237961 h 1036239"/>
                  <a:gd name="connsiteX1" fmla="*/ 551904 w 1040106"/>
                  <a:gd name="connsiteY1" fmla="*/ 0 h 1036239"/>
                  <a:gd name="connsiteX2" fmla="*/ 675624 w 1040106"/>
                  <a:gd name="connsiteY2" fmla="*/ 300328 h 1036239"/>
                  <a:gd name="connsiteX3" fmla="*/ 1034653 w 1040106"/>
                  <a:gd name="connsiteY3" fmla="*/ 538491 h 1036239"/>
                  <a:gd name="connsiteX4" fmla="*/ 610959 w 1040106"/>
                  <a:gd name="connsiteY4" fmla="*/ 914602 h 1036239"/>
                  <a:gd name="connsiteX5" fmla="*/ 69663 w 1040106"/>
                  <a:gd name="connsiteY5" fmla="*/ 871971 h 1036239"/>
                  <a:gd name="connsiteX6" fmla="*/ 122449 w 1040106"/>
                  <a:gd name="connsiteY6" fmla="*/ 395289 h 1036239"/>
                  <a:gd name="connsiteX7" fmla="*/ 407671 w 1040106"/>
                  <a:gd name="connsiteY7" fmla="*/ 709810 h 1036239"/>
                  <a:gd name="connsiteX0" fmla="*/ 408043 w 1040106"/>
                  <a:gd name="connsiteY0" fmla="*/ 237961 h 1036239"/>
                  <a:gd name="connsiteX1" fmla="*/ 551904 w 1040106"/>
                  <a:gd name="connsiteY1" fmla="*/ 0 h 1036239"/>
                  <a:gd name="connsiteX2" fmla="*/ 694904 w 1040106"/>
                  <a:gd name="connsiteY2" fmla="*/ 308591 h 1036239"/>
                  <a:gd name="connsiteX3" fmla="*/ 1034653 w 1040106"/>
                  <a:gd name="connsiteY3" fmla="*/ 538491 h 1036239"/>
                  <a:gd name="connsiteX4" fmla="*/ 610959 w 1040106"/>
                  <a:gd name="connsiteY4" fmla="*/ 914602 h 1036239"/>
                  <a:gd name="connsiteX5" fmla="*/ 69663 w 1040106"/>
                  <a:gd name="connsiteY5" fmla="*/ 871971 h 1036239"/>
                  <a:gd name="connsiteX6" fmla="*/ 122449 w 1040106"/>
                  <a:gd name="connsiteY6" fmla="*/ 395289 h 1036239"/>
                  <a:gd name="connsiteX7" fmla="*/ 407671 w 1040106"/>
                  <a:gd name="connsiteY7" fmla="*/ 709810 h 1036239"/>
                  <a:gd name="connsiteX0" fmla="*/ 408043 w 1040106"/>
                  <a:gd name="connsiteY0" fmla="*/ 237961 h 1036239"/>
                  <a:gd name="connsiteX1" fmla="*/ 551904 w 1040106"/>
                  <a:gd name="connsiteY1" fmla="*/ 0 h 1036239"/>
                  <a:gd name="connsiteX2" fmla="*/ 694904 w 1040106"/>
                  <a:gd name="connsiteY2" fmla="*/ 308591 h 1036239"/>
                  <a:gd name="connsiteX3" fmla="*/ 1034653 w 1040106"/>
                  <a:gd name="connsiteY3" fmla="*/ 538491 h 1036239"/>
                  <a:gd name="connsiteX4" fmla="*/ 610959 w 1040106"/>
                  <a:gd name="connsiteY4" fmla="*/ 914602 h 1036239"/>
                  <a:gd name="connsiteX5" fmla="*/ 69663 w 1040106"/>
                  <a:gd name="connsiteY5" fmla="*/ 871971 h 1036239"/>
                  <a:gd name="connsiteX6" fmla="*/ 122449 w 1040106"/>
                  <a:gd name="connsiteY6" fmla="*/ 395289 h 1036239"/>
                  <a:gd name="connsiteX7" fmla="*/ 407671 w 1040106"/>
                  <a:gd name="connsiteY7" fmla="*/ 709810 h 1036239"/>
                  <a:gd name="connsiteX0" fmla="*/ 408043 w 1040106"/>
                  <a:gd name="connsiteY0" fmla="*/ 237961 h 1036239"/>
                  <a:gd name="connsiteX1" fmla="*/ 551904 w 1040106"/>
                  <a:gd name="connsiteY1" fmla="*/ 0 h 1036239"/>
                  <a:gd name="connsiteX2" fmla="*/ 694904 w 1040106"/>
                  <a:gd name="connsiteY2" fmla="*/ 308591 h 1036239"/>
                  <a:gd name="connsiteX3" fmla="*/ 1034653 w 1040106"/>
                  <a:gd name="connsiteY3" fmla="*/ 538491 h 1036239"/>
                  <a:gd name="connsiteX4" fmla="*/ 610959 w 1040106"/>
                  <a:gd name="connsiteY4" fmla="*/ 914602 h 1036239"/>
                  <a:gd name="connsiteX5" fmla="*/ 69663 w 1040106"/>
                  <a:gd name="connsiteY5" fmla="*/ 871971 h 1036239"/>
                  <a:gd name="connsiteX6" fmla="*/ 122449 w 1040106"/>
                  <a:gd name="connsiteY6" fmla="*/ 395289 h 1036239"/>
                  <a:gd name="connsiteX7" fmla="*/ 407671 w 1040106"/>
                  <a:gd name="connsiteY7" fmla="*/ 709810 h 1036239"/>
                  <a:gd name="connsiteX0" fmla="*/ 408043 w 1040106"/>
                  <a:gd name="connsiteY0" fmla="*/ 237961 h 1036239"/>
                  <a:gd name="connsiteX1" fmla="*/ 551904 w 1040106"/>
                  <a:gd name="connsiteY1" fmla="*/ 0 h 1036239"/>
                  <a:gd name="connsiteX2" fmla="*/ 694904 w 1040106"/>
                  <a:gd name="connsiteY2" fmla="*/ 308591 h 1036239"/>
                  <a:gd name="connsiteX3" fmla="*/ 1034653 w 1040106"/>
                  <a:gd name="connsiteY3" fmla="*/ 538491 h 1036239"/>
                  <a:gd name="connsiteX4" fmla="*/ 610959 w 1040106"/>
                  <a:gd name="connsiteY4" fmla="*/ 914602 h 1036239"/>
                  <a:gd name="connsiteX5" fmla="*/ 69663 w 1040106"/>
                  <a:gd name="connsiteY5" fmla="*/ 871971 h 1036239"/>
                  <a:gd name="connsiteX6" fmla="*/ 122449 w 1040106"/>
                  <a:gd name="connsiteY6" fmla="*/ 395289 h 1036239"/>
                  <a:gd name="connsiteX7" fmla="*/ 407671 w 1040106"/>
                  <a:gd name="connsiteY7" fmla="*/ 709810 h 1036239"/>
                  <a:gd name="connsiteX0" fmla="*/ 408043 w 1040106"/>
                  <a:gd name="connsiteY0" fmla="*/ 237961 h 1036239"/>
                  <a:gd name="connsiteX1" fmla="*/ 551904 w 1040106"/>
                  <a:gd name="connsiteY1" fmla="*/ 0 h 1036239"/>
                  <a:gd name="connsiteX2" fmla="*/ 694904 w 1040106"/>
                  <a:gd name="connsiteY2" fmla="*/ 308591 h 1036239"/>
                  <a:gd name="connsiteX3" fmla="*/ 1034653 w 1040106"/>
                  <a:gd name="connsiteY3" fmla="*/ 538491 h 1036239"/>
                  <a:gd name="connsiteX4" fmla="*/ 610959 w 1040106"/>
                  <a:gd name="connsiteY4" fmla="*/ 914602 h 1036239"/>
                  <a:gd name="connsiteX5" fmla="*/ 69663 w 1040106"/>
                  <a:gd name="connsiteY5" fmla="*/ 871971 h 1036239"/>
                  <a:gd name="connsiteX6" fmla="*/ 122449 w 1040106"/>
                  <a:gd name="connsiteY6" fmla="*/ 395289 h 1036239"/>
                  <a:gd name="connsiteX7" fmla="*/ 407671 w 1040106"/>
                  <a:gd name="connsiteY7" fmla="*/ 709810 h 1036239"/>
                  <a:gd name="connsiteX0" fmla="*/ 408043 w 1040106"/>
                  <a:gd name="connsiteY0" fmla="*/ 237961 h 1036239"/>
                  <a:gd name="connsiteX1" fmla="*/ 551904 w 1040106"/>
                  <a:gd name="connsiteY1" fmla="*/ 0 h 1036239"/>
                  <a:gd name="connsiteX2" fmla="*/ 694904 w 1040106"/>
                  <a:gd name="connsiteY2" fmla="*/ 308591 h 1036239"/>
                  <a:gd name="connsiteX3" fmla="*/ 1034653 w 1040106"/>
                  <a:gd name="connsiteY3" fmla="*/ 538491 h 1036239"/>
                  <a:gd name="connsiteX4" fmla="*/ 610959 w 1040106"/>
                  <a:gd name="connsiteY4" fmla="*/ 914602 h 1036239"/>
                  <a:gd name="connsiteX5" fmla="*/ 69663 w 1040106"/>
                  <a:gd name="connsiteY5" fmla="*/ 871971 h 1036239"/>
                  <a:gd name="connsiteX6" fmla="*/ 122449 w 1040106"/>
                  <a:gd name="connsiteY6" fmla="*/ 395289 h 1036239"/>
                  <a:gd name="connsiteX7" fmla="*/ 407671 w 1040106"/>
                  <a:gd name="connsiteY7" fmla="*/ 709810 h 1036239"/>
                  <a:gd name="connsiteX0" fmla="*/ 408043 w 1042163"/>
                  <a:gd name="connsiteY0" fmla="*/ 237961 h 1036239"/>
                  <a:gd name="connsiteX1" fmla="*/ 551904 w 1042163"/>
                  <a:gd name="connsiteY1" fmla="*/ 0 h 1036239"/>
                  <a:gd name="connsiteX2" fmla="*/ 694904 w 1042163"/>
                  <a:gd name="connsiteY2" fmla="*/ 308591 h 1036239"/>
                  <a:gd name="connsiteX3" fmla="*/ 1034653 w 1042163"/>
                  <a:gd name="connsiteY3" fmla="*/ 538491 h 1036239"/>
                  <a:gd name="connsiteX4" fmla="*/ 610959 w 1042163"/>
                  <a:gd name="connsiteY4" fmla="*/ 914602 h 1036239"/>
                  <a:gd name="connsiteX5" fmla="*/ 69663 w 1042163"/>
                  <a:gd name="connsiteY5" fmla="*/ 871971 h 1036239"/>
                  <a:gd name="connsiteX6" fmla="*/ 122449 w 1042163"/>
                  <a:gd name="connsiteY6" fmla="*/ 395289 h 1036239"/>
                  <a:gd name="connsiteX7" fmla="*/ 407671 w 1042163"/>
                  <a:gd name="connsiteY7" fmla="*/ 709810 h 1036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42163" h="1036239">
                    <a:moveTo>
                      <a:pt x="408043" y="237961"/>
                    </a:moveTo>
                    <a:cubicBezTo>
                      <a:pt x="343992" y="128344"/>
                      <a:pt x="425913" y="2202"/>
                      <a:pt x="551904" y="0"/>
                    </a:cubicBezTo>
                    <a:cubicBezTo>
                      <a:pt x="692297" y="9220"/>
                      <a:pt x="799637" y="145134"/>
                      <a:pt x="694904" y="308591"/>
                    </a:cubicBezTo>
                    <a:cubicBezTo>
                      <a:pt x="913733" y="254856"/>
                      <a:pt x="1005866" y="388412"/>
                      <a:pt x="1034653" y="538491"/>
                    </a:cubicBezTo>
                    <a:cubicBezTo>
                      <a:pt x="1080710" y="748323"/>
                      <a:pt x="911934" y="1029765"/>
                      <a:pt x="610959" y="914602"/>
                    </a:cubicBezTo>
                    <a:cubicBezTo>
                      <a:pt x="529678" y="1130828"/>
                      <a:pt x="156451" y="1022057"/>
                      <a:pt x="69663" y="871971"/>
                    </a:cubicBezTo>
                    <a:cubicBezTo>
                      <a:pt x="-4549" y="766325"/>
                      <a:pt x="-59482" y="489919"/>
                      <a:pt x="122449" y="395289"/>
                    </a:cubicBezTo>
                    <a:cubicBezTo>
                      <a:pt x="315758" y="274283"/>
                      <a:pt x="605462" y="514080"/>
                      <a:pt x="407671" y="709810"/>
                    </a:cubicBezTo>
                  </a:path>
                </a:pathLst>
              </a:custGeom>
              <a:noFill/>
              <a:ln w="508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52" name="자유형: 도형 14">
                <a:extLst>
                  <a:ext uri="{FF2B5EF4-FFF2-40B4-BE49-F238E27FC236}">
                    <a16:creationId xmlns:a16="http://schemas.microsoft.com/office/drawing/2014/main" id="{B451D8E0-12A6-4EC2-AC3C-5E3672BAB4F1}"/>
                  </a:ext>
                </a:extLst>
              </p:cNvPr>
              <p:cNvSpPr/>
              <p:nvPr/>
            </p:nvSpPr>
            <p:spPr>
              <a:xfrm>
                <a:off x="6150565" y="3902140"/>
                <a:ext cx="223711" cy="335071"/>
              </a:xfrm>
              <a:custGeom>
                <a:avLst/>
                <a:gdLst>
                  <a:gd name="connsiteX0" fmla="*/ 0 w 210368"/>
                  <a:gd name="connsiteY0" fmla="*/ 692812 h 692812"/>
                  <a:gd name="connsiteX1" fmla="*/ 145855 w 210368"/>
                  <a:gd name="connsiteY1" fmla="*/ 0 h 692812"/>
                  <a:gd name="connsiteX2" fmla="*/ 210368 w 210368"/>
                  <a:gd name="connsiteY2" fmla="*/ 350614 h 692812"/>
                  <a:gd name="connsiteX0" fmla="*/ 0 w 204758"/>
                  <a:gd name="connsiteY0" fmla="*/ 692812 h 692812"/>
                  <a:gd name="connsiteX1" fmla="*/ 145855 w 204758"/>
                  <a:gd name="connsiteY1" fmla="*/ 0 h 692812"/>
                  <a:gd name="connsiteX2" fmla="*/ 204758 w 204758"/>
                  <a:gd name="connsiteY2" fmla="*/ 350614 h 692812"/>
                  <a:gd name="connsiteX0" fmla="*/ 0 w 259110"/>
                  <a:gd name="connsiteY0" fmla="*/ 692812 h 692812"/>
                  <a:gd name="connsiteX1" fmla="*/ 145855 w 259110"/>
                  <a:gd name="connsiteY1" fmla="*/ 0 h 692812"/>
                  <a:gd name="connsiteX2" fmla="*/ 204758 w 259110"/>
                  <a:gd name="connsiteY2" fmla="*/ 350614 h 692812"/>
                  <a:gd name="connsiteX0" fmla="*/ 0 w 259110"/>
                  <a:gd name="connsiteY0" fmla="*/ 670372 h 670372"/>
                  <a:gd name="connsiteX1" fmla="*/ 145855 w 259110"/>
                  <a:gd name="connsiteY1" fmla="*/ 0 h 670372"/>
                  <a:gd name="connsiteX2" fmla="*/ 204758 w 259110"/>
                  <a:gd name="connsiteY2" fmla="*/ 328174 h 670372"/>
                  <a:gd name="connsiteX0" fmla="*/ 0 w 276458"/>
                  <a:gd name="connsiteY0" fmla="*/ 670372 h 670372"/>
                  <a:gd name="connsiteX1" fmla="*/ 145855 w 276458"/>
                  <a:gd name="connsiteY1" fmla="*/ 0 h 670372"/>
                  <a:gd name="connsiteX2" fmla="*/ 204758 w 276458"/>
                  <a:gd name="connsiteY2" fmla="*/ 328174 h 670372"/>
                  <a:gd name="connsiteX0" fmla="*/ 0 w 276458"/>
                  <a:gd name="connsiteY0" fmla="*/ 670381 h 670381"/>
                  <a:gd name="connsiteX1" fmla="*/ 145855 w 276458"/>
                  <a:gd name="connsiteY1" fmla="*/ 9 h 670381"/>
                  <a:gd name="connsiteX2" fmla="*/ 204758 w 276458"/>
                  <a:gd name="connsiteY2" fmla="*/ 328183 h 670381"/>
                  <a:gd name="connsiteX0" fmla="*/ 17567 w 294025"/>
                  <a:gd name="connsiteY0" fmla="*/ 670381 h 670381"/>
                  <a:gd name="connsiteX1" fmla="*/ 163422 w 294025"/>
                  <a:gd name="connsiteY1" fmla="*/ 9 h 670381"/>
                  <a:gd name="connsiteX2" fmla="*/ 222325 w 294025"/>
                  <a:gd name="connsiteY2" fmla="*/ 328183 h 670381"/>
                  <a:gd name="connsiteX0" fmla="*/ 17567 w 327330"/>
                  <a:gd name="connsiteY0" fmla="*/ 671068 h 671068"/>
                  <a:gd name="connsiteX1" fmla="*/ 163422 w 327330"/>
                  <a:gd name="connsiteY1" fmla="*/ 696 h 671068"/>
                  <a:gd name="connsiteX2" fmla="*/ 222325 w 327330"/>
                  <a:gd name="connsiteY2" fmla="*/ 328870 h 671068"/>
                  <a:gd name="connsiteX0" fmla="*/ 17567 w 321664"/>
                  <a:gd name="connsiteY0" fmla="*/ 671068 h 671068"/>
                  <a:gd name="connsiteX1" fmla="*/ 163422 w 321664"/>
                  <a:gd name="connsiteY1" fmla="*/ 696 h 671068"/>
                  <a:gd name="connsiteX2" fmla="*/ 222325 w 321664"/>
                  <a:gd name="connsiteY2" fmla="*/ 328870 h 671068"/>
                  <a:gd name="connsiteX0" fmla="*/ 18431 w 322528"/>
                  <a:gd name="connsiteY0" fmla="*/ 671068 h 671068"/>
                  <a:gd name="connsiteX1" fmla="*/ 164286 w 322528"/>
                  <a:gd name="connsiteY1" fmla="*/ 696 h 671068"/>
                  <a:gd name="connsiteX2" fmla="*/ 223189 w 322528"/>
                  <a:gd name="connsiteY2" fmla="*/ 328870 h 671068"/>
                  <a:gd name="connsiteX0" fmla="*/ 18431 w 311947"/>
                  <a:gd name="connsiteY0" fmla="*/ 671151 h 671151"/>
                  <a:gd name="connsiteX1" fmla="*/ 164286 w 311947"/>
                  <a:gd name="connsiteY1" fmla="*/ 779 h 671151"/>
                  <a:gd name="connsiteX2" fmla="*/ 203910 w 311947"/>
                  <a:gd name="connsiteY2" fmla="*/ 312427 h 671151"/>
                  <a:gd name="connsiteX0" fmla="*/ 18431 w 319515"/>
                  <a:gd name="connsiteY0" fmla="*/ 670768 h 670768"/>
                  <a:gd name="connsiteX1" fmla="*/ 164286 w 319515"/>
                  <a:gd name="connsiteY1" fmla="*/ 396 h 670768"/>
                  <a:gd name="connsiteX2" fmla="*/ 203910 w 319515"/>
                  <a:gd name="connsiteY2" fmla="*/ 312044 h 670768"/>
                  <a:gd name="connsiteX0" fmla="*/ 16717 w 317801"/>
                  <a:gd name="connsiteY0" fmla="*/ 670768 h 670768"/>
                  <a:gd name="connsiteX1" fmla="*/ 162572 w 317801"/>
                  <a:gd name="connsiteY1" fmla="*/ 396 h 670768"/>
                  <a:gd name="connsiteX2" fmla="*/ 202196 w 317801"/>
                  <a:gd name="connsiteY2" fmla="*/ 312044 h 670768"/>
                  <a:gd name="connsiteX0" fmla="*/ 16717 w 320719"/>
                  <a:gd name="connsiteY0" fmla="*/ 670412 h 670412"/>
                  <a:gd name="connsiteX1" fmla="*/ 162572 w 320719"/>
                  <a:gd name="connsiteY1" fmla="*/ 40 h 670412"/>
                  <a:gd name="connsiteX2" fmla="*/ 202196 w 320719"/>
                  <a:gd name="connsiteY2" fmla="*/ 311688 h 670412"/>
                  <a:gd name="connsiteX0" fmla="*/ 16717 w 314294"/>
                  <a:gd name="connsiteY0" fmla="*/ 670412 h 670412"/>
                  <a:gd name="connsiteX1" fmla="*/ 162572 w 314294"/>
                  <a:gd name="connsiteY1" fmla="*/ 40 h 670412"/>
                  <a:gd name="connsiteX2" fmla="*/ 202196 w 314294"/>
                  <a:gd name="connsiteY2" fmla="*/ 311688 h 670412"/>
                  <a:gd name="connsiteX0" fmla="*/ 20002 w 313692"/>
                  <a:gd name="connsiteY0" fmla="*/ 684181 h 684181"/>
                  <a:gd name="connsiteX1" fmla="*/ 157594 w 313692"/>
                  <a:gd name="connsiteY1" fmla="*/ 38 h 684181"/>
                  <a:gd name="connsiteX2" fmla="*/ 205481 w 313692"/>
                  <a:gd name="connsiteY2" fmla="*/ 325457 h 684181"/>
                  <a:gd name="connsiteX0" fmla="*/ 20002 w 335146"/>
                  <a:gd name="connsiteY0" fmla="*/ 684143 h 684143"/>
                  <a:gd name="connsiteX1" fmla="*/ 157594 w 335146"/>
                  <a:gd name="connsiteY1" fmla="*/ 0 h 684143"/>
                  <a:gd name="connsiteX2" fmla="*/ 205481 w 335146"/>
                  <a:gd name="connsiteY2" fmla="*/ 325419 h 684143"/>
                  <a:gd name="connsiteX0" fmla="*/ 20002 w 322593"/>
                  <a:gd name="connsiteY0" fmla="*/ 684143 h 684143"/>
                  <a:gd name="connsiteX1" fmla="*/ 157594 w 322593"/>
                  <a:gd name="connsiteY1" fmla="*/ 0 h 684143"/>
                  <a:gd name="connsiteX2" fmla="*/ 177939 w 322593"/>
                  <a:gd name="connsiteY2" fmla="*/ 275843 h 684143"/>
                  <a:gd name="connsiteX0" fmla="*/ 20002 w 322593"/>
                  <a:gd name="connsiteY0" fmla="*/ 684143 h 684143"/>
                  <a:gd name="connsiteX1" fmla="*/ 157594 w 322593"/>
                  <a:gd name="connsiteY1" fmla="*/ 0 h 684143"/>
                  <a:gd name="connsiteX2" fmla="*/ 177939 w 322593"/>
                  <a:gd name="connsiteY2" fmla="*/ 275843 h 684143"/>
                  <a:gd name="connsiteX0" fmla="*/ 20002 w 305016"/>
                  <a:gd name="connsiteY0" fmla="*/ 684145 h 684145"/>
                  <a:gd name="connsiteX1" fmla="*/ 157594 w 305016"/>
                  <a:gd name="connsiteY1" fmla="*/ 2 h 684145"/>
                  <a:gd name="connsiteX2" fmla="*/ 177939 w 305016"/>
                  <a:gd name="connsiteY2" fmla="*/ 275845 h 684145"/>
                  <a:gd name="connsiteX0" fmla="*/ 20002 w 305016"/>
                  <a:gd name="connsiteY0" fmla="*/ 684145 h 684145"/>
                  <a:gd name="connsiteX1" fmla="*/ 157594 w 305016"/>
                  <a:gd name="connsiteY1" fmla="*/ 2 h 684145"/>
                  <a:gd name="connsiteX2" fmla="*/ 177939 w 305016"/>
                  <a:gd name="connsiteY2" fmla="*/ 275845 h 684145"/>
                  <a:gd name="connsiteX0" fmla="*/ 11876 w 318923"/>
                  <a:gd name="connsiteY0" fmla="*/ 463808 h 463808"/>
                  <a:gd name="connsiteX1" fmla="*/ 171501 w 318923"/>
                  <a:gd name="connsiteY1" fmla="*/ 2 h 463808"/>
                  <a:gd name="connsiteX2" fmla="*/ 191846 w 318923"/>
                  <a:gd name="connsiteY2" fmla="*/ 275845 h 463808"/>
                  <a:gd name="connsiteX0" fmla="*/ 11876 w 318923"/>
                  <a:gd name="connsiteY0" fmla="*/ 444528 h 444528"/>
                  <a:gd name="connsiteX1" fmla="*/ 171501 w 318923"/>
                  <a:gd name="connsiteY1" fmla="*/ 2 h 444528"/>
                  <a:gd name="connsiteX2" fmla="*/ 191846 w 318923"/>
                  <a:gd name="connsiteY2" fmla="*/ 275845 h 444528"/>
                  <a:gd name="connsiteX0" fmla="*/ 1452 w 308499"/>
                  <a:gd name="connsiteY0" fmla="*/ 444528 h 444528"/>
                  <a:gd name="connsiteX1" fmla="*/ 161077 w 308499"/>
                  <a:gd name="connsiteY1" fmla="*/ 2 h 444528"/>
                  <a:gd name="connsiteX2" fmla="*/ 181422 w 308499"/>
                  <a:gd name="connsiteY2" fmla="*/ 275845 h 444528"/>
                  <a:gd name="connsiteX0" fmla="*/ 1452 w 296864"/>
                  <a:gd name="connsiteY0" fmla="*/ 444638 h 444638"/>
                  <a:gd name="connsiteX1" fmla="*/ 161077 w 296864"/>
                  <a:gd name="connsiteY1" fmla="*/ 112 h 444638"/>
                  <a:gd name="connsiteX2" fmla="*/ 181422 w 296864"/>
                  <a:gd name="connsiteY2" fmla="*/ 275955 h 444638"/>
                </a:gdLst>
                <a:ahLst/>
                <a:cxnLst>
                  <a:cxn ang="0">
                    <a:pos x="connsiteX0" y="connsiteY0"/>
                  </a:cxn>
                  <a:cxn ang="0">
                    <a:pos x="connsiteX1" y="connsiteY1"/>
                  </a:cxn>
                  <a:cxn ang="0">
                    <a:pos x="connsiteX2" y="connsiteY2"/>
                  </a:cxn>
                </a:cxnLst>
                <a:rect l="l" t="t" r="r" b="b"/>
                <a:pathLst>
                  <a:path w="296864" h="444638">
                    <a:moveTo>
                      <a:pt x="1452" y="444638"/>
                    </a:moveTo>
                    <a:cubicBezTo>
                      <a:pt x="-2260" y="204656"/>
                      <a:pt x="-11482" y="8739"/>
                      <a:pt x="161077" y="112"/>
                    </a:cubicBezTo>
                    <a:cubicBezTo>
                      <a:pt x="350238" y="-6281"/>
                      <a:pt x="327228" y="262274"/>
                      <a:pt x="181422" y="275955"/>
                    </a:cubicBezTo>
                  </a:path>
                </a:pathLst>
              </a:custGeom>
              <a:noFill/>
              <a:ln w="508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cxnSp>
            <p:nvCxnSpPr>
              <p:cNvPr id="153" name="직선 연결선 19">
                <a:extLst>
                  <a:ext uri="{FF2B5EF4-FFF2-40B4-BE49-F238E27FC236}">
                    <a16:creationId xmlns:a16="http://schemas.microsoft.com/office/drawing/2014/main" id="{F9ECD890-EF78-4C74-ADF5-2C32378D1C31}"/>
                  </a:ext>
                </a:extLst>
              </p:cNvPr>
              <p:cNvCxnSpPr>
                <a:cxnSpLocks/>
              </p:cNvCxnSpPr>
              <p:nvPr/>
            </p:nvCxnSpPr>
            <p:spPr>
              <a:xfrm flipH="1">
                <a:off x="6152008" y="3476077"/>
                <a:ext cx="1188" cy="974737"/>
              </a:xfrm>
              <a:prstGeom prst="line">
                <a:avLst/>
              </a:prstGeom>
              <a:ln w="508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43" name="그룹 67">
              <a:extLst>
                <a:ext uri="{FF2B5EF4-FFF2-40B4-BE49-F238E27FC236}">
                  <a16:creationId xmlns:a16="http://schemas.microsoft.com/office/drawing/2014/main" id="{9CC04B16-776C-43AC-ACF7-55669FF02B67}"/>
                </a:ext>
              </a:extLst>
            </p:cNvPr>
            <p:cNvGrpSpPr/>
            <p:nvPr/>
          </p:nvGrpSpPr>
          <p:grpSpPr>
            <a:xfrm flipH="1">
              <a:off x="579703" y="1481608"/>
              <a:ext cx="1145946" cy="1726055"/>
              <a:chOff x="6150565" y="3254095"/>
              <a:chExt cx="979312" cy="1475068"/>
            </a:xfrm>
          </p:grpSpPr>
          <p:sp>
            <p:nvSpPr>
              <p:cNvPr id="144" name="자유형: 도형 68">
                <a:extLst>
                  <a:ext uri="{FF2B5EF4-FFF2-40B4-BE49-F238E27FC236}">
                    <a16:creationId xmlns:a16="http://schemas.microsoft.com/office/drawing/2014/main" id="{E5E794FB-55C1-40C5-8D0F-E4D3EBC78C54}"/>
                  </a:ext>
                </a:extLst>
              </p:cNvPr>
              <p:cNvSpPr/>
              <p:nvPr/>
            </p:nvSpPr>
            <p:spPr>
              <a:xfrm>
                <a:off x="6154072" y="3254095"/>
                <a:ext cx="734589" cy="517434"/>
              </a:xfrm>
              <a:custGeom>
                <a:avLst/>
                <a:gdLst>
                  <a:gd name="connsiteX0" fmla="*/ 182319 w 931229"/>
                  <a:gd name="connsiteY0" fmla="*/ 476834 h 617079"/>
                  <a:gd name="connsiteX1" fmla="*/ 423541 w 931229"/>
                  <a:gd name="connsiteY1" fmla="*/ 339394 h 617079"/>
                  <a:gd name="connsiteX2" fmla="*/ 516103 w 931229"/>
                  <a:gd name="connsiteY2" fmla="*/ 617079 h 617079"/>
                  <a:gd name="connsiteX3" fmla="*/ 0 w 931229"/>
                  <a:gd name="connsiteY3" fmla="*/ 448785 h 617079"/>
                  <a:gd name="connsiteX4" fmla="*/ 274881 w 931229"/>
                  <a:gd name="connsiteY4" fmla="*/ 0 h 617079"/>
                  <a:gd name="connsiteX5" fmla="*/ 504883 w 931229"/>
                  <a:gd name="connsiteY5" fmla="*/ 235612 h 617079"/>
                  <a:gd name="connsiteX6" fmla="*/ 765740 w 931229"/>
                  <a:gd name="connsiteY6" fmla="*/ 159879 h 617079"/>
                  <a:gd name="connsiteX7" fmla="*/ 931229 w 931229"/>
                  <a:gd name="connsiteY7" fmla="*/ 403906 h 617079"/>
                  <a:gd name="connsiteX0" fmla="*/ 182319 w 931922"/>
                  <a:gd name="connsiteY0" fmla="*/ 476834 h 617079"/>
                  <a:gd name="connsiteX1" fmla="*/ 423541 w 931922"/>
                  <a:gd name="connsiteY1" fmla="*/ 339394 h 617079"/>
                  <a:gd name="connsiteX2" fmla="*/ 516103 w 931922"/>
                  <a:gd name="connsiteY2" fmla="*/ 617079 h 617079"/>
                  <a:gd name="connsiteX3" fmla="*/ 0 w 931922"/>
                  <a:gd name="connsiteY3" fmla="*/ 448785 h 617079"/>
                  <a:gd name="connsiteX4" fmla="*/ 274881 w 931922"/>
                  <a:gd name="connsiteY4" fmla="*/ 0 h 617079"/>
                  <a:gd name="connsiteX5" fmla="*/ 504883 w 931922"/>
                  <a:gd name="connsiteY5" fmla="*/ 235612 h 617079"/>
                  <a:gd name="connsiteX6" fmla="*/ 765740 w 931922"/>
                  <a:gd name="connsiteY6" fmla="*/ 159879 h 617079"/>
                  <a:gd name="connsiteX7" fmla="*/ 931229 w 931922"/>
                  <a:gd name="connsiteY7" fmla="*/ 403906 h 617079"/>
                  <a:gd name="connsiteX0" fmla="*/ 182319 w 931922"/>
                  <a:gd name="connsiteY0" fmla="*/ 476834 h 617079"/>
                  <a:gd name="connsiteX1" fmla="*/ 423541 w 931922"/>
                  <a:gd name="connsiteY1" fmla="*/ 339394 h 617079"/>
                  <a:gd name="connsiteX2" fmla="*/ 516103 w 931922"/>
                  <a:gd name="connsiteY2" fmla="*/ 617079 h 617079"/>
                  <a:gd name="connsiteX3" fmla="*/ 0 w 931922"/>
                  <a:gd name="connsiteY3" fmla="*/ 448785 h 617079"/>
                  <a:gd name="connsiteX4" fmla="*/ 274881 w 931922"/>
                  <a:gd name="connsiteY4" fmla="*/ 0 h 617079"/>
                  <a:gd name="connsiteX5" fmla="*/ 504883 w 931922"/>
                  <a:gd name="connsiteY5" fmla="*/ 235612 h 617079"/>
                  <a:gd name="connsiteX6" fmla="*/ 765740 w 931922"/>
                  <a:gd name="connsiteY6" fmla="*/ 159879 h 617079"/>
                  <a:gd name="connsiteX7" fmla="*/ 931229 w 931922"/>
                  <a:gd name="connsiteY7" fmla="*/ 403906 h 617079"/>
                  <a:gd name="connsiteX0" fmla="*/ 182319 w 931968"/>
                  <a:gd name="connsiteY0" fmla="*/ 476834 h 617079"/>
                  <a:gd name="connsiteX1" fmla="*/ 423541 w 931968"/>
                  <a:gd name="connsiteY1" fmla="*/ 339394 h 617079"/>
                  <a:gd name="connsiteX2" fmla="*/ 516103 w 931968"/>
                  <a:gd name="connsiteY2" fmla="*/ 617079 h 617079"/>
                  <a:gd name="connsiteX3" fmla="*/ 0 w 931968"/>
                  <a:gd name="connsiteY3" fmla="*/ 448785 h 617079"/>
                  <a:gd name="connsiteX4" fmla="*/ 274881 w 931968"/>
                  <a:gd name="connsiteY4" fmla="*/ 0 h 617079"/>
                  <a:gd name="connsiteX5" fmla="*/ 504883 w 931968"/>
                  <a:gd name="connsiteY5" fmla="*/ 235612 h 617079"/>
                  <a:gd name="connsiteX6" fmla="*/ 765740 w 931968"/>
                  <a:gd name="connsiteY6" fmla="*/ 159879 h 617079"/>
                  <a:gd name="connsiteX7" fmla="*/ 931229 w 931968"/>
                  <a:gd name="connsiteY7" fmla="*/ 403906 h 617079"/>
                  <a:gd name="connsiteX0" fmla="*/ 182319 w 932698"/>
                  <a:gd name="connsiteY0" fmla="*/ 476834 h 617079"/>
                  <a:gd name="connsiteX1" fmla="*/ 423541 w 932698"/>
                  <a:gd name="connsiteY1" fmla="*/ 339394 h 617079"/>
                  <a:gd name="connsiteX2" fmla="*/ 516103 w 932698"/>
                  <a:gd name="connsiteY2" fmla="*/ 617079 h 617079"/>
                  <a:gd name="connsiteX3" fmla="*/ 0 w 932698"/>
                  <a:gd name="connsiteY3" fmla="*/ 448785 h 617079"/>
                  <a:gd name="connsiteX4" fmla="*/ 274881 w 932698"/>
                  <a:gd name="connsiteY4" fmla="*/ 0 h 617079"/>
                  <a:gd name="connsiteX5" fmla="*/ 504883 w 932698"/>
                  <a:gd name="connsiteY5" fmla="*/ 235612 h 617079"/>
                  <a:gd name="connsiteX6" fmla="*/ 765740 w 932698"/>
                  <a:gd name="connsiteY6" fmla="*/ 159879 h 617079"/>
                  <a:gd name="connsiteX7" fmla="*/ 931229 w 932698"/>
                  <a:gd name="connsiteY7" fmla="*/ 403906 h 617079"/>
                  <a:gd name="connsiteX0" fmla="*/ 182319 w 932698"/>
                  <a:gd name="connsiteY0" fmla="*/ 476834 h 617079"/>
                  <a:gd name="connsiteX1" fmla="*/ 423541 w 932698"/>
                  <a:gd name="connsiteY1" fmla="*/ 339394 h 617079"/>
                  <a:gd name="connsiteX2" fmla="*/ 516103 w 932698"/>
                  <a:gd name="connsiteY2" fmla="*/ 617079 h 617079"/>
                  <a:gd name="connsiteX3" fmla="*/ 0 w 932698"/>
                  <a:gd name="connsiteY3" fmla="*/ 448785 h 617079"/>
                  <a:gd name="connsiteX4" fmla="*/ 274881 w 932698"/>
                  <a:gd name="connsiteY4" fmla="*/ 0 h 617079"/>
                  <a:gd name="connsiteX5" fmla="*/ 504883 w 932698"/>
                  <a:gd name="connsiteY5" fmla="*/ 235612 h 617079"/>
                  <a:gd name="connsiteX6" fmla="*/ 765740 w 932698"/>
                  <a:gd name="connsiteY6" fmla="*/ 159879 h 617079"/>
                  <a:gd name="connsiteX7" fmla="*/ 931229 w 932698"/>
                  <a:gd name="connsiteY7" fmla="*/ 403906 h 617079"/>
                  <a:gd name="connsiteX0" fmla="*/ 182319 w 932698"/>
                  <a:gd name="connsiteY0" fmla="*/ 476834 h 617079"/>
                  <a:gd name="connsiteX1" fmla="*/ 423541 w 932698"/>
                  <a:gd name="connsiteY1" fmla="*/ 339394 h 617079"/>
                  <a:gd name="connsiteX2" fmla="*/ 516103 w 932698"/>
                  <a:gd name="connsiteY2" fmla="*/ 617079 h 617079"/>
                  <a:gd name="connsiteX3" fmla="*/ 0 w 932698"/>
                  <a:gd name="connsiteY3" fmla="*/ 448785 h 617079"/>
                  <a:gd name="connsiteX4" fmla="*/ 274881 w 932698"/>
                  <a:gd name="connsiteY4" fmla="*/ 0 h 617079"/>
                  <a:gd name="connsiteX5" fmla="*/ 477341 w 932698"/>
                  <a:gd name="connsiteY5" fmla="*/ 243874 h 617079"/>
                  <a:gd name="connsiteX6" fmla="*/ 765740 w 932698"/>
                  <a:gd name="connsiteY6" fmla="*/ 159879 h 617079"/>
                  <a:gd name="connsiteX7" fmla="*/ 931229 w 932698"/>
                  <a:gd name="connsiteY7" fmla="*/ 403906 h 617079"/>
                  <a:gd name="connsiteX0" fmla="*/ 182319 w 932698"/>
                  <a:gd name="connsiteY0" fmla="*/ 476834 h 617079"/>
                  <a:gd name="connsiteX1" fmla="*/ 423541 w 932698"/>
                  <a:gd name="connsiteY1" fmla="*/ 339394 h 617079"/>
                  <a:gd name="connsiteX2" fmla="*/ 516103 w 932698"/>
                  <a:gd name="connsiteY2" fmla="*/ 617079 h 617079"/>
                  <a:gd name="connsiteX3" fmla="*/ 0 w 932698"/>
                  <a:gd name="connsiteY3" fmla="*/ 448785 h 617079"/>
                  <a:gd name="connsiteX4" fmla="*/ 274881 w 932698"/>
                  <a:gd name="connsiteY4" fmla="*/ 0 h 617079"/>
                  <a:gd name="connsiteX5" fmla="*/ 477341 w 932698"/>
                  <a:gd name="connsiteY5" fmla="*/ 243874 h 617079"/>
                  <a:gd name="connsiteX6" fmla="*/ 765740 w 932698"/>
                  <a:gd name="connsiteY6" fmla="*/ 159879 h 617079"/>
                  <a:gd name="connsiteX7" fmla="*/ 931229 w 932698"/>
                  <a:gd name="connsiteY7" fmla="*/ 403906 h 617079"/>
                  <a:gd name="connsiteX0" fmla="*/ 182319 w 932698"/>
                  <a:gd name="connsiteY0" fmla="*/ 476834 h 617079"/>
                  <a:gd name="connsiteX1" fmla="*/ 423541 w 932698"/>
                  <a:gd name="connsiteY1" fmla="*/ 339394 h 617079"/>
                  <a:gd name="connsiteX2" fmla="*/ 516103 w 932698"/>
                  <a:gd name="connsiteY2" fmla="*/ 617079 h 617079"/>
                  <a:gd name="connsiteX3" fmla="*/ 0 w 932698"/>
                  <a:gd name="connsiteY3" fmla="*/ 448785 h 617079"/>
                  <a:gd name="connsiteX4" fmla="*/ 274881 w 932698"/>
                  <a:gd name="connsiteY4" fmla="*/ 0 h 617079"/>
                  <a:gd name="connsiteX5" fmla="*/ 477341 w 932698"/>
                  <a:gd name="connsiteY5" fmla="*/ 243874 h 617079"/>
                  <a:gd name="connsiteX6" fmla="*/ 765740 w 932698"/>
                  <a:gd name="connsiteY6" fmla="*/ 159879 h 617079"/>
                  <a:gd name="connsiteX7" fmla="*/ 931229 w 932698"/>
                  <a:gd name="connsiteY7" fmla="*/ 403906 h 617079"/>
                  <a:gd name="connsiteX0" fmla="*/ 182319 w 933062"/>
                  <a:gd name="connsiteY0" fmla="*/ 476834 h 617079"/>
                  <a:gd name="connsiteX1" fmla="*/ 423541 w 933062"/>
                  <a:gd name="connsiteY1" fmla="*/ 339394 h 617079"/>
                  <a:gd name="connsiteX2" fmla="*/ 516103 w 933062"/>
                  <a:gd name="connsiteY2" fmla="*/ 617079 h 617079"/>
                  <a:gd name="connsiteX3" fmla="*/ 0 w 933062"/>
                  <a:gd name="connsiteY3" fmla="*/ 448785 h 617079"/>
                  <a:gd name="connsiteX4" fmla="*/ 274881 w 933062"/>
                  <a:gd name="connsiteY4" fmla="*/ 0 h 617079"/>
                  <a:gd name="connsiteX5" fmla="*/ 477341 w 933062"/>
                  <a:gd name="connsiteY5" fmla="*/ 243874 h 617079"/>
                  <a:gd name="connsiteX6" fmla="*/ 765740 w 933062"/>
                  <a:gd name="connsiteY6" fmla="*/ 159879 h 617079"/>
                  <a:gd name="connsiteX7" fmla="*/ 931229 w 933062"/>
                  <a:gd name="connsiteY7" fmla="*/ 403906 h 617079"/>
                  <a:gd name="connsiteX0" fmla="*/ 182319 w 933062"/>
                  <a:gd name="connsiteY0" fmla="*/ 476834 h 617079"/>
                  <a:gd name="connsiteX1" fmla="*/ 423541 w 933062"/>
                  <a:gd name="connsiteY1" fmla="*/ 339394 h 617079"/>
                  <a:gd name="connsiteX2" fmla="*/ 516103 w 933062"/>
                  <a:gd name="connsiteY2" fmla="*/ 617079 h 617079"/>
                  <a:gd name="connsiteX3" fmla="*/ 0 w 933062"/>
                  <a:gd name="connsiteY3" fmla="*/ 448785 h 617079"/>
                  <a:gd name="connsiteX4" fmla="*/ 274881 w 933062"/>
                  <a:gd name="connsiteY4" fmla="*/ 0 h 617079"/>
                  <a:gd name="connsiteX5" fmla="*/ 477341 w 933062"/>
                  <a:gd name="connsiteY5" fmla="*/ 243874 h 617079"/>
                  <a:gd name="connsiteX6" fmla="*/ 765740 w 933062"/>
                  <a:gd name="connsiteY6" fmla="*/ 159879 h 617079"/>
                  <a:gd name="connsiteX7" fmla="*/ 931229 w 933062"/>
                  <a:gd name="connsiteY7" fmla="*/ 403906 h 617079"/>
                  <a:gd name="connsiteX0" fmla="*/ 182319 w 934161"/>
                  <a:gd name="connsiteY0" fmla="*/ 476834 h 617079"/>
                  <a:gd name="connsiteX1" fmla="*/ 423541 w 934161"/>
                  <a:gd name="connsiteY1" fmla="*/ 339394 h 617079"/>
                  <a:gd name="connsiteX2" fmla="*/ 516103 w 934161"/>
                  <a:gd name="connsiteY2" fmla="*/ 617079 h 617079"/>
                  <a:gd name="connsiteX3" fmla="*/ 0 w 934161"/>
                  <a:gd name="connsiteY3" fmla="*/ 448785 h 617079"/>
                  <a:gd name="connsiteX4" fmla="*/ 274881 w 934161"/>
                  <a:gd name="connsiteY4" fmla="*/ 0 h 617079"/>
                  <a:gd name="connsiteX5" fmla="*/ 477341 w 934161"/>
                  <a:gd name="connsiteY5" fmla="*/ 243874 h 617079"/>
                  <a:gd name="connsiteX6" fmla="*/ 787773 w 934161"/>
                  <a:gd name="connsiteY6" fmla="*/ 162633 h 617079"/>
                  <a:gd name="connsiteX7" fmla="*/ 931229 w 934161"/>
                  <a:gd name="connsiteY7" fmla="*/ 403906 h 617079"/>
                  <a:gd name="connsiteX0" fmla="*/ 182319 w 933800"/>
                  <a:gd name="connsiteY0" fmla="*/ 476834 h 617079"/>
                  <a:gd name="connsiteX1" fmla="*/ 423541 w 933800"/>
                  <a:gd name="connsiteY1" fmla="*/ 339394 h 617079"/>
                  <a:gd name="connsiteX2" fmla="*/ 516103 w 933800"/>
                  <a:gd name="connsiteY2" fmla="*/ 617079 h 617079"/>
                  <a:gd name="connsiteX3" fmla="*/ 0 w 933800"/>
                  <a:gd name="connsiteY3" fmla="*/ 448785 h 617079"/>
                  <a:gd name="connsiteX4" fmla="*/ 274881 w 933800"/>
                  <a:gd name="connsiteY4" fmla="*/ 0 h 617079"/>
                  <a:gd name="connsiteX5" fmla="*/ 477341 w 933800"/>
                  <a:gd name="connsiteY5" fmla="*/ 243874 h 617079"/>
                  <a:gd name="connsiteX6" fmla="*/ 782265 w 933800"/>
                  <a:gd name="connsiteY6" fmla="*/ 143353 h 617079"/>
                  <a:gd name="connsiteX7" fmla="*/ 931229 w 933800"/>
                  <a:gd name="connsiteY7" fmla="*/ 403906 h 617079"/>
                  <a:gd name="connsiteX0" fmla="*/ 182319 w 933800"/>
                  <a:gd name="connsiteY0" fmla="*/ 476834 h 617079"/>
                  <a:gd name="connsiteX1" fmla="*/ 423541 w 933800"/>
                  <a:gd name="connsiteY1" fmla="*/ 339394 h 617079"/>
                  <a:gd name="connsiteX2" fmla="*/ 516103 w 933800"/>
                  <a:gd name="connsiteY2" fmla="*/ 617079 h 617079"/>
                  <a:gd name="connsiteX3" fmla="*/ 0 w 933800"/>
                  <a:gd name="connsiteY3" fmla="*/ 448785 h 617079"/>
                  <a:gd name="connsiteX4" fmla="*/ 274881 w 933800"/>
                  <a:gd name="connsiteY4" fmla="*/ 0 h 617079"/>
                  <a:gd name="connsiteX5" fmla="*/ 477341 w 933800"/>
                  <a:gd name="connsiteY5" fmla="*/ 243874 h 617079"/>
                  <a:gd name="connsiteX6" fmla="*/ 782265 w 933800"/>
                  <a:gd name="connsiteY6" fmla="*/ 143353 h 617079"/>
                  <a:gd name="connsiteX7" fmla="*/ 931229 w 933800"/>
                  <a:gd name="connsiteY7" fmla="*/ 403906 h 617079"/>
                  <a:gd name="connsiteX0" fmla="*/ 182319 w 935016"/>
                  <a:gd name="connsiteY0" fmla="*/ 476834 h 617079"/>
                  <a:gd name="connsiteX1" fmla="*/ 423541 w 935016"/>
                  <a:gd name="connsiteY1" fmla="*/ 339394 h 617079"/>
                  <a:gd name="connsiteX2" fmla="*/ 516103 w 935016"/>
                  <a:gd name="connsiteY2" fmla="*/ 617079 h 617079"/>
                  <a:gd name="connsiteX3" fmla="*/ 0 w 935016"/>
                  <a:gd name="connsiteY3" fmla="*/ 448785 h 617079"/>
                  <a:gd name="connsiteX4" fmla="*/ 274881 w 935016"/>
                  <a:gd name="connsiteY4" fmla="*/ 0 h 617079"/>
                  <a:gd name="connsiteX5" fmla="*/ 477341 w 935016"/>
                  <a:gd name="connsiteY5" fmla="*/ 243874 h 617079"/>
                  <a:gd name="connsiteX6" fmla="*/ 782265 w 935016"/>
                  <a:gd name="connsiteY6" fmla="*/ 143353 h 617079"/>
                  <a:gd name="connsiteX7" fmla="*/ 931229 w 935016"/>
                  <a:gd name="connsiteY7" fmla="*/ 403906 h 617079"/>
                  <a:gd name="connsiteX0" fmla="*/ 182319 w 932773"/>
                  <a:gd name="connsiteY0" fmla="*/ 476834 h 617079"/>
                  <a:gd name="connsiteX1" fmla="*/ 423541 w 932773"/>
                  <a:gd name="connsiteY1" fmla="*/ 339394 h 617079"/>
                  <a:gd name="connsiteX2" fmla="*/ 516103 w 932773"/>
                  <a:gd name="connsiteY2" fmla="*/ 617079 h 617079"/>
                  <a:gd name="connsiteX3" fmla="*/ 0 w 932773"/>
                  <a:gd name="connsiteY3" fmla="*/ 448785 h 617079"/>
                  <a:gd name="connsiteX4" fmla="*/ 274881 w 932773"/>
                  <a:gd name="connsiteY4" fmla="*/ 0 h 617079"/>
                  <a:gd name="connsiteX5" fmla="*/ 477341 w 932773"/>
                  <a:gd name="connsiteY5" fmla="*/ 243874 h 617079"/>
                  <a:gd name="connsiteX6" fmla="*/ 782265 w 932773"/>
                  <a:gd name="connsiteY6" fmla="*/ 143353 h 617079"/>
                  <a:gd name="connsiteX7" fmla="*/ 931229 w 932773"/>
                  <a:gd name="connsiteY7" fmla="*/ 403906 h 617079"/>
                  <a:gd name="connsiteX0" fmla="*/ 182319 w 932773"/>
                  <a:gd name="connsiteY0" fmla="*/ 476834 h 617079"/>
                  <a:gd name="connsiteX1" fmla="*/ 423541 w 932773"/>
                  <a:gd name="connsiteY1" fmla="*/ 339394 h 617079"/>
                  <a:gd name="connsiteX2" fmla="*/ 516103 w 932773"/>
                  <a:gd name="connsiteY2" fmla="*/ 617079 h 617079"/>
                  <a:gd name="connsiteX3" fmla="*/ 0 w 932773"/>
                  <a:gd name="connsiteY3" fmla="*/ 448785 h 617079"/>
                  <a:gd name="connsiteX4" fmla="*/ 274881 w 932773"/>
                  <a:gd name="connsiteY4" fmla="*/ 0 h 617079"/>
                  <a:gd name="connsiteX5" fmla="*/ 491112 w 932773"/>
                  <a:gd name="connsiteY5" fmla="*/ 243874 h 617079"/>
                  <a:gd name="connsiteX6" fmla="*/ 782265 w 932773"/>
                  <a:gd name="connsiteY6" fmla="*/ 143353 h 617079"/>
                  <a:gd name="connsiteX7" fmla="*/ 931229 w 932773"/>
                  <a:gd name="connsiteY7" fmla="*/ 403906 h 617079"/>
                  <a:gd name="connsiteX0" fmla="*/ 182319 w 932773"/>
                  <a:gd name="connsiteY0" fmla="*/ 476834 h 617079"/>
                  <a:gd name="connsiteX1" fmla="*/ 423541 w 932773"/>
                  <a:gd name="connsiteY1" fmla="*/ 339394 h 617079"/>
                  <a:gd name="connsiteX2" fmla="*/ 516103 w 932773"/>
                  <a:gd name="connsiteY2" fmla="*/ 617079 h 617079"/>
                  <a:gd name="connsiteX3" fmla="*/ 0 w 932773"/>
                  <a:gd name="connsiteY3" fmla="*/ 448785 h 617079"/>
                  <a:gd name="connsiteX4" fmla="*/ 274881 w 932773"/>
                  <a:gd name="connsiteY4" fmla="*/ 0 h 617079"/>
                  <a:gd name="connsiteX5" fmla="*/ 491112 w 932773"/>
                  <a:gd name="connsiteY5" fmla="*/ 243874 h 617079"/>
                  <a:gd name="connsiteX6" fmla="*/ 782265 w 932773"/>
                  <a:gd name="connsiteY6" fmla="*/ 143353 h 617079"/>
                  <a:gd name="connsiteX7" fmla="*/ 931229 w 932773"/>
                  <a:gd name="connsiteY7" fmla="*/ 403906 h 617079"/>
                  <a:gd name="connsiteX0" fmla="*/ 182319 w 932773"/>
                  <a:gd name="connsiteY0" fmla="*/ 476834 h 617079"/>
                  <a:gd name="connsiteX1" fmla="*/ 423541 w 932773"/>
                  <a:gd name="connsiteY1" fmla="*/ 339394 h 617079"/>
                  <a:gd name="connsiteX2" fmla="*/ 516103 w 932773"/>
                  <a:gd name="connsiteY2" fmla="*/ 617079 h 617079"/>
                  <a:gd name="connsiteX3" fmla="*/ 0 w 932773"/>
                  <a:gd name="connsiteY3" fmla="*/ 448785 h 617079"/>
                  <a:gd name="connsiteX4" fmla="*/ 239076 w 932773"/>
                  <a:gd name="connsiteY4" fmla="*/ 0 h 617079"/>
                  <a:gd name="connsiteX5" fmla="*/ 491112 w 932773"/>
                  <a:gd name="connsiteY5" fmla="*/ 243874 h 617079"/>
                  <a:gd name="connsiteX6" fmla="*/ 782265 w 932773"/>
                  <a:gd name="connsiteY6" fmla="*/ 143353 h 617079"/>
                  <a:gd name="connsiteX7" fmla="*/ 931229 w 932773"/>
                  <a:gd name="connsiteY7" fmla="*/ 403906 h 617079"/>
                  <a:gd name="connsiteX0" fmla="*/ 182319 w 932773"/>
                  <a:gd name="connsiteY0" fmla="*/ 476834 h 617079"/>
                  <a:gd name="connsiteX1" fmla="*/ 423541 w 932773"/>
                  <a:gd name="connsiteY1" fmla="*/ 339394 h 617079"/>
                  <a:gd name="connsiteX2" fmla="*/ 516103 w 932773"/>
                  <a:gd name="connsiteY2" fmla="*/ 617079 h 617079"/>
                  <a:gd name="connsiteX3" fmla="*/ 0 w 932773"/>
                  <a:gd name="connsiteY3" fmla="*/ 448785 h 617079"/>
                  <a:gd name="connsiteX4" fmla="*/ 239076 w 932773"/>
                  <a:gd name="connsiteY4" fmla="*/ 0 h 617079"/>
                  <a:gd name="connsiteX5" fmla="*/ 491112 w 932773"/>
                  <a:gd name="connsiteY5" fmla="*/ 243874 h 617079"/>
                  <a:gd name="connsiteX6" fmla="*/ 782265 w 932773"/>
                  <a:gd name="connsiteY6" fmla="*/ 143353 h 617079"/>
                  <a:gd name="connsiteX7" fmla="*/ 931229 w 932773"/>
                  <a:gd name="connsiteY7" fmla="*/ 403906 h 617079"/>
                  <a:gd name="connsiteX0" fmla="*/ 182319 w 932773"/>
                  <a:gd name="connsiteY0" fmla="*/ 476834 h 617079"/>
                  <a:gd name="connsiteX1" fmla="*/ 423541 w 932773"/>
                  <a:gd name="connsiteY1" fmla="*/ 339394 h 617079"/>
                  <a:gd name="connsiteX2" fmla="*/ 516103 w 932773"/>
                  <a:gd name="connsiteY2" fmla="*/ 617079 h 617079"/>
                  <a:gd name="connsiteX3" fmla="*/ 0 w 932773"/>
                  <a:gd name="connsiteY3" fmla="*/ 448785 h 617079"/>
                  <a:gd name="connsiteX4" fmla="*/ 239076 w 932773"/>
                  <a:gd name="connsiteY4" fmla="*/ 0 h 617079"/>
                  <a:gd name="connsiteX5" fmla="*/ 491112 w 932773"/>
                  <a:gd name="connsiteY5" fmla="*/ 243874 h 617079"/>
                  <a:gd name="connsiteX6" fmla="*/ 782265 w 932773"/>
                  <a:gd name="connsiteY6" fmla="*/ 143353 h 617079"/>
                  <a:gd name="connsiteX7" fmla="*/ 931229 w 932773"/>
                  <a:gd name="connsiteY7" fmla="*/ 403906 h 617079"/>
                  <a:gd name="connsiteX0" fmla="*/ 182319 w 932773"/>
                  <a:gd name="connsiteY0" fmla="*/ 478537 h 618782"/>
                  <a:gd name="connsiteX1" fmla="*/ 423541 w 932773"/>
                  <a:gd name="connsiteY1" fmla="*/ 341097 h 618782"/>
                  <a:gd name="connsiteX2" fmla="*/ 516103 w 932773"/>
                  <a:gd name="connsiteY2" fmla="*/ 618782 h 618782"/>
                  <a:gd name="connsiteX3" fmla="*/ 0 w 932773"/>
                  <a:gd name="connsiteY3" fmla="*/ 450488 h 618782"/>
                  <a:gd name="connsiteX4" fmla="*/ 239076 w 932773"/>
                  <a:gd name="connsiteY4" fmla="*/ 1703 h 618782"/>
                  <a:gd name="connsiteX5" fmla="*/ 491112 w 932773"/>
                  <a:gd name="connsiteY5" fmla="*/ 245577 h 618782"/>
                  <a:gd name="connsiteX6" fmla="*/ 782265 w 932773"/>
                  <a:gd name="connsiteY6" fmla="*/ 145056 h 618782"/>
                  <a:gd name="connsiteX7" fmla="*/ 931229 w 932773"/>
                  <a:gd name="connsiteY7" fmla="*/ 405609 h 618782"/>
                  <a:gd name="connsiteX0" fmla="*/ 182319 w 932773"/>
                  <a:gd name="connsiteY0" fmla="*/ 478537 h 618782"/>
                  <a:gd name="connsiteX1" fmla="*/ 423541 w 932773"/>
                  <a:gd name="connsiteY1" fmla="*/ 341097 h 618782"/>
                  <a:gd name="connsiteX2" fmla="*/ 516103 w 932773"/>
                  <a:gd name="connsiteY2" fmla="*/ 618782 h 618782"/>
                  <a:gd name="connsiteX3" fmla="*/ 0 w 932773"/>
                  <a:gd name="connsiteY3" fmla="*/ 450488 h 618782"/>
                  <a:gd name="connsiteX4" fmla="*/ 239076 w 932773"/>
                  <a:gd name="connsiteY4" fmla="*/ 1703 h 618782"/>
                  <a:gd name="connsiteX5" fmla="*/ 491112 w 932773"/>
                  <a:gd name="connsiteY5" fmla="*/ 245577 h 618782"/>
                  <a:gd name="connsiteX6" fmla="*/ 782265 w 932773"/>
                  <a:gd name="connsiteY6" fmla="*/ 145056 h 618782"/>
                  <a:gd name="connsiteX7" fmla="*/ 931229 w 932773"/>
                  <a:gd name="connsiteY7" fmla="*/ 405609 h 618782"/>
                  <a:gd name="connsiteX0" fmla="*/ 160286 w 910740"/>
                  <a:gd name="connsiteY0" fmla="*/ 478537 h 618782"/>
                  <a:gd name="connsiteX1" fmla="*/ 401508 w 910740"/>
                  <a:gd name="connsiteY1" fmla="*/ 341097 h 618782"/>
                  <a:gd name="connsiteX2" fmla="*/ 494070 w 910740"/>
                  <a:gd name="connsiteY2" fmla="*/ 618782 h 618782"/>
                  <a:gd name="connsiteX3" fmla="*/ 0 w 910740"/>
                  <a:gd name="connsiteY3" fmla="*/ 450488 h 618782"/>
                  <a:gd name="connsiteX4" fmla="*/ 217043 w 910740"/>
                  <a:gd name="connsiteY4" fmla="*/ 1703 h 618782"/>
                  <a:gd name="connsiteX5" fmla="*/ 469079 w 910740"/>
                  <a:gd name="connsiteY5" fmla="*/ 245577 h 618782"/>
                  <a:gd name="connsiteX6" fmla="*/ 760232 w 910740"/>
                  <a:gd name="connsiteY6" fmla="*/ 145056 h 618782"/>
                  <a:gd name="connsiteX7" fmla="*/ 909196 w 910740"/>
                  <a:gd name="connsiteY7" fmla="*/ 405609 h 618782"/>
                  <a:gd name="connsiteX0" fmla="*/ 205095 w 955549"/>
                  <a:gd name="connsiteY0" fmla="*/ 478537 h 618782"/>
                  <a:gd name="connsiteX1" fmla="*/ 446317 w 955549"/>
                  <a:gd name="connsiteY1" fmla="*/ 341097 h 618782"/>
                  <a:gd name="connsiteX2" fmla="*/ 538879 w 955549"/>
                  <a:gd name="connsiteY2" fmla="*/ 618782 h 618782"/>
                  <a:gd name="connsiteX3" fmla="*/ 44809 w 955549"/>
                  <a:gd name="connsiteY3" fmla="*/ 450488 h 618782"/>
                  <a:gd name="connsiteX4" fmla="*/ 261852 w 955549"/>
                  <a:gd name="connsiteY4" fmla="*/ 1703 h 618782"/>
                  <a:gd name="connsiteX5" fmla="*/ 513888 w 955549"/>
                  <a:gd name="connsiteY5" fmla="*/ 245577 h 618782"/>
                  <a:gd name="connsiteX6" fmla="*/ 805041 w 955549"/>
                  <a:gd name="connsiteY6" fmla="*/ 145056 h 618782"/>
                  <a:gd name="connsiteX7" fmla="*/ 954005 w 955549"/>
                  <a:gd name="connsiteY7" fmla="*/ 405609 h 618782"/>
                  <a:gd name="connsiteX0" fmla="*/ 205095 w 955549"/>
                  <a:gd name="connsiteY0" fmla="*/ 478537 h 618782"/>
                  <a:gd name="connsiteX1" fmla="*/ 446317 w 955549"/>
                  <a:gd name="connsiteY1" fmla="*/ 341097 h 618782"/>
                  <a:gd name="connsiteX2" fmla="*/ 538879 w 955549"/>
                  <a:gd name="connsiteY2" fmla="*/ 618782 h 618782"/>
                  <a:gd name="connsiteX3" fmla="*/ 44809 w 955549"/>
                  <a:gd name="connsiteY3" fmla="*/ 450488 h 618782"/>
                  <a:gd name="connsiteX4" fmla="*/ 261852 w 955549"/>
                  <a:gd name="connsiteY4" fmla="*/ 1703 h 618782"/>
                  <a:gd name="connsiteX5" fmla="*/ 513888 w 955549"/>
                  <a:gd name="connsiteY5" fmla="*/ 245577 h 618782"/>
                  <a:gd name="connsiteX6" fmla="*/ 805041 w 955549"/>
                  <a:gd name="connsiteY6" fmla="*/ 145056 h 618782"/>
                  <a:gd name="connsiteX7" fmla="*/ 954005 w 955549"/>
                  <a:gd name="connsiteY7" fmla="*/ 405609 h 618782"/>
                  <a:gd name="connsiteX0" fmla="*/ 205095 w 955549"/>
                  <a:gd name="connsiteY0" fmla="*/ 478537 h 607765"/>
                  <a:gd name="connsiteX1" fmla="*/ 446317 w 955549"/>
                  <a:gd name="connsiteY1" fmla="*/ 341097 h 607765"/>
                  <a:gd name="connsiteX2" fmla="*/ 527862 w 955549"/>
                  <a:gd name="connsiteY2" fmla="*/ 607765 h 607765"/>
                  <a:gd name="connsiteX3" fmla="*/ 44809 w 955549"/>
                  <a:gd name="connsiteY3" fmla="*/ 450488 h 607765"/>
                  <a:gd name="connsiteX4" fmla="*/ 261852 w 955549"/>
                  <a:gd name="connsiteY4" fmla="*/ 1703 h 607765"/>
                  <a:gd name="connsiteX5" fmla="*/ 513888 w 955549"/>
                  <a:gd name="connsiteY5" fmla="*/ 245577 h 607765"/>
                  <a:gd name="connsiteX6" fmla="*/ 805041 w 955549"/>
                  <a:gd name="connsiteY6" fmla="*/ 145056 h 607765"/>
                  <a:gd name="connsiteX7" fmla="*/ 954005 w 955549"/>
                  <a:gd name="connsiteY7" fmla="*/ 405609 h 607765"/>
                  <a:gd name="connsiteX0" fmla="*/ 205095 w 955549"/>
                  <a:gd name="connsiteY0" fmla="*/ 478537 h 664635"/>
                  <a:gd name="connsiteX1" fmla="*/ 446317 w 955549"/>
                  <a:gd name="connsiteY1" fmla="*/ 341097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05095 w 955549"/>
                  <a:gd name="connsiteY0" fmla="*/ 478537 h 664635"/>
                  <a:gd name="connsiteX1" fmla="*/ 446317 w 955549"/>
                  <a:gd name="connsiteY1" fmla="*/ 341097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05095 w 955549"/>
                  <a:gd name="connsiteY0" fmla="*/ 478537 h 664635"/>
                  <a:gd name="connsiteX1" fmla="*/ 402249 w 955549"/>
                  <a:gd name="connsiteY1" fmla="*/ 352114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05095 w 955549"/>
                  <a:gd name="connsiteY0" fmla="*/ 478537 h 664635"/>
                  <a:gd name="connsiteX1" fmla="*/ 402249 w 955549"/>
                  <a:gd name="connsiteY1" fmla="*/ 352114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05095 w 955549"/>
                  <a:gd name="connsiteY0" fmla="*/ 478537 h 664635"/>
                  <a:gd name="connsiteX1" fmla="*/ 402249 w 955549"/>
                  <a:gd name="connsiteY1" fmla="*/ 352114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05095 w 955549"/>
                  <a:gd name="connsiteY0" fmla="*/ 511587 h 664635"/>
                  <a:gd name="connsiteX1" fmla="*/ 402249 w 955549"/>
                  <a:gd name="connsiteY1" fmla="*/ 352114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05095 w 955549"/>
                  <a:gd name="connsiteY0" fmla="*/ 511587 h 664635"/>
                  <a:gd name="connsiteX1" fmla="*/ 402249 w 955549"/>
                  <a:gd name="connsiteY1" fmla="*/ 352114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05095 w 955549"/>
                  <a:gd name="connsiteY0" fmla="*/ 511587 h 664635"/>
                  <a:gd name="connsiteX1" fmla="*/ 396740 w 955549"/>
                  <a:gd name="connsiteY1" fmla="*/ 327327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05095 w 955549"/>
                  <a:gd name="connsiteY0" fmla="*/ 511587 h 664635"/>
                  <a:gd name="connsiteX1" fmla="*/ 396740 w 955549"/>
                  <a:gd name="connsiteY1" fmla="*/ 327327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21620 w 955549"/>
                  <a:gd name="connsiteY0" fmla="*/ 500570 h 664635"/>
                  <a:gd name="connsiteX1" fmla="*/ 396740 w 955549"/>
                  <a:gd name="connsiteY1" fmla="*/ 327327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21620 w 955549"/>
                  <a:gd name="connsiteY0" fmla="*/ 500570 h 664635"/>
                  <a:gd name="connsiteX1" fmla="*/ 396740 w 955549"/>
                  <a:gd name="connsiteY1" fmla="*/ 327327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21620 w 955549"/>
                  <a:gd name="connsiteY0" fmla="*/ 500570 h 664635"/>
                  <a:gd name="connsiteX1" fmla="*/ 396740 w 955549"/>
                  <a:gd name="connsiteY1" fmla="*/ 327327 h 664635"/>
                  <a:gd name="connsiteX2" fmla="*/ 527862 w 955549"/>
                  <a:gd name="connsiteY2" fmla="*/ 607765 h 664635"/>
                  <a:gd name="connsiteX3" fmla="*/ 44809 w 955549"/>
                  <a:gd name="connsiteY3" fmla="*/ 450488 h 664635"/>
                  <a:gd name="connsiteX4" fmla="*/ 261852 w 955549"/>
                  <a:gd name="connsiteY4" fmla="*/ 1703 h 664635"/>
                  <a:gd name="connsiteX5" fmla="*/ 513888 w 955549"/>
                  <a:gd name="connsiteY5" fmla="*/ 245577 h 664635"/>
                  <a:gd name="connsiteX6" fmla="*/ 805041 w 955549"/>
                  <a:gd name="connsiteY6" fmla="*/ 145056 h 664635"/>
                  <a:gd name="connsiteX7" fmla="*/ 954005 w 955549"/>
                  <a:gd name="connsiteY7" fmla="*/ 405609 h 664635"/>
                  <a:gd name="connsiteX0" fmla="*/ 221620 w 955549"/>
                  <a:gd name="connsiteY0" fmla="*/ 500570 h 666793"/>
                  <a:gd name="connsiteX1" fmla="*/ 396740 w 955549"/>
                  <a:gd name="connsiteY1" fmla="*/ 327327 h 666793"/>
                  <a:gd name="connsiteX2" fmla="*/ 478286 w 955549"/>
                  <a:gd name="connsiteY2" fmla="*/ 610520 h 666793"/>
                  <a:gd name="connsiteX3" fmla="*/ 44809 w 955549"/>
                  <a:gd name="connsiteY3" fmla="*/ 450488 h 666793"/>
                  <a:gd name="connsiteX4" fmla="*/ 261852 w 955549"/>
                  <a:gd name="connsiteY4" fmla="*/ 1703 h 666793"/>
                  <a:gd name="connsiteX5" fmla="*/ 513888 w 955549"/>
                  <a:gd name="connsiteY5" fmla="*/ 245577 h 666793"/>
                  <a:gd name="connsiteX6" fmla="*/ 805041 w 955549"/>
                  <a:gd name="connsiteY6" fmla="*/ 145056 h 666793"/>
                  <a:gd name="connsiteX7" fmla="*/ 954005 w 955549"/>
                  <a:gd name="connsiteY7" fmla="*/ 405609 h 666793"/>
                  <a:gd name="connsiteX0" fmla="*/ 221620 w 955549"/>
                  <a:gd name="connsiteY0" fmla="*/ 500570 h 666793"/>
                  <a:gd name="connsiteX1" fmla="*/ 396740 w 955549"/>
                  <a:gd name="connsiteY1" fmla="*/ 327327 h 666793"/>
                  <a:gd name="connsiteX2" fmla="*/ 478286 w 955549"/>
                  <a:gd name="connsiteY2" fmla="*/ 610520 h 666793"/>
                  <a:gd name="connsiteX3" fmla="*/ 44809 w 955549"/>
                  <a:gd name="connsiteY3" fmla="*/ 450488 h 666793"/>
                  <a:gd name="connsiteX4" fmla="*/ 261852 w 955549"/>
                  <a:gd name="connsiteY4" fmla="*/ 1703 h 666793"/>
                  <a:gd name="connsiteX5" fmla="*/ 513888 w 955549"/>
                  <a:gd name="connsiteY5" fmla="*/ 245577 h 666793"/>
                  <a:gd name="connsiteX6" fmla="*/ 805041 w 955549"/>
                  <a:gd name="connsiteY6" fmla="*/ 145056 h 666793"/>
                  <a:gd name="connsiteX7" fmla="*/ 954005 w 955549"/>
                  <a:gd name="connsiteY7" fmla="*/ 405609 h 666793"/>
                  <a:gd name="connsiteX0" fmla="*/ 228696 w 962625"/>
                  <a:gd name="connsiteY0" fmla="*/ 500570 h 673975"/>
                  <a:gd name="connsiteX1" fmla="*/ 403816 w 962625"/>
                  <a:gd name="connsiteY1" fmla="*/ 327327 h 673975"/>
                  <a:gd name="connsiteX2" fmla="*/ 485362 w 962625"/>
                  <a:gd name="connsiteY2" fmla="*/ 610520 h 673975"/>
                  <a:gd name="connsiteX3" fmla="*/ 43623 w 962625"/>
                  <a:gd name="connsiteY3" fmla="*/ 480784 h 673975"/>
                  <a:gd name="connsiteX4" fmla="*/ 268928 w 962625"/>
                  <a:gd name="connsiteY4" fmla="*/ 1703 h 673975"/>
                  <a:gd name="connsiteX5" fmla="*/ 520964 w 962625"/>
                  <a:gd name="connsiteY5" fmla="*/ 245577 h 673975"/>
                  <a:gd name="connsiteX6" fmla="*/ 812117 w 962625"/>
                  <a:gd name="connsiteY6" fmla="*/ 145056 h 673975"/>
                  <a:gd name="connsiteX7" fmla="*/ 961081 w 962625"/>
                  <a:gd name="connsiteY7" fmla="*/ 405609 h 673975"/>
                  <a:gd name="connsiteX0" fmla="*/ 238218 w 972147"/>
                  <a:gd name="connsiteY0" fmla="*/ 500570 h 681004"/>
                  <a:gd name="connsiteX1" fmla="*/ 413338 w 972147"/>
                  <a:gd name="connsiteY1" fmla="*/ 327327 h 681004"/>
                  <a:gd name="connsiteX2" fmla="*/ 494884 w 972147"/>
                  <a:gd name="connsiteY2" fmla="*/ 610520 h 681004"/>
                  <a:gd name="connsiteX3" fmla="*/ 42128 w 972147"/>
                  <a:gd name="connsiteY3" fmla="*/ 505572 h 681004"/>
                  <a:gd name="connsiteX4" fmla="*/ 278450 w 972147"/>
                  <a:gd name="connsiteY4" fmla="*/ 1703 h 681004"/>
                  <a:gd name="connsiteX5" fmla="*/ 530486 w 972147"/>
                  <a:gd name="connsiteY5" fmla="*/ 245577 h 681004"/>
                  <a:gd name="connsiteX6" fmla="*/ 821639 w 972147"/>
                  <a:gd name="connsiteY6" fmla="*/ 145056 h 681004"/>
                  <a:gd name="connsiteX7" fmla="*/ 970603 w 972147"/>
                  <a:gd name="connsiteY7" fmla="*/ 405609 h 681004"/>
                  <a:gd name="connsiteX0" fmla="*/ 238218 w 972147"/>
                  <a:gd name="connsiteY0" fmla="*/ 500570 h 684851"/>
                  <a:gd name="connsiteX1" fmla="*/ 413338 w 972147"/>
                  <a:gd name="connsiteY1" fmla="*/ 327327 h 684851"/>
                  <a:gd name="connsiteX2" fmla="*/ 483867 w 972147"/>
                  <a:gd name="connsiteY2" fmla="*/ 616028 h 684851"/>
                  <a:gd name="connsiteX3" fmla="*/ 42128 w 972147"/>
                  <a:gd name="connsiteY3" fmla="*/ 505572 h 684851"/>
                  <a:gd name="connsiteX4" fmla="*/ 278450 w 972147"/>
                  <a:gd name="connsiteY4" fmla="*/ 1703 h 684851"/>
                  <a:gd name="connsiteX5" fmla="*/ 530486 w 972147"/>
                  <a:gd name="connsiteY5" fmla="*/ 245577 h 684851"/>
                  <a:gd name="connsiteX6" fmla="*/ 821639 w 972147"/>
                  <a:gd name="connsiteY6" fmla="*/ 145056 h 684851"/>
                  <a:gd name="connsiteX7" fmla="*/ 970603 w 972147"/>
                  <a:gd name="connsiteY7" fmla="*/ 405609 h 684851"/>
                  <a:gd name="connsiteX0" fmla="*/ 238218 w 972147"/>
                  <a:gd name="connsiteY0" fmla="*/ 500570 h 678763"/>
                  <a:gd name="connsiteX1" fmla="*/ 413338 w 972147"/>
                  <a:gd name="connsiteY1" fmla="*/ 327327 h 678763"/>
                  <a:gd name="connsiteX2" fmla="*/ 483867 w 972147"/>
                  <a:gd name="connsiteY2" fmla="*/ 616028 h 678763"/>
                  <a:gd name="connsiteX3" fmla="*/ 42128 w 972147"/>
                  <a:gd name="connsiteY3" fmla="*/ 505572 h 678763"/>
                  <a:gd name="connsiteX4" fmla="*/ 278450 w 972147"/>
                  <a:gd name="connsiteY4" fmla="*/ 1703 h 678763"/>
                  <a:gd name="connsiteX5" fmla="*/ 530486 w 972147"/>
                  <a:gd name="connsiteY5" fmla="*/ 245577 h 678763"/>
                  <a:gd name="connsiteX6" fmla="*/ 821639 w 972147"/>
                  <a:gd name="connsiteY6" fmla="*/ 145056 h 678763"/>
                  <a:gd name="connsiteX7" fmla="*/ 970603 w 972147"/>
                  <a:gd name="connsiteY7" fmla="*/ 405609 h 678763"/>
                  <a:gd name="connsiteX0" fmla="*/ 238218 w 972147"/>
                  <a:gd name="connsiteY0" fmla="*/ 501130 h 679323"/>
                  <a:gd name="connsiteX1" fmla="*/ 413338 w 972147"/>
                  <a:gd name="connsiteY1" fmla="*/ 327887 h 679323"/>
                  <a:gd name="connsiteX2" fmla="*/ 483867 w 972147"/>
                  <a:gd name="connsiteY2" fmla="*/ 616588 h 679323"/>
                  <a:gd name="connsiteX3" fmla="*/ 42128 w 972147"/>
                  <a:gd name="connsiteY3" fmla="*/ 506132 h 679323"/>
                  <a:gd name="connsiteX4" fmla="*/ 278450 w 972147"/>
                  <a:gd name="connsiteY4" fmla="*/ 2263 h 679323"/>
                  <a:gd name="connsiteX5" fmla="*/ 535994 w 972147"/>
                  <a:gd name="connsiteY5" fmla="*/ 210332 h 679323"/>
                  <a:gd name="connsiteX6" fmla="*/ 821639 w 972147"/>
                  <a:gd name="connsiteY6" fmla="*/ 145616 h 679323"/>
                  <a:gd name="connsiteX7" fmla="*/ 970603 w 972147"/>
                  <a:gd name="connsiteY7" fmla="*/ 406169 h 679323"/>
                  <a:gd name="connsiteX0" fmla="*/ 238218 w 972147"/>
                  <a:gd name="connsiteY0" fmla="*/ 501130 h 679323"/>
                  <a:gd name="connsiteX1" fmla="*/ 413338 w 972147"/>
                  <a:gd name="connsiteY1" fmla="*/ 327887 h 679323"/>
                  <a:gd name="connsiteX2" fmla="*/ 483867 w 972147"/>
                  <a:gd name="connsiteY2" fmla="*/ 616588 h 679323"/>
                  <a:gd name="connsiteX3" fmla="*/ 42128 w 972147"/>
                  <a:gd name="connsiteY3" fmla="*/ 506132 h 679323"/>
                  <a:gd name="connsiteX4" fmla="*/ 278450 w 972147"/>
                  <a:gd name="connsiteY4" fmla="*/ 2263 h 679323"/>
                  <a:gd name="connsiteX5" fmla="*/ 535994 w 972147"/>
                  <a:gd name="connsiteY5" fmla="*/ 210332 h 679323"/>
                  <a:gd name="connsiteX6" fmla="*/ 821639 w 972147"/>
                  <a:gd name="connsiteY6" fmla="*/ 145616 h 679323"/>
                  <a:gd name="connsiteX7" fmla="*/ 970603 w 972147"/>
                  <a:gd name="connsiteY7" fmla="*/ 406169 h 679323"/>
                  <a:gd name="connsiteX0" fmla="*/ 238218 w 972147"/>
                  <a:gd name="connsiteY0" fmla="*/ 501584 h 679777"/>
                  <a:gd name="connsiteX1" fmla="*/ 413338 w 972147"/>
                  <a:gd name="connsiteY1" fmla="*/ 328341 h 679777"/>
                  <a:gd name="connsiteX2" fmla="*/ 483867 w 972147"/>
                  <a:gd name="connsiteY2" fmla="*/ 617042 h 679777"/>
                  <a:gd name="connsiteX3" fmla="*/ 42128 w 972147"/>
                  <a:gd name="connsiteY3" fmla="*/ 506586 h 679777"/>
                  <a:gd name="connsiteX4" fmla="*/ 278450 w 972147"/>
                  <a:gd name="connsiteY4" fmla="*/ 2717 h 679777"/>
                  <a:gd name="connsiteX5" fmla="*/ 535994 w 972147"/>
                  <a:gd name="connsiteY5" fmla="*/ 210786 h 679777"/>
                  <a:gd name="connsiteX6" fmla="*/ 821639 w 972147"/>
                  <a:gd name="connsiteY6" fmla="*/ 146070 h 679777"/>
                  <a:gd name="connsiteX7" fmla="*/ 970603 w 972147"/>
                  <a:gd name="connsiteY7" fmla="*/ 406623 h 679777"/>
                  <a:gd name="connsiteX0" fmla="*/ 238218 w 972147"/>
                  <a:gd name="connsiteY0" fmla="*/ 501584 h 679777"/>
                  <a:gd name="connsiteX1" fmla="*/ 413338 w 972147"/>
                  <a:gd name="connsiteY1" fmla="*/ 328341 h 679777"/>
                  <a:gd name="connsiteX2" fmla="*/ 483867 w 972147"/>
                  <a:gd name="connsiteY2" fmla="*/ 617042 h 679777"/>
                  <a:gd name="connsiteX3" fmla="*/ 42128 w 972147"/>
                  <a:gd name="connsiteY3" fmla="*/ 506586 h 679777"/>
                  <a:gd name="connsiteX4" fmla="*/ 278450 w 972147"/>
                  <a:gd name="connsiteY4" fmla="*/ 2717 h 679777"/>
                  <a:gd name="connsiteX5" fmla="*/ 535994 w 972147"/>
                  <a:gd name="connsiteY5" fmla="*/ 210786 h 679777"/>
                  <a:gd name="connsiteX6" fmla="*/ 821639 w 972147"/>
                  <a:gd name="connsiteY6" fmla="*/ 146070 h 679777"/>
                  <a:gd name="connsiteX7" fmla="*/ 970603 w 972147"/>
                  <a:gd name="connsiteY7" fmla="*/ 406623 h 679777"/>
                  <a:gd name="connsiteX0" fmla="*/ 238218 w 972147"/>
                  <a:gd name="connsiteY0" fmla="*/ 501584 h 679777"/>
                  <a:gd name="connsiteX1" fmla="*/ 413338 w 972147"/>
                  <a:gd name="connsiteY1" fmla="*/ 328341 h 679777"/>
                  <a:gd name="connsiteX2" fmla="*/ 483867 w 972147"/>
                  <a:gd name="connsiteY2" fmla="*/ 617042 h 679777"/>
                  <a:gd name="connsiteX3" fmla="*/ 42128 w 972147"/>
                  <a:gd name="connsiteY3" fmla="*/ 506586 h 679777"/>
                  <a:gd name="connsiteX4" fmla="*/ 278450 w 972147"/>
                  <a:gd name="connsiteY4" fmla="*/ 2717 h 679777"/>
                  <a:gd name="connsiteX5" fmla="*/ 535994 w 972147"/>
                  <a:gd name="connsiteY5" fmla="*/ 210786 h 679777"/>
                  <a:gd name="connsiteX6" fmla="*/ 821639 w 972147"/>
                  <a:gd name="connsiteY6" fmla="*/ 146070 h 679777"/>
                  <a:gd name="connsiteX7" fmla="*/ 970603 w 972147"/>
                  <a:gd name="connsiteY7" fmla="*/ 406623 h 679777"/>
                  <a:gd name="connsiteX0" fmla="*/ 238218 w 972147"/>
                  <a:gd name="connsiteY0" fmla="*/ 502590 h 680783"/>
                  <a:gd name="connsiteX1" fmla="*/ 413338 w 972147"/>
                  <a:gd name="connsiteY1" fmla="*/ 329347 h 680783"/>
                  <a:gd name="connsiteX2" fmla="*/ 483867 w 972147"/>
                  <a:gd name="connsiteY2" fmla="*/ 618048 h 680783"/>
                  <a:gd name="connsiteX3" fmla="*/ 42128 w 972147"/>
                  <a:gd name="connsiteY3" fmla="*/ 507592 h 680783"/>
                  <a:gd name="connsiteX4" fmla="*/ 278450 w 972147"/>
                  <a:gd name="connsiteY4" fmla="*/ 3723 h 680783"/>
                  <a:gd name="connsiteX5" fmla="*/ 535994 w 972147"/>
                  <a:gd name="connsiteY5" fmla="*/ 211792 h 680783"/>
                  <a:gd name="connsiteX6" fmla="*/ 821639 w 972147"/>
                  <a:gd name="connsiteY6" fmla="*/ 147076 h 680783"/>
                  <a:gd name="connsiteX7" fmla="*/ 970603 w 972147"/>
                  <a:gd name="connsiteY7" fmla="*/ 407629 h 680783"/>
                  <a:gd name="connsiteX0" fmla="*/ 238218 w 972381"/>
                  <a:gd name="connsiteY0" fmla="*/ 502590 h 680783"/>
                  <a:gd name="connsiteX1" fmla="*/ 413338 w 972381"/>
                  <a:gd name="connsiteY1" fmla="*/ 329347 h 680783"/>
                  <a:gd name="connsiteX2" fmla="*/ 483867 w 972381"/>
                  <a:gd name="connsiteY2" fmla="*/ 618048 h 680783"/>
                  <a:gd name="connsiteX3" fmla="*/ 42128 w 972381"/>
                  <a:gd name="connsiteY3" fmla="*/ 507592 h 680783"/>
                  <a:gd name="connsiteX4" fmla="*/ 278450 w 972381"/>
                  <a:gd name="connsiteY4" fmla="*/ 3723 h 680783"/>
                  <a:gd name="connsiteX5" fmla="*/ 535994 w 972381"/>
                  <a:gd name="connsiteY5" fmla="*/ 211792 h 680783"/>
                  <a:gd name="connsiteX6" fmla="*/ 829902 w 972381"/>
                  <a:gd name="connsiteY6" fmla="*/ 119534 h 680783"/>
                  <a:gd name="connsiteX7" fmla="*/ 970603 w 972381"/>
                  <a:gd name="connsiteY7" fmla="*/ 407629 h 680783"/>
                  <a:gd name="connsiteX0" fmla="*/ 238218 w 972381"/>
                  <a:gd name="connsiteY0" fmla="*/ 502590 h 680783"/>
                  <a:gd name="connsiteX1" fmla="*/ 413338 w 972381"/>
                  <a:gd name="connsiteY1" fmla="*/ 329347 h 680783"/>
                  <a:gd name="connsiteX2" fmla="*/ 483867 w 972381"/>
                  <a:gd name="connsiteY2" fmla="*/ 618048 h 680783"/>
                  <a:gd name="connsiteX3" fmla="*/ 42128 w 972381"/>
                  <a:gd name="connsiteY3" fmla="*/ 507592 h 680783"/>
                  <a:gd name="connsiteX4" fmla="*/ 278450 w 972381"/>
                  <a:gd name="connsiteY4" fmla="*/ 3723 h 680783"/>
                  <a:gd name="connsiteX5" fmla="*/ 535994 w 972381"/>
                  <a:gd name="connsiteY5" fmla="*/ 211792 h 680783"/>
                  <a:gd name="connsiteX6" fmla="*/ 829902 w 972381"/>
                  <a:gd name="connsiteY6" fmla="*/ 119534 h 680783"/>
                  <a:gd name="connsiteX7" fmla="*/ 970603 w 972381"/>
                  <a:gd name="connsiteY7" fmla="*/ 407629 h 680783"/>
                  <a:gd name="connsiteX0" fmla="*/ 238218 w 973905"/>
                  <a:gd name="connsiteY0" fmla="*/ 502590 h 680783"/>
                  <a:gd name="connsiteX1" fmla="*/ 413338 w 973905"/>
                  <a:gd name="connsiteY1" fmla="*/ 329347 h 680783"/>
                  <a:gd name="connsiteX2" fmla="*/ 483867 w 973905"/>
                  <a:gd name="connsiteY2" fmla="*/ 618048 h 680783"/>
                  <a:gd name="connsiteX3" fmla="*/ 42128 w 973905"/>
                  <a:gd name="connsiteY3" fmla="*/ 507592 h 680783"/>
                  <a:gd name="connsiteX4" fmla="*/ 278450 w 973905"/>
                  <a:gd name="connsiteY4" fmla="*/ 3723 h 680783"/>
                  <a:gd name="connsiteX5" fmla="*/ 535994 w 973905"/>
                  <a:gd name="connsiteY5" fmla="*/ 211792 h 680783"/>
                  <a:gd name="connsiteX6" fmla="*/ 857444 w 973905"/>
                  <a:gd name="connsiteY6" fmla="*/ 144322 h 680783"/>
                  <a:gd name="connsiteX7" fmla="*/ 970603 w 973905"/>
                  <a:gd name="connsiteY7" fmla="*/ 407629 h 680783"/>
                  <a:gd name="connsiteX0" fmla="*/ 238218 w 973905"/>
                  <a:gd name="connsiteY0" fmla="*/ 502590 h 680783"/>
                  <a:gd name="connsiteX1" fmla="*/ 413338 w 973905"/>
                  <a:gd name="connsiteY1" fmla="*/ 329347 h 680783"/>
                  <a:gd name="connsiteX2" fmla="*/ 483867 w 973905"/>
                  <a:gd name="connsiteY2" fmla="*/ 618048 h 680783"/>
                  <a:gd name="connsiteX3" fmla="*/ 42128 w 973905"/>
                  <a:gd name="connsiteY3" fmla="*/ 507592 h 680783"/>
                  <a:gd name="connsiteX4" fmla="*/ 278450 w 973905"/>
                  <a:gd name="connsiteY4" fmla="*/ 3723 h 680783"/>
                  <a:gd name="connsiteX5" fmla="*/ 535994 w 973905"/>
                  <a:gd name="connsiteY5" fmla="*/ 211792 h 680783"/>
                  <a:gd name="connsiteX6" fmla="*/ 857444 w 973905"/>
                  <a:gd name="connsiteY6" fmla="*/ 144322 h 680783"/>
                  <a:gd name="connsiteX7" fmla="*/ 970603 w 973905"/>
                  <a:gd name="connsiteY7" fmla="*/ 407629 h 680783"/>
                  <a:gd name="connsiteX0" fmla="*/ 238218 w 975028"/>
                  <a:gd name="connsiteY0" fmla="*/ 502590 h 680783"/>
                  <a:gd name="connsiteX1" fmla="*/ 413338 w 975028"/>
                  <a:gd name="connsiteY1" fmla="*/ 329347 h 680783"/>
                  <a:gd name="connsiteX2" fmla="*/ 483867 w 975028"/>
                  <a:gd name="connsiteY2" fmla="*/ 618048 h 680783"/>
                  <a:gd name="connsiteX3" fmla="*/ 42128 w 975028"/>
                  <a:gd name="connsiteY3" fmla="*/ 507592 h 680783"/>
                  <a:gd name="connsiteX4" fmla="*/ 278450 w 975028"/>
                  <a:gd name="connsiteY4" fmla="*/ 3723 h 680783"/>
                  <a:gd name="connsiteX5" fmla="*/ 535994 w 975028"/>
                  <a:gd name="connsiteY5" fmla="*/ 211792 h 680783"/>
                  <a:gd name="connsiteX6" fmla="*/ 857444 w 975028"/>
                  <a:gd name="connsiteY6" fmla="*/ 144322 h 680783"/>
                  <a:gd name="connsiteX7" fmla="*/ 970603 w 975028"/>
                  <a:gd name="connsiteY7" fmla="*/ 407629 h 680783"/>
                  <a:gd name="connsiteX0" fmla="*/ 238218 w 975028"/>
                  <a:gd name="connsiteY0" fmla="*/ 502590 h 680783"/>
                  <a:gd name="connsiteX1" fmla="*/ 413338 w 975028"/>
                  <a:gd name="connsiteY1" fmla="*/ 329347 h 680783"/>
                  <a:gd name="connsiteX2" fmla="*/ 483867 w 975028"/>
                  <a:gd name="connsiteY2" fmla="*/ 618048 h 680783"/>
                  <a:gd name="connsiteX3" fmla="*/ 42128 w 975028"/>
                  <a:gd name="connsiteY3" fmla="*/ 507592 h 680783"/>
                  <a:gd name="connsiteX4" fmla="*/ 278450 w 975028"/>
                  <a:gd name="connsiteY4" fmla="*/ 3723 h 680783"/>
                  <a:gd name="connsiteX5" fmla="*/ 535994 w 975028"/>
                  <a:gd name="connsiteY5" fmla="*/ 211792 h 680783"/>
                  <a:gd name="connsiteX6" fmla="*/ 857444 w 975028"/>
                  <a:gd name="connsiteY6" fmla="*/ 144322 h 680783"/>
                  <a:gd name="connsiteX7" fmla="*/ 970603 w 975028"/>
                  <a:gd name="connsiteY7" fmla="*/ 407629 h 680783"/>
                  <a:gd name="connsiteX0" fmla="*/ 238218 w 975375"/>
                  <a:gd name="connsiteY0" fmla="*/ 502590 h 680783"/>
                  <a:gd name="connsiteX1" fmla="*/ 413338 w 975375"/>
                  <a:gd name="connsiteY1" fmla="*/ 329347 h 680783"/>
                  <a:gd name="connsiteX2" fmla="*/ 483867 w 975375"/>
                  <a:gd name="connsiteY2" fmla="*/ 618048 h 680783"/>
                  <a:gd name="connsiteX3" fmla="*/ 42128 w 975375"/>
                  <a:gd name="connsiteY3" fmla="*/ 507592 h 680783"/>
                  <a:gd name="connsiteX4" fmla="*/ 278450 w 975375"/>
                  <a:gd name="connsiteY4" fmla="*/ 3723 h 680783"/>
                  <a:gd name="connsiteX5" fmla="*/ 535994 w 975375"/>
                  <a:gd name="connsiteY5" fmla="*/ 211792 h 680783"/>
                  <a:gd name="connsiteX6" fmla="*/ 857444 w 975375"/>
                  <a:gd name="connsiteY6" fmla="*/ 144322 h 680783"/>
                  <a:gd name="connsiteX7" fmla="*/ 970603 w 975375"/>
                  <a:gd name="connsiteY7" fmla="*/ 407629 h 680783"/>
                  <a:gd name="connsiteX0" fmla="*/ 238218 w 975375"/>
                  <a:gd name="connsiteY0" fmla="*/ 502590 h 680783"/>
                  <a:gd name="connsiteX1" fmla="*/ 413338 w 975375"/>
                  <a:gd name="connsiteY1" fmla="*/ 329347 h 680783"/>
                  <a:gd name="connsiteX2" fmla="*/ 483867 w 975375"/>
                  <a:gd name="connsiteY2" fmla="*/ 618048 h 680783"/>
                  <a:gd name="connsiteX3" fmla="*/ 42128 w 975375"/>
                  <a:gd name="connsiteY3" fmla="*/ 507592 h 680783"/>
                  <a:gd name="connsiteX4" fmla="*/ 278450 w 975375"/>
                  <a:gd name="connsiteY4" fmla="*/ 3723 h 680783"/>
                  <a:gd name="connsiteX5" fmla="*/ 535994 w 975375"/>
                  <a:gd name="connsiteY5" fmla="*/ 211792 h 680783"/>
                  <a:gd name="connsiteX6" fmla="*/ 857444 w 975375"/>
                  <a:gd name="connsiteY6" fmla="*/ 144322 h 680783"/>
                  <a:gd name="connsiteX7" fmla="*/ 970603 w 975375"/>
                  <a:gd name="connsiteY7" fmla="*/ 407629 h 680783"/>
                  <a:gd name="connsiteX0" fmla="*/ 238218 w 973301"/>
                  <a:gd name="connsiteY0" fmla="*/ 502590 h 680783"/>
                  <a:gd name="connsiteX1" fmla="*/ 413338 w 973301"/>
                  <a:gd name="connsiteY1" fmla="*/ 329347 h 680783"/>
                  <a:gd name="connsiteX2" fmla="*/ 483867 w 973301"/>
                  <a:gd name="connsiteY2" fmla="*/ 618048 h 680783"/>
                  <a:gd name="connsiteX3" fmla="*/ 42128 w 973301"/>
                  <a:gd name="connsiteY3" fmla="*/ 507592 h 680783"/>
                  <a:gd name="connsiteX4" fmla="*/ 278450 w 973301"/>
                  <a:gd name="connsiteY4" fmla="*/ 3723 h 680783"/>
                  <a:gd name="connsiteX5" fmla="*/ 535994 w 973301"/>
                  <a:gd name="connsiteY5" fmla="*/ 211792 h 680783"/>
                  <a:gd name="connsiteX6" fmla="*/ 857444 w 973301"/>
                  <a:gd name="connsiteY6" fmla="*/ 144322 h 680783"/>
                  <a:gd name="connsiteX7" fmla="*/ 970603 w 973301"/>
                  <a:gd name="connsiteY7" fmla="*/ 407629 h 680783"/>
                  <a:gd name="connsiteX0" fmla="*/ 238218 w 973301"/>
                  <a:gd name="connsiteY0" fmla="*/ 502590 h 680783"/>
                  <a:gd name="connsiteX1" fmla="*/ 413338 w 973301"/>
                  <a:gd name="connsiteY1" fmla="*/ 329347 h 680783"/>
                  <a:gd name="connsiteX2" fmla="*/ 483867 w 973301"/>
                  <a:gd name="connsiteY2" fmla="*/ 618048 h 680783"/>
                  <a:gd name="connsiteX3" fmla="*/ 42128 w 973301"/>
                  <a:gd name="connsiteY3" fmla="*/ 507592 h 680783"/>
                  <a:gd name="connsiteX4" fmla="*/ 278450 w 973301"/>
                  <a:gd name="connsiteY4" fmla="*/ 3723 h 680783"/>
                  <a:gd name="connsiteX5" fmla="*/ 535994 w 973301"/>
                  <a:gd name="connsiteY5" fmla="*/ 211792 h 680783"/>
                  <a:gd name="connsiteX6" fmla="*/ 857444 w 973301"/>
                  <a:gd name="connsiteY6" fmla="*/ 144322 h 680783"/>
                  <a:gd name="connsiteX7" fmla="*/ 970603 w 973301"/>
                  <a:gd name="connsiteY7" fmla="*/ 407629 h 680783"/>
                  <a:gd name="connsiteX0" fmla="*/ 238218 w 973301"/>
                  <a:gd name="connsiteY0" fmla="*/ 502590 h 680783"/>
                  <a:gd name="connsiteX1" fmla="*/ 413338 w 973301"/>
                  <a:gd name="connsiteY1" fmla="*/ 329347 h 680783"/>
                  <a:gd name="connsiteX2" fmla="*/ 483867 w 973301"/>
                  <a:gd name="connsiteY2" fmla="*/ 618048 h 680783"/>
                  <a:gd name="connsiteX3" fmla="*/ 42128 w 973301"/>
                  <a:gd name="connsiteY3" fmla="*/ 507592 h 680783"/>
                  <a:gd name="connsiteX4" fmla="*/ 278450 w 973301"/>
                  <a:gd name="connsiteY4" fmla="*/ 3723 h 680783"/>
                  <a:gd name="connsiteX5" fmla="*/ 558028 w 973301"/>
                  <a:gd name="connsiteY5" fmla="*/ 211792 h 680783"/>
                  <a:gd name="connsiteX6" fmla="*/ 857444 w 973301"/>
                  <a:gd name="connsiteY6" fmla="*/ 144322 h 680783"/>
                  <a:gd name="connsiteX7" fmla="*/ 970603 w 973301"/>
                  <a:gd name="connsiteY7" fmla="*/ 407629 h 680783"/>
                  <a:gd name="connsiteX0" fmla="*/ 238218 w 973301"/>
                  <a:gd name="connsiteY0" fmla="*/ 503717 h 681910"/>
                  <a:gd name="connsiteX1" fmla="*/ 413338 w 973301"/>
                  <a:gd name="connsiteY1" fmla="*/ 330474 h 681910"/>
                  <a:gd name="connsiteX2" fmla="*/ 483867 w 973301"/>
                  <a:gd name="connsiteY2" fmla="*/ 619175 h 681910"/>
                  <a:gd name="connsiteX3" fmla="*/ 42128 w 973301"/>
                  <a:gd name="connsiteY3" fmla="*/ 508719 h 681910"/>
                  <a:gd name="connsiteX4" fmla="*/ 278450 w 973301"/>
                  <a:gd name="connsiteY4" fmla="*/ 4850 h 681910"/>
                  <a:gd name="connsiteX5" fmla="*/ 558028 w 973301"/>
                  <a:gd name="connsiteY5" fmla="*/ 212919 h 681910"/>
                  <a:gd name="connsiteX6" fmla="*/ 857444 w 973301"/>
                  <a:gd name="connsiteY6" fmla="*/ 145449 h 681910"/>
                  <a:gd name="connsiteX7" fmla="*/ 970603 w 973301"/>
                  <a:gd name="connsiteY7" fmla="*/ 408756 h 681910"/>
                  <a:gd name="connsiteX0" fmla="*/ 238218 w 973301"/>
                  <a:gd name="connsiteY0" fmla="*/ 503717 h 681910"/>
                  <a:gd name="connsiteX1" fmla="*/ 413338 w 973301"/>
                  <a:gd name="connsiteY1" fmla="*/ 330474 h 681910"/>
                  <a:gd name="connsiteX2" fmla="*/ 483867 w 973301"/>
                  <a:gd name="connsiteY2" fmla="*/ 619175 h 681910"/>
                  <a:gd name="connsiteX3" fmla="*/ 42128 w 973301"/>
                  <a:gd name="connsiteY3" fmla="*/ 508719 h 681910"/>
                  <a:gd name="connsiteX4" fmla="*/ 278450 w 973301"/>
                  <a:gd name="connsiteY4" fmla="*/ 4850 h 681910"/>
                  <a:gd name="connsiteX5" fmla="*/ 558028 w 973301"/>
                  <a:gd name="connsiteY5" fmla="*/ 212919 h 681910"/>
                  <a:gd name="connsiteX6" fmla="*/ 857444 w 973301"/>
                  <a:gd name="connsiteY6" fmla="*/ 145449 h 681910"/>
                  <a:gd name="connsiteX7" fmla="*/ 970603 w 973301"/>
                  <a:gd name="connsiteY7" fmla="*/ 408756 h 681910"/>
                  <a:gd name="connsiteX0" fmla="*/ 238218 w 973301"/>
                  <a:gd name="connsiteY0" fmla="*/ 506290 h 684483"/>
                  <a:gd name="connsiteX1" fmla="*/ 413338 w 973301"/>
                  <a:gd name="connsiteY1" fmla="*/ 333047 h 684483"/>
                  <a:gd name="connsiteX2" fmla="*/ 483867 w 973301"/>
                  <a:gd name="connsiteY2" fmla="*/ 621748 h 684483"/>
                  <a:gd name="connsiteX3" fmla="*/ 42128 w 973301"/>
                  <a:gd name="connsiteY3" fmla="*/ 511292 h 684483"/>
                  <a:gd name="connsiteX4" fmla="*/ 278450 w 973301"/>
                  <a:gd name="connsiteY4" fmla="*/ 7423 h 684483"/>
                  <a:gd name="connsiteX5" fmla="*/ 549765 w 973301"/>
                  <a:gd name="connsiteY5" fmla="*/ 190704 h 684483"/>
                  <a:gd name="connsiteX6" fmla="*/ 857444 w 973301"/>
                  <a:gd name="connsiteY6" fmla="*/ 148022 h 684483"/>
                  <a:gd name="connsiteX7" fmla="*/ 970603 w 973301"/>
                  <a:gd name="connsiteY7" fmla="*/ 411329 h 684483"/>
                  <a:gd name="connsiteX0" fmla="*/ 238218 w 973301"/>
                  <a:gd name="connsiteY0" fmla="*/ 503104 h 681297"/>
                  <a:gd name="connsiteX1" fmla="*/ 413338 w 973301"/>
                  <a:gd name="connsiteY1" fmla="*/ 329861 h 681297"/>
                  <a:gd name="connsiteX2" fmla="*/ 483867 w 973301"/>
                  <a:gd name="connsiteY2" fmla="*/ 618562 h 681297"/>
                  <a:gd name="connsiteX3" fmla="*/ 42128 w 973301"/>
                  <a:gd name="connsiteY3" fmla="*/ 508106 h 681297"/>
                  <a:gd name="connsiteX4" fmla="*/ 278450 w 973301"/>
                  <a:gd name="connsiteY4" fmla="*/ 4237 h 681297"/>
                  <a:gd name="connsiteX5" fmla="*/ 549765 w 973301"/>
                  <a:gd name="connsiteY5" fmla="*/ 187518 h 681297"/>
                  <a:gd name="connsiteX6" fmla="*/ 857444 w 973301"/>
                  <a:gd name="connsiteY6" fmla="*/ 144836 h 681297"/>
                  <a:gd name="connsiteX7" fmla="*/ 970603 w 973301"/>
                  <a:gd name="connsiteY7" fmla="*/ 408143 h 681297"/>
                  <a:gd name="connsiteX0" fmla="*/ 238218 w 973301"/>
                  <a:gd name="connsiteY0" fmla="*/ 503104 h 681297"/>
                  <a:gd name="connsiteX1" fmla="*/ 413338 w 973301"/>
                  <a:gd name="connsiteY1" fmla="*/ 329861 h 681297"/>
                  <a:gd name="connsiteX2" fmla="*/ 483867 w 973301"/>
                  <a:gd name="connsiteY2" fmla="*/ 618562 h 681297"/>
                  <a:gd name="connsiteX3" fmla="*/ 42128 w 973301"/>
                  <a:gd name="connsiteY3" fmla="*/ 508106 h 681297"/>
                  <a:gd name="connsiteX4" fmla="*/ 278450 w 973301"/>
                  <a:gd name="connsiteY4" fmla="*/ 4237 h 681297"/>
                  <a:gd name="connsiteX5" fmla="*/ 549765 w 973301"/>
                  <a:gd name="connsiteY5" fmla="*/ 187518 h 681297"/>
                  <a:gd name="connsiteX6" fmla="*/ 857444 w 973301"/>
                  <a:gd name="connsiteY6" fmla="*/ 144836 h 681297"/>
                  <a:gd name="connsiteX7" fmla="*/ 970603 w 973301"/>
                  <a:gd name="connsiteY7" fmla="*/ 408143 h 681297"/>
                  <a:gd name="connsiteX0" fmla="*/ 238218 w 973301"/>
                  <a:gd name="connsiteY0" fmla="*/ 503104 h 681297"/>
                  <a:gd name="connsiteX1" fmla="*/ 413338 w 973301"/>
                  <a:gd name="connsiteY1" fmla="*/ 329861 h 681297"/>
                  <a:gd name="connsiteX2" fmla="*/ 483867 w 973301"/>
                  <a:gd name="connsiteY2" fmla="*/ 618562 h 681297"/>
                  <a:gd name="connsiteX3" fmla="*/ 42128 w 973301"/>
                  <a:gd name="connsiteY3" fmla="*/ 508106 h 681297"/>
                  <a:gd name="connsiteX4" fmla="*/ 278450 w 973301"/>
                  <a:gd name="connsiteY4" fmla="*/ 4237 h 681297"/>
                  <a:gd name="connsiteX5" fmla="*/ 549765 w 973301"/>
                  <a:gd name="connsiteY5" fmla="*/ 187518 h 681297"/>
                  <a:gd name="connsiteX6" fmla="*/ 857444 w 973301"/>
                  <a:gd name="connsiteY6" fmla="*/ 144836 h 681297"/>
                  <a:gd name="connsiteX7" fmla="*/ 970603 w 973301"/>
                  <a:gd name="connsiteY7" fmla="*/ 408143 h 681297"/>
                  <a:gd name="connsiteX0" fmla="*/ 238218 w 973301"/>
                  <a:gd name="connsiteY0" fmla="*/ 501535 h 679728"/>
                  <a:gd name="connsiteX1" fmla="*/ 413338 w 973301"/>
                  <a:gd name="connsiteY1" fmla="*/ 328292 h 679728"/>
                  <a:gd name="connsiteX2" fmla="*/ 483867 w 973301"/>
                  <a:gd name="connsiteY2" fmla="*/ 616993 h 679728"/>
                  <a:gd name="connsiteX3" fmla="*/ 42128 w 973301"/>
                  <a:gd name="connsiteY3" fmla="*/ 506537 h 679728"/>
                  <a:gd name="connsiteX4" fmla="*/ 278450 w 973301"/>
                  <a:gd name="connsiteY4" fmla="*/ 2668 h 679728"/>
                  <a:gd name="connsiteX5" fmla="*/ 549765 w 973301"/>
                  <a:gd name="connsiteY5" fmla="*/ 185949 h 679728"/>
                  <a:gd name="connsiteX6" fmla="*/ 857444 w 973301"/>
                  <a:gd name="connsiteY6" fmla="*/ 143267 h 679728"/>
                  <a:gd name="connsiteX7" fmla="*/ 970603 w 973301"/>
                  <a:gd name="connsiteY7" fmla="*/ 406574 h 679728"/>
                  <a:gd name="connsiteX0" fmla="*/ 239713 w 974796"/>
                  <a:gd name="connsiteY0" fmla="*/ 509581 h 687774"/>
                  <a:gd name="connsiteX1" fmla="*/ 414833 w 974796"/>
                  <a:gd name="connsiteY1" fmla="*/ 336338 h 687774"/>
                  <a:gd name="connsiteX2" fmla="*/ 485362 w 974796"/>
                  <a:gd name="connsiteY2" fmla="*/ 625039 h 687774"/>
                  <a:gd name="connsiteX3" fmla="*/ 43623 w 974796"/>
                  <a:gd name="connsiteY3" fmla="*/ 514583 h 687774"/>
                  <a:gd name="connsiteX4" fmla="*/ 268928 w 974796"/>
                  <a:gd name="connsiteY4" fmla="*/ 2452 h 687774"/>
                  <a:gd name="connsiteX5" fmla="*/ 551260 w 974796"/>
                  <a:gd name="connsiteY5" fmla="*/ 193995 h 687774"/>
                  <a:gd name="connsiteX6" fmla="*/ 858939 w 974796"/>
                  <a:gd name="connsiteY6" fmla="*/ 151313 h 687774"/>
                  <a:gd name="connsiteX7" fmla="*/ 972098 w 974796"/>
                  <a:gd name="connsiteY7" fmla="*/ 414620 h 687774"/>
                  <a:gd name="connsiteX0" fmla="*/ 239713 w 974796"/>
                  <a:gd name="connsiteY0" fmla="*/ 508440 h 686633"/>
                  <a:gd name="connsiteX1" fmla="*/ 414833 w 974796"/>
                  <a:gd name="connsiteY1" fmla="*/ 335197 h 686633"/>
                  <a:gd name="connsiteX2" fmla="*/ 485362 w 974796"/>
                  <a:gd name="connsiteY2" fmla="*/ 623898 h 686633"/>
                  <a:gd name="connsiteX3" fmla="*/ 43623 w 974796"/>
                  <a:gd name="connsiteY3" fmla="*/ 513442 h 686633"/>
                  <a:gd name="connsiteX4" fmla="*/ 268928 w 974796"/>
                  <a:gd name="connsiteY4" fmla="*/ 1311 h 686633"/>
                  <a:gd name="connsiteX5" fmla="*/ 551260 w 974796"/>
                  <a:gd name="connsiteY5" fmla="*/ 192854 h 686633"/>
                  <a:gd name="connsiteX6" fmla="*/ 858939 w 974796"/>
                  <a:gd name="connsiteY6" fmla="*/ 150172 h 686633"/>
                  <a:gd name="connsiteX7" fmla="*/ 972098 w 974796"/>
                  <a:gd name="connsiteY7" fmla="*/ 413479 h 686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796" h="686633">
                    <a:moveTo>
                      <a:pt x="239713" y="508440"/>
                    </a:moveTo>
                    <a:cubicBezTo>
                      <a:pt x="220051" y="400199"/>
                      <a:pt x="313311" y="308483"/>
                      <a:pt x="414833" y="335197"/>
                    </a:cubicBezTo>
                    <a:cubicBezTo>
                      <a:pt x="568709" y="355231"/>
                      <a:pt x="571103" y="526747"/>
                      <a:pt x="485362" y="623898"/>
                    </a:cubicBezTo>
                    <a:cubicBezTo>
                      <a:pt x="359231" y="741315"/>
                      <a:pt x="103653" y="687971"/>
                      <a:pt x="43623" y="513442"/>
                    </a:cubicBezTo>
                    <a:cubicBezTo>
                      <a:pt x="-86006" y="165544"/>
                      <a:pt x="98347" y="15949"/>
                      <a:pt x="268928" y="1311"/>
                    </a:cubicBezTo>
                    <a:cubicBezTo>
                      <a:pt x="423631" y="-11041"/>
                      <a:pt x="534267" y="64743"/>
                      <a:pt x="551260" y="192854"/>
                    </a:cubicBezTo>
                    <a:cubicBezTo>
                      <a:pt x="632704" y="84983"/>
                      <a:pt x="783005" y="98296"/>
                      <a:pt x="858939" y="150172"/>
                    </a:cubicBezTo>
                    <a:cubicBezTo>
                      <a:pt x="963678" y="201219"/>
                      <a:pt x="983037" y="310103"/>
                      <a:pt x="972098" y="413479"/>
                    </a:cubicBezTo>
                  </a:path>
                </a:pathLst>
              </a:custGeom>
              <a:noFill/>
              <a:ln w="508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45" name="자유형: 도형 69">
                <a:extLst>
                  <a:ext uri="{FF2B5EF4-FFF2-40B4-BE49-F238E27FC236}">
                    <a16:creationId xmlns:a16="http://schemas.microsoft.com/office/drawing/2014/main" id="{9EE9C70F-BE88-4A6C-B419-5AEB70A23FA2}"/>
                  </a:ext>
                </a:extLst>
              </p:cNvPr>
              <p:cNvSpPr/>
              <p:nvPr/>
            </p:nvSpPr>
            <p:spPr>
              <a:xfrm>
                <a:off x="6646452" y="3560646"/>
                <a:ext cx="483425" cy="783120"/>
              </a:xfrm>
              <a:custGeom>
                <a:avLst/>
                <a:gdLst>
                  <a:gd name="connsiteX0" fmla="*/ 0 w 647934"/>
                  <a:gd name="connsiteY0" fmla="*/ 277685 h 1051840"/>
                  <a:gd name="connsiteX1" fmla="*/ 330979 w 647934"/>
                  <a:gd name="connsiteY1" fmla="*/ 0 h 1051840"/>
                  <a:gd name="connsiteX2" fmla="*/ 560982 w 647934"/>
                  <a:gd name="connsiteY2" fmla="*/ 171099 h 1051840"/>
                  <a:gd name="connsiteX3" fmla="*/ 468420 w 647934"/>
                  <a:gd name="connsiteY3" fmla="*/ 493663 h 1051840"/>
                  <a:gd name="connsiteX4" fmla="*/ 647934 w 647934"/>
                  <a:gd name="connsiteY4" fmla="*/ 793789 h 1051840"/>
                  <a:gd name="connsiteX5" fmla="*/ 468420 w 647934"/>
                  <a:gd name="connsiteY5" fmla="*/ 1051840 h 1051840"/>
                  <a:gd name="connsiteX0" fmla="*/ 0 w 647934"/>
                  <a:gd name="connsiteY0" fmla="*/ 277685 h 1051840"/>
                  <a:gd name="connsiteX1" fmla="*/ 330979 w 647934"/>
                  <a:gd name="connsiteY1" fmla="*/ 0 h 1051840"/>
                  <a:gd name="connsiteX2" fmla="*/ 560982 w 647934"/>
                  <a:gd name="connsiteY2" fmla="*/ 171099 h 1051840"/>
                  <a:gd name="connsiteX3" fmla="*/ 468420 w 647934"/>
                  <a:gd name="connsiteY3" fmla="*/ 493663 h 1051840"/>
                  <a:gd name="connsiteX4" fmla="*/ 647934 w 647934"/>
                  <a:gd name="connsiteY4" fmla="*/ 793789 h 1051840"/>
                  <a:gd name="connsiteX5" fmla="*/ 468420 w 647934"/>
                  <a:gd name="connsiteY5" fmla="*/ 1051840 h 1051840"/>
                  <a:gd name="connsiteX0" fmla="*/ 0 w 647937"/>
                  <a:gd name="connsiteY0" fmla="*/ 277685 h 1051840"/>
                  <a:gd name="connsiteX1" fmla="*/ 330979 w 647937"/>
                  <a:gd name="connsiteY1" fmla="*/ 0 h 1051840"/>
                  <a:gd name="connsiteX2" fmla="*/ 560982 w 647937"/>
                  <a:gd name="connsiteY2" fmla="*/ 171099 h 1051840"/>
                  <a:gd name="connsiteX3" fmla="*/ 468420 w 647937"/>
                  <a:gd name="connsiteY3" fmla="*/ 493663 h 1051840"/>
                  <a:gd name="connsiteX4" fmla="*/ 647934 w 647937"/>
                  <a:gd name="connsiteY4" fmla="*/ 793789 h 1051840"/>
                  <a:gd name="connsiteX5" fmla="*/ 468420 w 647937"/>
                  <a:gd name="connsiteY5" fmla="*/ 1051840 h 1051840"/>
                  <a:gd name="connsiteX0" fmla="*/ 0 w 647937"/>
                  <a:gd name="connsiteY0" fmla="*/ 277685 h 1051840"/>
                  <a:gd name="connsiteX1" fmla="*/ 330979 w 647937"/>
                  <a:gd name="connsiteY1" fmla="*/ 0 h 1051840"/>
                  <a:gd name="connsiteX2" fmla="*/ 560982 w 647937"/>
                  <a:gd name="connsiteY2" fmla="*/ 171099 h 1051840"/>
                  <a:gd name="connsiteX3" fmla="*/ 468420 w 647937"/>
                  <a:gd name="connsiteY3" fmla="*/ 493663 h 1051840"/>
                  <a:gd name="connsiteX4" fmla="*/ 647934 w 647937"/>
                  <a:gd name="connsiteY4" fmla="*/ 793789 h 1051840"/>
                  <a:gd name="connsiteX5" fmla="*/ 468420 w 647937"/>
                  <a:gd name="connsiteY5" fmla="*/ 1051840 h 1051840"/>
                  <a:gd name="connsiteX0" fmla="*/ 0 w 647937"/>
                  <a:gd name="connsiteY0" fmla="*/ 277685 h 1035314"/>
                  <a:gd name="connsiteX1" fmla="*/ 330979 w 647937"/>
                  <a:gd name="connsiteY1" fmla="*/ 0 h 1035314"/>
                  <a:gd name="connsiteX2" fmla="*/ 560982 w 647937"/>
                  <a:gd name="connsiteY2" fmla="*/ 171099 h 1035314"/>
                  <a:gd name="connsiteX3" fmla="*/ 468420 w 647937"/>
                  <a:gd name="connsiteY3" fmla="*/ 493663 h 1035314"/>
                  <a:gd name="connsiteX4" fmla="*/ 647934 w 647937"/>
                  <a:gd name="connsiteY4" fmla="*/ 793789 h 1035314"/>
                  <a:gd name="connsiteX5" fmla="*/ 465665 w 647937"/>
                  <a:gd name="connsiteY5" fmla="*/ 1035314 h 1035314"/>
                  <a:gd name="connsiteX0" fmla="*/ 0 w 642428"/>
                  <a:gd name="connsiteY0" fmla="*/ 277685 h 1035314"/>
                  <a:gd name="connsiteX1" fmla="*/ 330979 w 642428"/>
                  <a:gd name="connsiteY1" fmla="*/ 0 h 1035314"/>
                  <a:gd name="connsiteX2" fmla="*/ 560982 w 642428"/>
                  <a:gd name="connsiteY2" fmla="*/ 171099 h 1035314"/>
                  <a:gd name="connsiteX3" fmla="*/ 468420 w 642428"/>
                  <a:gd name="connsiteY3" fmla="*/ 493663 h 1035314"/>
                  <a:gd name="connsiteX4" fmla="*/ 642425 w 642428"/>
                  <a:gd name="connsiteY4" fmla="*/ 769001 h 1035314"/>
                  <a:gd name="connsiteX5" fmla="*/ 465665 w 642428"/>
                  <a:gd name="connsiteY5" fmla="*/ 1035314 h 1035314"/>
                  <a:gd name="connsiteX0" fmla="*/ 0 w 642428"/>
                  <a:gd name="connsiteY0" fmla="*/ 277685 h 1035314"/>
                  <a:gd name="connsiteX1" fmla="*/ 330979 w 642428"/>
                  <a:gd name="connsiteY1" fmla="*/ 0 h 1035314"/>
                  <a:gd name="connsiteX2" fmla="*/ 560982 w 642428"/>
                  <a:gd name="connsiteY2" fmla="*/ 171099 h 1035314"/>
                  <a:gd name="connsiteX3" fmla="*/ 468420 w 642428"/>
                  <a:gd name="connsiteY3" fmla="*/ 493663 h 1035314"/>
                  <a:gd name="connsiteX4" fmla="*/ 642425 w 642428"/>
                  <a:gd name="connsiteY4" fmla="*/ 769001 h 1035314"/>
                  <a:gd name="connsiteX5" fmla="*/ 465665 w 642428"/>
                  <a:gd name="connsiteY5" fmla="*/ 1035314 h 1035314"/>
                  <a:gd name="connsiteX0" fmla="*/ 0 w 642501"/>
                  <a:gd name="connsiteY0" fmla="*/ 277685 h 1035314"/>
                  <a:gd name="connsiteX1" fmla="*/ 330979 w 642501"/>
                  <a:gd name="connsiteY1" fmla="*/ 0 h 1035314"/>
                  <a:gd name="connsiteX2" fmla="*/ 560982 w 642501"/>
                  <a:gd name="connsiteY2" fmla="*/ 171099 h 1035314"/>
                  <a:gd name="connsiteX3" fmla="*/ 468420 w 642501"/>
                  <a:gd name="connsiteY3" fmla="*/ 493663 h 1035314"/>
                  <a:gd name="connsiteX4" fmla="*/ 642425 w 642501"/>
                  <a:gd name="connsiteY4" fmla="*/ 769001 h 1035314"/>
                  <a:gd name="connsiteX5" fmla="*/ 465665 w 642501"/>
                  <a:gd name="connsiteY5" fmla="*/ 1035314 h 1035314"/>
                  <a:gd name="connsiteX0" fmla="*/ 0 w 642501"/>
                  <a:gd name="connsiteY0" fmla="*/ 277685 h 1035314"/>
                  <a:gd name="connsiteX1" fmla="*/ 330979 w 642501"/>
                  <a:gd name="connsiteY1" fmla="*/ 0 h 1035314"/>
                  <a:gd name="connsiteX2" fmla="*/ 560982 w 642501"/>
                  <a:gd name="connsiteY2" fmla="*/ 171099 h 1035314"/>
                  <a:gd name="connsiteX3" fmla="*/ 468420 w 642501"/>
                  <a:gd name="connsiteY3" fmla="*/ 493663 h 1035314"/>
                  <a:gd name="connsiteX4" fmla="*/ 642425 w 642501"/>
                  <a:gd name="connsiteY4" fmla="*/ 769001 h 1035314"/>
                  <a:gd name="connsiteX5" fmla="*/ 465665 w 642501"/>
                  <a:gd name="connsiteY5" fmla="*/ 1035314 h 1035314"/>
                  <a:gd name="connsiteX0" fmla="*/ 0 w 642501"/>
                  <a:gd name="connsiteY0" fmla="*/ 277685 h 1035314"/>
                  <a:gd name="connsiteX1" fmla="*/ 330979 w 642501"/>
                  <a:gd name="connsiteY1" fmla="*/ 0 h 1035314"/>
                  <a:gd name="connsiteX2" fmla="*/ 560982 w 642501"/>
                  <a:gd name="connsiteY2" fmla="*/ 171099 h 1035314"/>
                  <a:gd name="connsiteX3" fmla="*/ 468420 w 642501"/>
                  <a:gd name="connsiteY3" fmla="*/ 493663 h 1035314"/>
                  <a:gd name="connsiteX4" fmla="*/ 642425 w 642501"/>
                  <a:gd name="connsiteY4" fmla="*/ 769001 h 1035314"/>
                  <a:gd name="connsiteX5" fmla="*/ 465665 w 642501"/>
                  <a:gd name="connsiteY5" fmla="*/ 1035314 h 1035314"/>
                  <a:gd name="connsiteX0" fmla="*/ 0 w 642489"/>
                  <a:gd name="connsiteY0" fmla="*/ 277685 h 1035314"/>
                  <a:gd name="connsiteX1" fmla="*/ 330979 w 642489"/>
                  <a:gd name="connsiteY1" fmla="*/ 0 h 1035314"/>
                  <a:gd name="connsiteX2" fmla="*/ 560982 w 642489"/>
                  <a:gd name="connsiteY2" fmla="*/ 171099 h 1035314"/>
                  <a:gd name="connsiteX3" fmla="*/ 446386 w 642489"/>
                  <a:gd name="connsiteY3" fmla="*/ 490909 h 1035314"/>
                  <a:gd name="connsiteX4" fmla="*/ 642425 w 642489"/>
                  <a:gd name="connsiteY4" fmla="*/ 769001 h 1035314"/>
                  <a:gd name="connsiteX5" fmla="*/ 465665 w 642489"/>
                  <a:gd name="connsiteY5" fmla="*/ 1035314 h 1035314"/>
                  <a:gd name="connsiteX0" fmla="*/ 0 w 642733"/>
                  <a:gd name="connsiteY0" fmla="*/ 277685 h 1035314"/>
                  <a:gd name="connsiteX1" fmla="*/ 330979 w 642733"/>
                  <a:gd name="connsiteY1" fmla="*/ 0 h 1035314"/>
                  <a:gd name="connsiteX2" fmla="*/ 560982 w 642733"/>
                  <a:gd name="connsiteY2" fmla="*/ 171099 h 1035314"/>
                  <a:gd name="connsiteX3" fmla="*/ 446386 w 642733"/>
                  <a:gd name="connsiteY3" fmla="*/ 490909 h 1035314"/>
                  <a:gd name="connsiteX4" fmla="*/ 642425 w 642733"/>
                  <a:gd name="connsiteY4" fmla="*/ 769001 h 1035314"/>
                  <a:gd name="connsiteX5" fmla="*/ 465665 w 642733"/>
                  <a:gd name="connsiteY5" fmla="*/ 1035314 h 1035314"/>
                  <a:gd name="connsiteX0" fmla="*/ 0 w 642733"/>
                  <a:gd name="connsiteY0" fmla="*/ 277685 h 1035314"/>
                  <a:gd name="connsiteX1" fmla="*/ 330979 w 642733"/>
                  <a:gd name="connsiteY1" fmla="*/ 0 h 1035314"/>
                  <a:gd name="connsiteX2" fmla="*/ 560982 w 642733"/>
                  <a:gd name="connsiteY2" fmla="*/ 171099 h 1035314"/>
                  <a:gd name="connsiteX3" fmla="*/ 446386 w 642733"/>
                  <a:gd name="connsiteY3" fmla="*/ 490909 h 1035314"/>
                  <a:gd name="connsiteX4" fmla="*/ 642425 w 642733"/>
                  <a:gd name="connsiteY4" fmla="*/ 769001 h 1035314"/>
                  <a:gd name="connsiteX5" fmla="*/ 465665 w 642733"/>
                  <a:gd name="connsiteY5" fmla="*/ 1035314 h 1035314"/>
                  <a:gd name="connsiteX0" fmla="*/ 0 w 642564"/>
                  <a:gd name="connsiteY0" fmla="*/ 277685 h 1035314"/>
                  <a:gd name="connsiteX1" fmla="*/ 330979 w 642564"/>
                  <a:gd name="connsiteY1" fmla="*/ 0 h 1035314"/>
                  <a:gd name="connsiteX2" fmla="*/ 560982 w 642564"/>
                  <a:gd name="connsiteY2" fmla="*/ 171099 h 1035314"/>
                  <a:gd name="connsiteX3" fmla="*/ 446386 w 642564"/>
                  <a:gd name="connsiteY3" fmla="*/ 490909 h 1035314"/>
                  <a:gd name="connsiteX4" fmla="*/ 642425 w 642564"/>
                  <a:gd name="connsiteY4" fmla="*/ 769001 h 1035314"/>
                  <a:gd name="connsiteX5" fmla="*/ 465665 w 642564"/>
                  <a:gd name="connsiteY5" fmla="*/ 1035314 h 1035314"/>
                  <a:gd name="connsiteX0" fmla="*/ 0 w 639815"/>
                  <a:gd name="connsiteY0" fmla="*/ 277685 h 1035314"/>
                  <a:gd name="connsiteX1" fmla="*/ 330979 w 639815"/>
                  <a:gd name="connsiteY1" fmla="*/ 0 h 1035314"/>
                  <a:gd name="connsiteX2" fmla="*/ 560982 w 639815"/>
                  <a:gd name="connsiteY2" fmla="*/ 171099 h 1035314"/>
                  <a:gd name="connsiteX3" fmla="*/ 446386 w 639815"/>
                  <a:gd name="connsiteY3" fmla="*/ 490909 h 1035314"/>
                  <a:gd name="connsiteX4" fmla="*/ 639670 w 639815"/>
                  <a:gd name="connsiteY4" fmla="*/ 760738 h 1035314"/>
                  <a:gd name="connsiteX5" fmla="*/ 465665 w 639815"/>
                  <a:gd name="connsiteY5" fmla="*/ 1035314 h 1035314"/>
                  <a:gd name="connsiteX0" fmla="*/ 0 w 639815"/>
                  <a:gd name="connsiteY0" fmla="*/ 277685 h 1035314"/>
                  <a:gd name="connsiteX1" fmla="*/ 330979 w 639815"/>
                  <a:gd name="connsiteY1" fmla="*/ 0 h 1035314"/>
                  <a:gd name="connsiteX2" fmla="*/ 560982 w 639815"/>
                  <a:gd name="connsiteY2" fmla="*/ 171099 h 1035314"/>
                  <a:gd name="connsiteX3" fmla="*/ 446386 w 639815"/>
                  <a:gd name="connsiteY3" fmla="*/ 490909 h 1035314"/>
                  <a:gd name="connsiteX4" fmla="*/ 639670 w 639815"/>
                  <a:gd name="connsiteY4" fmla="*/ 760738 h 1035314"/>
                  <a:gd name="connsiteX5" fmla="*/ 465665 w 639815"/>
                  <a:gd name="connsiteY5" fmla="*/ 1035314 h 1035314"/>
                  <a:gd name="connsiteX0" fmla="*/ 0 w 639815"/>
                  <a:gd name="connsiteY0" fmla="*/ 277685 h 1035314"/>
                  <a:gd name="connsiteX1" fmla="*/ 330979 w 639815"/>
                  <a:gd name="connsiteY1" fmla="*/ 0 h 1035314"/>
                  <a:gd name="connsiteX2" fmla="*/ 560982 w 639815"/>
                  <a:gd name="connsiteY2" fmla="*/ 171099 h 1035314"/>
                  <a:gd name="connsiteX3" fmla="*/ 446386 w 639815"/>
                  <a:gd name="connsiteY3" fmla="*/ 490909 h 1035314"/>
                  <a:gd name="connsiteX4" fmla="*/ 639670 w 639815"/>
                  <a:gd name="connsiteY4" fmla="*/ 760738 h 1035314"/>
                  <a:gd name="connsiteX5" fmla="*/ 465665 w 639815"/>
                  <a:gd name="connsiteY5" fmla="*/ 1035314 h 1035314"/>
                  <a:gd name="connsiteX0" fmla="*/ 0 w 639815"/>
                  <a:gd name="connsiteY0" fmla="*/ 277685 h 1035314"/>
                  <a:gd name="connsiteX1" fmla="*/ 330979 w 639815"/>
                  <a:gd name="connsiteY1" fmla="*/ 0 h 1035314"/>
                  <a:gd name="connsiteX2" fmla="*/ 560982 w 639815"/>
                  <a:gd name="connsiteY2" fmla="*/ 171099 h 1035314"/>
                  <a:gd name="connsiteX3" fmla="*/ 446386 w 639815"/>
                  <a:gd name="connsiteY3" fmla="*/ 490909 h 1035314"/>
                  <a:gd name="connsiteX4" fmla="*/ 639670 w 639815"/>
                  <a:gd name="connsiteY4" fmla="*/ 760738 h 1035314"/>
                  <a:gd name="connsiteX5" fmla="*/ 465665 w 639815"/>
                  <a:gd name="connsiteY5" fmla="*/ 1035314 h 1035314"/>
                  <a:gd name="connsiteX0" fmla="*/ 0 w 639815"/>
                  <a:gd name="connsiteY0" fmla="*/ 277685 h 1035314"/>
                  <a:gd name="connsiteX1" fmla="*/ 330979 w 639815"/>
                  <a:gd name="connsiteY1" fmla="*/ 0 h 1035314"/>
                  <a:gd name="connsiteX2" fmla="*/ 560982 w 639815"/>
                  <a:gd name="connsiteY2" fmla="*/ 171099 h 1035314"/>
                  <a:gd name="connsiteX3" fmla="*/ 446386 w 639815"/>
                  <a:gd name="connsiteY3" fmla="*/ 490909 h 1035314"/>
                  <a:gd name="connsiteX4" fmla="*/ 639670 w 639815"/>
                  <a:gd name="connsiteY4" fmla="*/ 760738 h 1035314"/>
                  <a:gd name="connsiteX5" fmla="*/ 465665 w 639815"/>
                  <a:gd name="connsiteY5" fmla="*/ 1035314 h 1035314"/>
                  <a:gd name="connsiteX0" fmla="*/ 0 w 639815"/>
                  <a:gd name="connsiteY0" fmla="*/ 277685 h 1035314"/>
                  <a:gd name="connsiteX1" fmla="*/ 330979 w 639815"/>
                  <a:gd name="connsiteY1" fmla="*/ 0 h 1035314"/>
                  <a:gd name="connsiteX2" fmla="*/ 560982 w 639815"/>
                  <a:gd name="connsiteY2" fmla="*/ 171099 h 1035314"/>
                  <a:gd name="connsiteX3" fmla="*/ 446386 w 639815"/>
                  <a:gd name="connsiteY3" fmla="*/ 490909 h 1035314"/>
                  <a:gd name="connsiteX4" fmla="*/ 639670 w 639815"/>
                  <a:gd name="connsiteY4" fmla="*/ 760738 h 1035314"/>
                  <a:gd name="connsiteX5" fmla="*/ 465665 w 639815"/>
                  <a:gd name="connsiteY5" fmla="*/ 1035314 h 1035314"/>
                  <a:gd name="connsiteX0" fmla="*/ 0 w 639815"/>
                  <a:gd name="connsiteY0" fmla="*/ 277685 h 1035314"/>
                  <a:gd name="connsiteX1" fmla="*/ 330979 w 639815"/>
                  <a:gd name="connsiteY1" fmla="*/ 0 h 1035314"/>
                  <a:gd name="connsiteX2" fmla="*/ 560982 w 639815"/>
                  <a:gd name="connsiteY2" fmla="*/ 171099 h 1035314"/>
                  <a:gd name="connsiteX3" fmla="*/ 446386 w 639815"/>
                  <a:gd name="connsiteY3" fmla="*/ 490909 h 1035314"/>
                  <a:gd name="connsiteX4" fmla="*/ 639670 w 639815"/>
                  <a:gd name="connsiteY4" fmla="*/ 760738 h 1035314"/>
                  <a:gd name="connsiteX5" fmla="*/ 465665 w 639815"/>
                  <a:gd name="connsiteY5" fmla="*/ 1035314 h 1035314"/>
                  <a:gd name="connsiteX0" fmla="*/ 0 w 639815"/>
                  <a:gd name="connsiteY0" fmla="*/ 280359 h 1037988"/>
                  <a:gd name="connsiteX1" fmla="*/ 330979 w 639815"/>
                  <a:gd name="connsiteY1" fmla="*/ 2674 h 1037988"/>
                  <a:gd name="connsiteX2" fmla="*/ 560982 w 639815"/>
                  <a:gd name="connsiteY2" fmla="*/ 173773 h 1037988"/>
                  <a:gd name="connsiteX3" fmla="*/ 446386 w 639815"/>
                  <a:gd name="connsiteY3" fmla="*/ 493583 h 1037988"/>
                  <a:gd name="connsiteX4" fmla="*/ 639670 w 639815"/>
                  <a:gd name="connsiteY4" fmla="*/ 763412 h 1037988"/>
                  <a:gd name="connsiteX5" fmla="*/ 465665 w 639815"/>
                  <a:gd name="connsiteY5" fmla="*/ 1037988 h 1037988"/>
                  <a:gd name="connsiteX0" fmla="*/ 0 w 639815"/>
                  <a:gd name="connsiteY0" fmla="*/ 284735 h 1042364"/>
                  <a:gd name="connsiteX1" fmla="*/ 330979 w 639815"/>
                  <a:gd name="connsiteY1" fmla="*/ 7050 h 1042364"/>
                  <a:gd name="connsiteX2" fmla="*/ 560982 w 639815"/>
                  <a:gd name="connsiteY2" fmla="*/ 178149 h 1042364"/>
                  <a:gd name="connsiteX3" fmla="*/ 446386 w 639815"/>
                  <a:gd name="connsiteY3" fmla="*/ 497959 h 1042364"/>
                  <a:gd name="connsiteX4" fmla="*/ 639670 w 639815"/>
                  <a:gd name="connsiteY4" fmla="*/ 767788 h 1042364"/>
                  <a:gd name="connsiteX5" fmla="*/ 465665 w 639815"/>
                  <a:gd name="connsiteY5" fmla="*/ 1042364 h 1042364"/>
                  <a:gd name="connsiteX0" fmla="*/ 0 w 639815"/>
                  <a:gd name="connsiteY0" fmla="*/ 284735 h 1042364"/>
                  <a:gd name="connsiteX1" fmla="*/ 330979 w 639815"/>
                  <a:gd name="connsiteY1" fmla="*/ 7050 h 1042364"/>
                  <a:gd name="connsiteX2" fmla="*/ 560982 w 639815"/>
                  <a:gd name="connsiteY2" fmla="*/ 178149 h 1042364"/>
                  <a:gd name="connsiteX3" fmla="*/ 446386 w 639815"/>
                  <a:gd name="connsiteY3" fmla="*/ 497959 h 1042364"/>
                  <a:gd name="connsiteX4" fmla="*/ 639670 w 639815"/>
                  <a:gd name="connsiteY4" fmla="*/ 767788 h 1042364"/>
                  <a:gd name="connsiteX5" fmla="*/ 465665 w 639815"/>
                  <a:gd name="connsiteY5" fmla="*/ 1042364 h 1042364"/>
                  <a:gd name="connsiteX0" fmla="*/ 0 w 639815"/>
                  <a:gd name="connsiteY0" fmla="*/ 278763 h 1036392"/>
                  <a:gd name="connsiteX1" fmla="*/ 330979 w 639815"/>
                  <a:gd name="connsiteY1" fmla="*/ 1078 h 1036392"/>
                  <a:gd name="connsiteX2" fmla="*/ 560982 w 639815"/>
                  <a:gd name="connsiteY2" fmla="*/ 172177 h 1036392"/>
                  <a:gd name="connsiteX3" fmla="*/ 446386 w 639815"/>
                  <a:gd name="connsiteY3" fmla="*/ 491987 h 1036392"/>
                  <a:gd name="connsiteX4" fmla="*/ 639670 w 639815"/>
                  <a:gd name="connsiteY4" fmla="*/ 761816 h 1036392"/>
                  <a:gd name="connsiteX5" fmla="*/ 465665 w 639815"/>
                  <a:gd name="connsiteY5" fmla="*/ 1036392 h 1036392"/>
                  <a:gd name="connsiteX0" fmla="*/ 0 w 639815"/>
                  <a:gd name="connsiteY0" fmla="*/ 280192 h 1037821"/>
                  <a:gd name="connsiteX1" fmla="*/ 330979 w 639815"/>
                  <a:gd name="connsiteY1" fmla="*/ 2507 h 1037821"/>
                  <a:gd name="connsiteX2" fmla="*/ 560982 w 639815"/>
                  <a:gd name="connsiteY2" fmla="*/ 173606 h 1037821"/>
                  <a:gd name="connsiteX3" fmla="*/ 446386 w 639815"/>
                  <a:gd name="connsiteY3" fmla="*/ 493416 h 1037821"/>
                  <a:gd name="connsiteX4" fmla="*/ 639670 w 639815"/>
                  <a:gd name="connsiteY4" fmla="*/ 763245 h 1037821"/>
                  <a:gd name="connsiteX5" fmla="*/ 465665 w 639815"/>
                  <a:gd name="connsiteY5" fmla="*/ 1037821 h 1037821"/>
                  <a:gd name="connsiteX0" fmla="*/ 32 w 639847"/>
                  <a:gd name="connsiteY0" fmla="*/ 279537 h 1037166"/>
                  <a:gd name="connsiteX1" fmla="*/ 331011 w 639847"/>
                  <a:gd name="connsiteY1" fmla="*/ 1852 h 1037166"/>
                  <a:gd name="connsiteX2" fmla="*/ 561014 w 639847"/>
                  <a:gd name="connsiteY2" fmla="*/ 172951 h 1037166"/>
                  <a:gd name="connsiteX3" fmla="*/ 446418 w 639847"/>
                  <a:gd name="connsiteY3" fmla="*/ 492761 h 1037166"/>
                  <a:gd name="connsiteX4" fmla="*/ 639702 w 639847"/>
                  <a:gd name="connsiteY4" fmla="*/ 762590 h 1037166"/>
                  <a:gd name="connsiteX5" fmla="*/ 465697 w 639847"/>
                  <a:gd name="connsiteY5" fmla="*/ 1037166 h 1037166"/>
                  <a:gd name="connsiteX0" fmla="*/ 32 w 639847"/>
                  <a:gd name="connsiteY0" fmla="*/ 279537 h 1037166"/>
                  <a:gd name="connsiteX1" fmla="*/ 331011 w 639847"/>
                  <a:gd name="connsiteY1" fmla="*/ 1852 h 1037166"/>
                  <a:gd name="connsiteX2" fmla="*/ 561014 w 639847"/>
                  <a:gd name="connsiteY2" fmla="*/ 172951 h 1037166"/>
                  <a:gd name="connsiteX3" fmla="*/ 446418 w 639847"/>
                  <a:gd name="connsiteY3" fmla="*/ 492761 h 1037166"/>
                  <a:gd name="connsiteX4" fmla="*/ 639702 w 639847"/>
                  <a:gd name="connsiteY4" fmla="*/ 762590 h 1037166"/>
                  <a:gd name="connsiteX5" fmla="*/ 465697 w 639847"/>
                  <a:gd name="connsiteY5" fmla="*/ 1037166 h 1037166"/>
                  <a:gd name="connsiteX0" fmla="*/ 32 w 639847"/>
                  <a:gd name="connsiteY0" fmla="*/ 279537 h 1037166"/>
                  <a:gd name="connsiteX1" fmla="*/ 331011 w 639847"/>
                  <a:gd name="connsiteY1" fmla="*/ 1852 h 1037166"/>
                  <a:gd name="connsiteX2" fmla="*/ 561014 w 639847"/>
                  <a:gd name="connsiteY2" fmla="*/ 172951 h 1037166"/>
                  <a:gd name="connsiteX3" fmla="*/ 446418 w 639847"/>
                  <a:gd name="connsiteY3" fmla="*/ 492761 h 1037166"/>
                  <a:gd name="connsiteX4" fmla="*/ 639702 w 639847"/>
                  <a:gd name="connsiteY4" fmla="*/ 762590 h 1037166"/>
                  <a:gd name="connsiteX5" fmla="*/ 465697 w 639847"/>
                  <a:gd name="connsiteY5" fmla="*/ 1037166 h 1037166"/>
                  <a:gd name="connsiteX0" fmla="*/ 26 w 639841"/>
                  <a:gd name="connsiteY0" fmla="*/ 279060 h 1036689"/>
                  <a:gd name="connsiteX1" fmla="*/ 331005 w 639841"/>
                  <a:gd name="connsiteY1" fmla="*/ 1375 h 1036689"/>
                  <a:gd name="connsiteX2" fmla="*/ 561008 w 639841"/>
                  <a:gd name="connsiteY2" fmla="*/ 172474 h 1036689"/>
                  <a:gd name="connsiteX3" fmla="*/ 446412 w 639841"/>
                  <a:gd name="connsiteY3" fmla="*/ 492284 h 1036689"/>
                  <a:gd name="connsiteX4" fmla="*/ 639696 w 639841"/>
                  <a:gd name="connsiteY4" fmla="*/ 762113 h 1036689"/>
                  <a:gd name="connsiteX5" fmla="*/ 465691 w 639841"/>
                  <a:gd name="connsiteY5" fmla="*/ 1036689 h 1036689"/>
                  <a:gd name="connsiteX0" fmla="*/ 26 w 639841"/>
                  <a:gd name="connsiteY0" fmla="*/ 279103 h 1036732"/>
                  <a:gd name="connsiteX1" fmla="*/ 331005 w 639841"/>
                  <a:gd name="connsiteY1" fmla="*/ 1418 h 1036732"/>
                  <a:gd name="connsiteX2" fmla="*/ 561008 w 639841"/>
                  <a:gd name="connsiteY2" fmla="*/ 172517 h 1036732"/>
                  <a:gd name="connsiteX3" fmla="*/ 446412 w 639841"/>
                  <a:gd name="connsiteY3" fmla="*/ 492327 h 1036732"/>
                  <a:gd name="connsiteX4" fmla="*/ 639696 w 639841"/>
                  <a:gd name="connsiteY4" fmla="*/ 762156 h 1036732"/>
                  <a:gd name="connsiteX5" fmla="*/ 465691 w 639841"/>
                  <a:gd name="connsiteY5" fmla="*/ 1036732 h 1036732"/>
                  <a:gd name="connsiteX0" fmla="*/ 26 w 639841"/>
                  <a:gd name="connsiteY0" fmla="*/ 279060 h 1036689"/>
                  <a:gd name="connsiteX1" fmla="*/ 331005 w 639841"/>
                  <a:gd name="connsiteY1" fmla="*/ 1375 h 1036689"/>
                  <a:gd name="connsiteX2" fmla="*/ 561008 w 639841"/>
                  <a:gd name="connsiteY2" fmla="*/ 172474 h 1036689"/>
                  <a:gd name="connsiteX3" fmla="*/ 446412 w 639841"/>
                  <a:gd name="connsiteY3" fmla="*/ 492284 h 1036689"/>
                  <a:gd name="connsiteX4" fmla="*/ 639696 w 639841"/>
                  <a:gd name="connsiteY4" fmla="*/ 762113 h 1036689"/>
                  <a:gd name="connsiteX5" fmla="*/ 465691 w 639841"/>
                  <a:gd name="connsiteY5" fmla="*/ 1036689 h 1036689"/>
                  <a:gd name="connsiteX0" fmla="*/ 34 w 639849"/>
                  <a:gd name="connsiteY0" fmla="*/ 280063 h 1037692"/>
                  <a:gd name="connsiteX1" fmla="*/ 331013 w 639849"/>
                  <a:gd name="connsiteY1" fmla="*/ 2378 h 1037692"/>
                  <a:gd name="connsiteX2" fmla="*/ 561016 w 639849"/>
                  <a:gd name="connsiteY2" fmla="*/ 173477 h 1037692"/>
                  <a:gd name="connsiteX3" fmla="*/ 446420 w 639849"/>
                  <a:gd name="connsiteY3" fmla="*/ 493287 h 1037692"/>
                  <a:gd name="connsiteX4" fmla="*/ 639704 w 639849"/>
                  <a:gd name="connsiteY4" fmla="*/ 763116 h 1037692"/>
                  <a:gd name="connsiteX5" fmla="*/ 465699 w 639849"/>
                  <a:gd name="connsiteY5" fmla="*/ 1037692 h 1037692"/>
                  <a:gd name="connsiteX0" fmla="*/ 34 w 639849"/>
                  <a:gd name="connsiteY0" fmla="*/ 280063 h 1037692"/>
                  <a:gd name="connsiteX1" fmla="*/ 331013 w 639849"/>
                  <a:gd name="connsiteY1" fmla="*/ 2378 h 1037692"/>
                  <a:gd name="connsiteX2" fmla="*/ 561016 w 639849"/>
                  <a:gd name="connsiteY2" fmla="*/ 173477 h 1037692"/>
                  <a:gd name="connsiteX3" fmla="*/ 446420 w 639849"/>
                  <a:gd name="connsiteY3" fmla="*/ 493287 h 1037692"/>
                  <a:gd name="connsiteX4" fmla="*/ 639704 w 639849"/>
                  <a:gd name="connsiteY4" fmla="*/ 763116 h 1037692"/>
                  <a:gd name="connsiteX5" fmla="*/ 465699 w 639849"/>
                  <a:gd name="connsiteY5" fmla="*/ 1037692 h 1037692"/>
                  <a:gd name="connsiteX0" fmla="*/ 34 w 639849"/>
                  <a:gd name="connsiteY0" fmla="*/ 280063 h 1037692"/>
                  <a:gd name="connsiteX1" fmla="*/ 331013 w 639849"/>
                  <a:gd name="connsiteY1" fmla="*/ 2378 h 1037692"/>
                  <a:gd name="connsiteX2" fmla="*/ 561016 w 639849"/>
                  <a:gd name="connsiteY2" fmla="*/ 173477 h 1037692"/>
                  <a:gd name="connsiteX3" fmla="*/ 446420 w 639849"/>
                  <a:gd name="connsiteY3" fmla="*/ 493287 h 1037692"/>
                  <a:gd name="connsiteX4" fmla="*/ 639704 w 639849"/>
                  <a:gd name="connsiteY4" fmla="*/ 763116 h 1037692"/>
                  <a:gd name="connsiteX5" fmla="*/ 465699 w 639849"/>
                  <a:gd name="connsiteY5" fmla="*/ 1037692 h 1037692"/>
                  <a:gd name="connsiteX0" fmla="*/ 34 w 639849"/>
                  <a:gd name="connsiteY0" fmla="*/ 280063 h 1037692"/>
                  <a:gd name="connsiteX1" fmla="*/ 331013 w 639849"/>
                  <a:gd name="connsiteY1" fmla="*/ 2378 h 1037692"/>
                  <a:gd name="connsiteX2" fmla="*/ 561016 w 639849"/>
                  <a:gd name="connsiteY2" fmla="*/ 173477 h 1037692"/>
                  <a:gd name="connsiteX3" fmla="*/ 446420 w 639849"/>
                  <a:gd name="connsiteY3" fmla="*/ 493287 h 1037692"/>
                  <a:gd name="connsiteX4" fmla="*/ 639704 w 639849"/>
                  <a:gd name="connsiteY4" fmla="*/ 763116 h 1037692"/>
                  <a:gd name="connsiteX5" fmla="*/ 465699 w 639849"/>
                  <a:gd name="connsiteY5" fmla="*/ 1037692 h 1037692"/>
                  <a:gd name="connsiteX0" fmla="*/ 40 w 620576"/>
                  <a:gd name="connsiteY0" fmla="*/ 296331 h 1037435"/>
                  <a:gd name="connsiteX1" fmla="*/ 311740 w 620576"/>
                  <a:gd name="connsiteY1" fmla="*/ 2121 h 1037435"/>
                  <a:gd name="connsiteX2" fmla="*/ 541743 w 620576"/>
                  <a:gd name="connsiteY2" fmla="*/ 173220 h 1037435"/>
                  <a:gd name="connsiteX3" fmla="*/ 427147 w 620576"/>
                  <a:gd name="connsiteY3" fmla="*/ 493030 h 1037435"/>
                  <a:gd name="connsiteX4" fmla="*/ 620431 w 620576"/>
                  <a:gd name="connsiteY4" fmla="*/ 762859 h 1037435"/>
                  <a:gd name="connsiteX5" fmla="*/ 446426 w 620576"/>
                  <a:gd name="connsiteY5" fmla="*/ 1037435 h 1037435"/>
                  <a:gd name="connsiteX0" fmla="*/ 5008 w 625544"/>
                  <a:gd name="connsiteY0" fmla="*/ 297012 h 1038116"/>
                  <a:gd name="connsiteX1" fmla="*/ 316708 w 625544"/>
                  <a:gd name="connsiteY1" fmla="*/ 2802 h 1038116"/>
                  <a:gd name="connsiteX2" fmla="*/ 546711 w 625544"/>
                  <a:gd name="connsiteY2" fmla="*/ 173901 h 1038116"/>
                  <a:gd name="connsiteX3" fmla="*/ 432115 w 625544"/>
                  <a:gd name="connsiteY3" fmla="*/ 493711 h 1038116"/>
                  <a:gd name="connsiteX4" fmla="*/ 625399 w 625544"/>
                  <a:gd name="connsiteY4" fmla="*/ 763540 h 1038116"/>
                  <a:gd name="connsiteX5" fmla="*/ 451394 w 625544"/>
                  <a:gd name="connsiteY5" fmla="*/ 1038116 h 1038116"/>
                  <a:gd name="connsiteX0" fmla="*/ 5008 w 625544"/>
                  <a:gd name="connsiteY0" fmla="*/ 299704 h 1040808"/>
                  <a:gd name="connsiteX1" fmla="*/ 316708 w 625544"/>
                  <a:gd name="connsiteY1" fmla="*/ 2739 h 1040808"/>
                  <a:gd name="connsiteX2" fmla="*/ 546711 w 625544"/>
                  <a:gd name="connsiteY2" fmla="*/ 176593 h 1040808"/>
                  <a:gd name="connsiteX3" fmla="*/ 432115 w 625544"/>
                  <a:gd name="connsiteY3" fmla="*/ 496403 h 1040808"/>
                  <a:gd name="connsiteX4" fmla="*/ 625399 w 625544"/>
                  <a:gd name="connsiteY4" fmla="*/ 766232 h 1040808"/>
                  <a:gd name="connsiteX5" fmla="*/ 451394 w 625544"/>
                  <a:gd name="connsiteY5" fmla="*/ 1040808 h 1040808"/>
                  <a:gd name="connsiteX0" fmla="*/ 4206 w 624742"/>
                  <a:gd name="connsiteY0" fmla="*/ 298093 h 1039197"/>
                  <a:gd name="connsiteX1" fmla="*/ 315906 w 624742"/>
                  <a:gd name="connsiteY1" fmla="*/ 1128 h 1039197"/>
                  <a:gd name="connsiteX2" fmla="*/ 545909 w 624742"/>
                  <a:gd name="connsiteY2" fmla="*/ 174982 h 1039197"/>
                  <a:gd name="connsiteX3" fmla="*/ 431313 w 624742"/>
                  <a:gd name="connsiteY3" fmla="*/ 494792 h 1039197"/>
                  <a:gd name="connsiteX4" fmla="*/ 624597 w 624742"/>
                  <a:gd name="connsiteY4" fmla="*/ 764621 h 1039197"/>
                  <a:gd name="connsiteX5" fmla="*/ 450592 w 624742"/>
                  <a:gd name="connsiteY5" fmla="*/ 1039197 h 1039197"/>
                  <a:gd name="connsiteX0" fmla="*/ 4206 w 624742"/>
                  <a:gd name="connsiteY0" fmla="*/ 298093 h 1039197"/>
                  <a:gd name="connsiteX1" fmla="*/ 315906 w 624742"/>
                  <a:gd name="connsiteY1" fmla="*/ 1128 h 1039197"/>
                  <a:gd name="connsiteX2" fmla="*/ 545909 w 624742"/>
                  <a:gd name="connsiteY2" fmla="*/ 174982 h 1039197"/>
                  <a:gd name="connsiteX3" fmla="*/ 431313 w 624742"/>
                  <a:gd name="connsiteY3" fmla="*/ 494792 h 1039197"/>
                  <a:gd name="connsiteX4" fmla="*/ 624597 w 624742"/>
                  <a:gd name="connsiteY4" fmla="*/ 764621 h 1039197"/>
                  <a:gd name="connsiteX5" fmla="*/ 450592 w 624742"/>
                  <a:gd name="connsiteY5" fmla="*/ 1039197 h 1039197"/>
                  <a:gd name="connsiteX0" fmla="*/ 4206 w 625023"/>
                  <a:gd name="connsiteY0" fmla="*/ 298093 h 1039197"/>
                  <a:gd name="connsiteX1" fmla="*/ 315906 w 625023"/>
                  <a:gd name="connsiteY1" fmla="*/ 1128 h 1039197"/>
                  <a:gd name="connsiteX2" fmla="*/ 545909 w 625023"/>
                  <a:gd name="connsiteY2" fmla="*/ 174982 h 1039197"/>
                  <a:gd name="connsiteX3" fmla="*/ 431313 w 625023"/>
                  <a:gd name="connsiteY3" fmla="*/ 494792 h 1039197"/>
                  <a:gd name="connsiteX4" fmla="*/ 624597 w 625023"/>
                  <a:gd name="connsiteY4" fmla="*/ 764621 h 1039197"/>
                  <a:gd name="connsiteX5" fmla="*/ 450592 w 625023"/>
                  <a:gd name="connsiteY5" fmla="*/ 1039197 h 1039197"/>
                  <a:gd name="connsiteX0" fmla="*/ 4206 w 641467"/>
                  <a:gd name="connsiteY0" fmla="*/ 298093 h 1039197"/>
                  <a:gd name="connsiteX1" fmla="*/ 315906 w 641467"/>
                  <a:gd name="connsiteY1" fmla="*/ 1128 h 1039197"/>
                  <a:gd name="connsiteX2" fmla="*/ 545909 w 641467"/>
                  <a:gd name="connsiteY2" fmla="*/ 174982 h 1039197"/>
                  <a:gd name="connsiteX3" fmla="*/ 431313 w 641467"/>
                  <a:gd name="connsiteY3" fmla="*/ 494792 h 1039197"/>
                  <a:gd name="connsiteX4" fmla="*/ 641122 w 641467"/>
                  <a:gd name="connsiteY4" fmla="*/ 764621 h 1039197"/>
                  <a:gd name="connsiteX5" fmla="*/ 450592 w 641467"/>
                  <a:gd name="connsiteY5" fmla="*/ 1039197 h 1039197"/>
                  <a:gd name="connsiteX0" fmla="*/ 4206 w 641467"/>
                  <a:gd name="connsiteY0" fmla="*/ 298093 h 1039197"/>
                  <a:gd name="connsiteX1" fmla="*/ 315906 w 641467"/>
                  <a:gd name="connsiteY1" fmla="*/ 1128 h 1039197"/>
                  <a:gd name="connsiteX2" fmla="*/ 545909 w 641467"/>
                  <a:gd name="connsiteY2" fmla="*/ 174982 h 1039197"/>
                  <a:gd name="connsiteX3" fmla="*/ 431313 w 641467"/>
                  <a:gd name="connsiteY3" fmla="*/ 494792 h 1039197"/>
                  <a:gd name="connsiteX4" fmla="*/ 641122 w 641467"/>
                  <a:gd name="connsiteY4" fmla="*/ 764621 h 1039197"/>
                  <a:gd name="connsiteX5" fmla="*/ 450592 w 641467"/>
                  <a:gd name="connsiteY5" fmla="*/ 1039197 h 1039197"/>
                  <a:gd name="connsiteX0" fmla="*/ 4206 w 641467"/>
                  <a:gd name="connsiteY0" fmla="*/ 298093 h 1039197"/>
                  <a:gd name="connsiteX1" fmla="*/ 315906 w 641467"/>
                  <a:gd name="connsiteY1" fmla="*/ 1128 h 1039197"/>
                  <a:gd name="connsiteX2" fmla="*/ 545909 w 641467"/>
                  <a:gd name="connsiteY2" fmla="*/ 174982 h 1039197"/>
                  <a:gd name="connsiteX3" fmla="*/ 431313 w 641467"/>
                  <a:gd name="connsiteY3" fmla="*/ 494792 h 1039197"/>
                  <a:gd name="connsiteX4" fmla="*/ 641122 w 641467"/>
                  <a:gd name="connsiteY4" fmla="*/ 764621 h 1039197"/>
                  <a:gd name="connsiteX5" fmla="*/ 425804 w 641467"/>
                  <a:gd name="connsiteY5" fmla="*/ 1039197 h 1039197"/>
                  <a:gd name="connsiteX0" fmla="*/ 4206 w 641467"/>
                  <a:gd name="connsiteY0" fmla="*/ 298093 h 1039197"/>
                  <a:gd name="connsiteX1" fmla="*/ 315906 w 641467"/>
                  <a:gd name="connsiteY1" fmla="*/ 1128 h 1039197"/>
                  <a:gd name="connsiteX2" fmla="*/ 545909 w 641467"/>
                  <a:gd name="connsiteY2" fmla="*/ 174982 h 1039197"/>
                  <a:gd name="connsiteX3" fmla="*/ 431313 w 641467"/>
                  <a:gd name="connsiteY3" fmla="*/ 494792 h 1039197"/>
                  <a:gd name="connsiteX4" fmla="*/ 641122 w 641467"/>
                  <a:gd name="connsiteY4" fmla="*/ 764621 h 1039197"/>
                  <a:gd name="connsiteX5" fmla="*/ 417542 w 641467"/>
                  <a:gd name="connsiteY5" fmla="*/ 1039197 h 1039197"/>
                  <a:gd name="connsiteX0" fmla="*/ 4206 w 641467"/>
                  <a:gd name="connsiteY0" fmla="*/ 298093 h 1039197"/>
                  <a:gd name="connsiteX1" fmla="*/ 315906 w 641467"/>
                  <a:gd name="connsiteY1" fmla="*/ 1128 h 1039197"/>
                  <a:gd name="connsiteX2" fmla="*/ 545909 w 641467"/>
                  <a:gd name="connsiteY2" fmla="*/ 174982 h 1039197"/>
                  <a:gd name="connsiteX3" fmla="*/ 431313 w 641467"/>
                  <a:gd name="connsiteY3" fmla="*/ 494792 h 1039197"/>
                  <a:gd name="connsiteX4" fmla="*/ 641122 w 641467"/>
                  <a:gd name="connsiteY4" fmla="*/ 764621 h 1039197"/>
                  <a:gd name="connsiteX5" fmla="*/ 417542 w 641467"/>
                  <a:gd name="connsiteY5" fmla="*/ 1039197 h 1039197"/>
                  <a:gd name="connsiteX0" fmla="*/ 4206 w 641467"/>
                  <a:gd name="connsiteY0" fmla="*/ 298093 h 1039197"/>
                  <a:gd name="connsiteX1" fmla="*/ 315906 w 641467"/>
                  <a:gd name="connsiteY1" fmla="*/ 1128 h 1039197"/>
                  <a:gd name="connsiteX2" fmla="*/ 545909 w 641467"/>
                  <a:gd name="connsiteY2" fmla="*/ 174982 h 1039197"/>
                  <a:gd name="connsiteX3" fmla="*/ 431313 w 641467"/>
                  <a:gd name="connsiteY3" fmla="*/ 494792 h 1039197"/>
                  <a:gd name="connsiteX4" fmla="*/ 641122 w 641467"/>
                  <a:gd name="connsiteY4" fmla="*/ 764621 h 1039197"/>
                  <a:gd name="connsiteX5" fmla="*/ 417542 w 641467"/>
                  <a:gd name="connsiteY5" fmla="*/ 1039197 h 1039197"/>
                  <a:gd name="connsiteX0" fmla="*/ 4206 w 641467"/>
                  <a:gd name="connsiteY0" fmla="*/ 298093 h 1039197"/>
                  <a:gd name="connsiteX1" fmla="*/ 315906 w 641467"/>
                  <a:gd name="connsiteY1" fmla="*/ 1128 h 1039197"/>
                  <a:gd name="connsiteX2" fmla="*/ 545909 w 641467"/>
                  <a:gd name="connsiteY2" fmla="*/ 174982 h 1039197"/>
                  <a:gd name="connsiteX3" fmla="*/ 431313 w 641467"/>
                  <a:gd name="connsiteY3" fmla="*/ 494792 h 1039197"/>
                  <a:gd name="connsiteX4" fmla="*/ 641122 w 641467"/>
                  <a:gd name="connsiteY4" fmla="*/ 764621 h 1039197"/>
                  <a:gd name="connsiteX5" fmla="*/ 417542 w 641467"/>
                  <a:gd name="connsiteY5" fmla="*/ 1039197 h 1039197"/>
                  <a:gd name="connsiteX0" fmla="*/ 4206 w 641503"/>
                  <a:gd name="connsiteY0" fmla="*/ 298093 h 1039197"/>
                  <a:gd name="connsiteX1" fmla="*/ 315906 w 641503"/>
                  <a:gd name="connsiteY1" fmla="*/ 1128 h 1039197"/>
                  <a:gd name="connsiteX2" fmla="*/ 545909 w 641503"/>
                  <a:gd name="connsiteY2" fmla="*/ 174982 h 1039197"/>
                  <a:gd name="connsiteX3" fmla="*/ 431313 w 641503"/>
                  <a:gd name="connsiteY3" fmla="*/ 494792 h 1039197"/>
                  <a:gd name="connsiteX4" fmla="*/ 641122 w 641503"/>
                  <a:gd name="connsiteY4" fmla="*/ 764621 h 1039197"/>
                  <a:gd name="connsiteX5" fmla="*/ 417542 w 641503"/>
                  <a:gd name="connsiteY5" fmla="*/ 1039197 h 1039197"/>
                  <a:gd name="connsiteX0" fmla="*/ 4206 w 641503"/>
                  <a:gd name="connsiteY0" fmla="*/ 298093 h 1039197"/>
                  <a:gd name="connsiteX1" fmla="*/ 315906 w 641503"/>
                  <a:gd name="connsiteY1" fmla="*/ 1128 h 1039197"/>
                  <a:gd name="connsiteX2" fmla="*/ 545909 w 641503"/>
                  <a:gd name="connsiteY2" fmla="*/ 174982 h 1039197"/>
                  <a:gd name="connsiteX3" fmla="*/ 431313 w 641503"/>
                  <a:gd name="connsiteY3" fmla="*/ 494792 h 1039197"/>
                  <a:gd name="connsiteX4" fmla="*/ 641122 w 641503"/>
                  <a:gd name="connsiteY4" fmla="*/ 764621 h 1039197"/>
                  <a:gd name="connsiteX5" fmla="*/ 417542 w 641503"/>
                  <a:gd name="connsiteY5" fmla="*/ 1039197 h 1039197"/>
                  <a:gd name="connsiteX0" fmla="*/ 4206 w 641503"/>
                  <a:gd name="connsiteY0" fmla="*/ 298093 h 1039197"/>
                  <a:gd name="connsiteX1" fmla="*/ 315906 w 641503"/>
                  <a:gd name="connsiteY1" fmla="*/ 1128 h 1039197"/>
                  <a:gd name="connsiteX2" fmla="*/ 545909 w 641503"/>
                  <a:gd name="connsiteY2" fmla="*/ 174982 h 1039197"/>
                  <a:gd name="connsiteX3" fmla="*/ 431313 w 641503"/>
                  <a:gd name="connsiteY3" fmla="*/ 494792 h 1039197"/>
                  <a:gd name="connsiteX4" fmla="*/ 641122 w 641503"/>
                  <a:gd name="connsiteY4" fmla="*/ 764621 h 1039197"/>
                  <a:gd name="connsiteX5" fmla="*/ 399268 w 641503"/>
                  <a:gd name="connsiteY5" fmla="*/ 1039197 h 1039197"/>
                  <a:gd name="connsiteX0" fmla="*/ 4206 w 641503"/>
                  <a:gd name="connsiteY0" fmla="*/ 298093 h 1039197"/>
                  <a:gd name="connsiteX1" fmla="*/ 315906 w 641503"/>
                  <a:gd name="connsiteY1" fmla="*/ 1128 h 1039197"/>
                  <a:gd name="connsiteX2" fmla="*/ 545909 w 641503"/>
                  <a:gd name="connsiteY2" fmla="*/ 174982 h 1039197"/>
                  <a:gd name="connsiteX3" fmla="*/ 431313 w 641503"/>
                  <a:gd name="connsiteY3" fmla="*/ 494792 h 1039197"/>
                  <a:gd name="connsiteX4" fmla="*/ 641122 w 641503"/>
                  <a:gd name="connsiteY4" fmla="*/ 764621 h 1039197"/>
                  <a:gd name="connsiteX5" fmla="*/ 399268 w 641503"/>
                  <a:gd name="connsiteY5" fmla="*/ 1039197 h 1039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1503" h="1039197">
                    <a:moveTo>
                      <a:pt x="4206" y="298093"/>
                    </a:moveTo>
                    <a:cubicBezTo>
                      <a:pt x="-31441" y="73328"/>
                      <a:pt x="167021" y="-10969"/>
                      <a:pt x="315906" y="1128"/>
                    </a:cubicBezTo>
                    <a:cubicBezTo>
                      <a:pt x="428380" y="8585"/>
                      <a:pt x="527080" y="95916"/>
                      <a:pt x="545909" y="174982"/>
                    </a:cubicBezTo>
                    <a:cubicBezTo>
                      <a:pt x="579319" y="262305"/>
                      <a:pt x="557648" y="418486"/>
                      <a:pt x="431313" y="494792"/>
                    </a:cubicBezTo>
                    <a:cubicBezTo>
                      <a:pt x="576532" y="548013"/>
                      <a:pt x="647384" y="650808"/>
                      <a:pt x="641122" y="764621"/>
                    </a:cubicBezTo>
                    <a:cubicBezTo>
                      <a:pt x="633615" y="919493"/>
                      <a:pt x="546235" y="1010014"/>
                      <a:pt x="399268" y="1039197"/>
                    </a:cubicBezTo>
                  </a:path>
                </a:pathLst>
              </a:custGeom>
              <a:noFill/>
              <a:ln w="508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46" name="자유형: 도형 70">
                <a:extLst>
                  <a:ext uri="{FF2B5EF4-FFF2-40B4-BE49-F238E27FC236}">
                    <a16:creationId xmlns:a16="http://schemas.microsoft.com/office/drawing/2014/main" id="{0D592488-C8FF-4C53-A3A2-1C43BF2D7D66}"/>
                  </a:ext>
                </a:extLst>
              </p:cNvPr>
              <p:cNvSpPr/>
              <p:nvPr/>
            </p:nvSpPr>
            <p:spPr>
              <a:xfrm>
                <a:off x="6153240" y="3948272"/>
                <a:ext cx="785355" cy="780891"/>
              </a:xfrm>
              <a:custGeom>
                <a:avLst/>
                <a:gdLst>
                  <a:gd name="connsiteX0" fmla="*/ 283295 w 970498"/>
                  <a:gd name="connsiteY0" fmla="*/ 213173 h 925619"/>
                  <a:gd name="connsiteX1" fmla="*/ 471224 w 970498"/>
                  <a:gd name="connsiteY1" fmla="*/ 0 h 925619"/>
                  <a:gd name="connsiteX2" fmla="*/ 611469 w 970498"/>
                  <a:gd name="connsiteY2" fmla="*/ 311345 h 925619"/>
                  <a:gd name="connsiteX3" fmla="*/ 970498 w 970498"/>
                  <a:gd name="connsiteY3" fmla="*/ 535737 h 925619"/>
                  <a:gd name="connsiteX4" fmla="*/ 538542 w 970498"/>
                  <a:gd name="connsiteY4" fmla="*/ 925619 h 925619"/>
                  <a:gd name="connsiteX5" fmla="*/ 0 w 970498"/>
                  <a:gd name="connsiteY5" fmla="*/ 852692 h 925619"/>
                  <a:gd name="connsiteX6" fmla="*/ 25244 w 970498"/>
                  <a:gd name="connsiteY6" fmla="*/ 384272 h 925619"/>
                  <a:gd name="connsiteX7" fmla="*/ 415126 w 970498"/>
                  <a:gd name="connsiteY7" fmla="*/ 566591 h 925619"/>
                  <a:gd name="connsiteX0" fmla="*/ 283295 w 970498"/>
                  <a:gd name="connsiteY0" fmla="*/ 213173 h 925619"/>
                  <a:gd name="connsiteX1" fmla="*/ 471224 w 970498"/>
                  <a:gd name="connsiteY1" fmla="*/ 0 h 925619"/>
                  <a:gd name="connsiteX2" fmla="*/ 611469 w 970498"/>
                  <a:gd name="connsiteY2" fmla="*/ 311345 h 925619"/>
                  <a:gd name="connsiteX3" fmla="*/ 970498 w 970498"/>
                  <a:gd name="connsiteY3" fmla="*/ 535737 h 925619"/>
                  <a:gd name="connsiteX4" fmla="*/ 538542 w 970498"/>
                  <a:gd name="connsiteY4" fmla="*/ 925619 h 925619"/>
                  <a:gd name="connsiteX5" fmla="*/ 0 w 970498"/>
                  <a:gd name="connsiteY5" fmla="*/ 852692 h 925619"/>
                  <a:gd name="connsiteX6" fmla="*/ 25244 w 970498"/>
                  <a:gd name="connsiteY6" fmla="*/ 384272 h 925619"/>
                  <a:gd name="connsiteX7" fmla="*/ 415126 w 970498"/>
                  <a:gd name="connsiteY7" fmla="*/ 566591 h 925619"/>
                  <a:gd name="connsiteX0" fmla="*/ 283295 w 970498"/>
                  <a:gd name="connsiteY0" fmla="*/ 213173 h 925619"/>
                  <a:gd name="connsiteX1" fmla="*/ 471224 w 970498"/>
                  <a:gd name="connsiteY1" fmla="*/ 0 h 925619"/>
                  <a:gd name="connsiteX2" fmla="*/ 611469 w 970498"/>
                  <a:gd name="connsiteY2" fmla="*/ 311345 h 925619"/>
                  <a:gd name="connsiteX3" fmla="*/ 970498 w 970498"/>
                  <a:gd name="connsiteY3" fmla="*/ 535737 h 925619"/>
                  <a:gd name="connsiteX4" fmla="*/ 538542 w 970498"/>
                  <a:gd name="connsiteY4" fmla="*/ 925619 h 925619"/>
                  <a:gd name="connsiteX5" fmla="*/ 0 w 970498"/>
                  <a:gd name="connsiteY5" fmla="*/ 852692 h 925619"/>
                  <a:gd name="connsiteX6" fmla="*/ 25244 w 970498"/>
                  <a:gd name="connsiteY6" fmla="*/ 384272 h 925619"/>
                  <a:gd name="connsiteX7" fmla="*/ 415126 w 970498"/>
                  <a:gd name="connsiteY7" fmla="*/ 566591 h 925619"/>
                  <a:gd name="connsiteX0" fmla="*/ 283295 w 970498"/>
                  <a:gd name="connsiteY0" fmla="*/ 213173 h 925619"/>
                  <a:gd name="connsiteX1" fmla="*/ 471224 w 970498"/>
                  <a:gd name="connsiteY1" fmla="*/ 0 h 925619"/>
                  <a:gd name="connsiteX2" fmla="*/ 611469 w 970498"/>
                  <a:gd name="connsiteY2" fmla="*/ 311345 h 925619"/>
                  <a:gd name="connsiteX3" fmla="*/ 970498 w 970498"/>
                  <a:gd name="connsiteY3" fmla="*/ 535737 h 925619"/>
                  <a:gd name="connsiteX4" fmla="*/ 538542 w 970498"/>
                  <a:gd name="connsiteY4" fmla="*/ 925619 h 925619"/>
                  <a:gd name="connsiteX5" fmla="*/ 0 w 970498"/>
                  <a:gd name="connsiteY5" fmla="*/ 852692 h 925619"/>
                  <a:gd name="connsiteX6" fmla="*/ 41769 w 970498"/>
                  <a:gd name="connsiteY6" fmla="*/ 395289 h 925619"/>
                  <a:gd name="connsiteX7" fmla="*/ 415126 w 970498"/>
                  <a:gd name="connsiteY7" fmla="*/ 566591 h 925619"/>
                  <a:gd name="connsiteX0" fmla="*/ 283295 w 970498"/>
                  <a:gd name="connsiteY0" fmla="*/ 213173 h 925619"/>
                  <a:gd name="connsiteX1" fmla="*/ 471224 w 970498"/>
                  <a:gd name="connsiteY1" fmla="*/ 0 h 925619"/>
                  <a:gd name="connsiteX2" fmla="*/ 611469 w 970498"/>
                  <a:gd name="connsiteY2" fmla="*/ 311345 h 925619"/>
                  <a:gd name="connsiteX3" fmla="*/ 970498 w 970498"/>
                  <a:gd name="connsiteY3" fmla="*/ 535737 h 925619"/>
                  <a:gd name="connsiteX4" fmla="*/ 538542 w 970498"/>
                  <a:gd name="connsiteY4" fmla="*/ 925619 h 925619"/>
                  <a:gd name="connsiteX5" fmla="*/ 0 w 970498"/>
                  <a:gd name="connsiteY5" fmla="*/ 852692 h 925619"/>
                  <a:gd name="connsiteX6" fmla="*/ 41769 w 970498"/>
                  <a:gd name="connsiteY6" fmla="*/ 395289 h 925619"/>
                  <a:gd name="connsiteX7" fmla="*/ 415126 w 970498"/>
                  <a:gd name="connsiteY7" fmla="*/ 566591 h 925619"/>
                  <a:gd name="connsiteX0" fmla="*/ 283295 w 970498"/>
                  <a:gd name="connsiteY0" fmla="*/ 213173 h 925619"/>
                  <a:gd name="connsiteX1" fmla="*/ 471224 w 970498"/>
                  <a:gd name="connsiteY1" fmla="*/ 0 h 925619"/>
                  <a:gd name="connsiteX2" fmla="*/ 611469 w 970498"/>
                  <a:gd name="connsiteY2" fmla="*/ 311345 h 925619"/>
                  <a:gd name="connsiteX3" fmla="*/ 970498 w 970498"/>
                  <a:gd name="connsiteY3" fmla="*/ 535737 h 925619"/>
                  <a:gd name="connsiteX4" fmla="*/ 538542 w 970498"/>
                  <a:gd name="connsiteY4" fmla="*/ 925619 h 925619"/>
                  <a:gd name="connsiteX5" fmla="*/ 0 w 970498"/>
                  <a:gd name="connsiteY5" fmla="*/ 852692 h 925619"/>
                  <a:gd name="connsiteX6" fmla="*/ 41769 w 970498"/>
                  <a:gd name="connsiteY6" fmla="*/ 395289 h 925619"/>
                  <a:gd name="connsiteX7" fmla="*/ 415126 w 970498"/>
                  <a:gd name="connsiteY7" fmla="*/ 566591 h 925619"/>
                  <a:gd name="connsiteX0" fmla="*/ 283295 w 970498"/>
                  <a:gd name="connsiteY0" fmla="*/ 213173 h 925619"/>
                  <a:gd name="connsiteX1" fmla="*/ 471224 w 970498"/>
                  <a:gd name="connsiteY1" fmla="*/ 0 h 925619"/>
                  <a:gd name="connsiteX2" fmla="*/ 611469 w 970498"/>
                  <a:gd name="connsiteY2" fmla="*/ 311345 h 925619"/>
                  <a:gd name="connsiteX3" fmla="*/ 970498 w 970498"/>
                  <a:gd name="connsiteY3" fmla="*/ 535737 h 925619"/>
                  <a:gd name="connsiteX4" fmla="*/ 538542 w 970498"/>
                  <a:gd name="connsiteY4" fmla="*/ 925619 h 925619"/>
                  <a:gd name="connsiteX5" fmla="*/ 0 w 970498"/>
                  <a:gd name="connsiteY5" fmla="*/ 852692 h 925619"/>
                  <a:gd name="connsiteX6" fmla="*/ 41769 w 970498"/>
                  <a:gd name="connsiteY6" fmla="*/ 395289 h 925619"/>
                  <a:gd name="connsiteX7" fmla="*/ 379321 w 970498"/>
                  <a:gd name="connsiteY7" fmla="*/ 599641 h 925619"/>
                  <a:gd name="connsiteX0" fmla="*/ 283295 w 970498"/>
                  <a:gd name="connsiteY0" fmla="*/ 213173 h 925619"/>
                  <a:gd name="connsiteX1" fmla="*/ 471224 w 970498"/>
                  <a:gd name="connsiteY1" fmla="*/ 0 h 925619"/>
                  <a:gd name="connsiteX2" fmla="*/ 611469 w 970498"/>
                  <a:gd name="connsiteY2" fmla="*/ 311345 h 925619"/>
                  <a:gd name="connsiteX3" fmla="*/ 970498 w 970498"/>
                  <a:gd name="connsiteY3" fmla="*/ 535737 h 925619"/>
                  <a:gd name="connsiteX4" fmla="*/ 538542 w 970498"/>
                  <a:gd name="connsiteY4" fmla="*/ 925619 h 925619"/>
                  <a:gd name="connsiteX5" fmla="*/ 0 w 970498"/>
                  <a:gd name="connsiteY5" fmla="*/ 852692 h 925619"/>
                  <a:gd name="connsiteX6" fmla="*/ 41769 w 970498"/>
                  <a:gd name="connsiteY6" fmla="*/ 395289 h 925619"/>
                  <a:gd name="connsiteX7" fmla="*/ 379321 w 970498"/>
                  <a:gd name="connsiteY7" fmla="*/ 599641 h 925619"/>
                  <a:gd name="connsiteX0" fmla="*/ 344345 w 1031548"/>
                  <a:gd name="connsiteY0" fmla="*/ 213173 h 925619"/>
                  <a:gd name="connsiteX1" fmla="*/ 532274 w 1031548"/>
                  <a:gd name="connsiteY1" fmla="*/ 0 h 925619"/>
                  <a:gd name="connsiteX2" fmla="*/ 672519 w 1031548"/>
                  <a:gd name="connsiteY2" fmla="*/ 311345 h 925619"/>
                  <a:gd name="connsiteX3" fmla="*/ 1031548 w 1031548"/>
                  <a:gd name="connsiteY3" fmla="*/ 535737 h 925619"/>
                  <a:gd name="connsiteX4" fmla="*/ 599592 w 1031548"/>
                  <a:gd name="connsiteY4" fmla="*/ 925619 h 925619"/>
                  <a:gd name="connsiteX5" fmla="*/ 61050 w 1031548"/>
                  <a:gd name="connsiteY5" fmla="*/ 852692 h 925619"/>
                  <a:gd name="connsiteX6" fmla="*/ 102819 w 1031548"/>
                  <a:gd name="connsiteY6" fmla="*/ 395289 h 925619"/>
                  <a:gd name="connsiteX7" fmla="*/ 440371 w 1031548"/>
                  <a:gd name="connsiteY7" fmla="*/ 599641 h 925619"/>
                  <a:gd name="connsiteX0" fmla="*/ 344345 w 1031548"/>
                  <a:gd name="connsiteY0" fmla="*/ 213173 h 925619"/>
                  <a:gd name="connsiteX1" fmla="*/ 532274 w 1031548"/>
                  <a:gd name="connsiteY1" fmla="*/ 0 h 925619"/>
                  <a:gd name="connsiteX2" fmla="*/ 672519 w 1031548"/>
                  <a:gd name="connsiteY2" fmla="*/ 311345 h 925619"/>
                  <a:gd name="connsiteX3" fmla="*/ 1031548 w 1031548"/>
                  <a:gd name="connsiteY3" fmla="*/ 535737 h 925619"/>
                  <a:gd name="connsiteX4" fmla="*/ 599592 w 1031548"/>
                  <a:gd name="connsiteY4" fmla="*/ 925619 h 925619"/>
                  <a:gd name="connsiteX5" fmla="*/ 61050 w 1031548"/>
                  <a:gd name="connsiteY5" fmla="*/ 852692 h 925619"/>
                  <a:gd name="connsiteX6" fmla="*/ 102819 w 1031548"/>
                  <a:gd name="connsiteY6" fmla="*/ 395289 h 925619"/>
                  <a:gd name="connsiteX7" fmla="*/ 440371 w 1031548"/>
                  <a:gd name="connsiteY7" fmla="*/ 599641 h 925619"/>
                  <a:gd name="connsiteX0" fmla="*/ 347877 w 1035080"/>
                  <a:gd name="connsiteY0" fmla="*/ 213173 h 925619"/>
                  <a:gd name="connsiteX1" fmla="*/ 535806 w 1035080"/>
                  <a:gd name="connsiteY1" fmla="*/ 0 h 925619"/>
                  <a:gd name="connsiteX2" fmla="*/ 676051 w 1035080"/>
                  <a:gd name="connsiteY2" fmla="*/ 311345 h 925619"/>
                  <a:gd name="connsiteX3" fmla="*/ 1035080 w 1035080"/>
                  <a:gd name="connsiteY3" fmla="*/ 535737 h 925619"/>
                  <a:gd name="connsiteX4" fmla="*/ 603124 w 1035080"/>
                  <a:gd name="connsiteY4" fmla="*/ 925619 h 925619"/>
                  <a:gd name="connsiteX5" fmla="*/ 53565 w 1035080"/>
                  <a:gd name="connsiteY5" fmla="*/ 871971 h 925619"/>
                  <a:gd name="connsiteX6" fmla="*/ 106351 w 1035080"/>
                  <a:gd name="connsiteY6" fmla="*/ 395289 h 925619"/>
                  <a:gd name="connsiteX7" fmla="*/ 443903 w 1035080"/>
                  <a:gd name="connsiteY7" fmla="*/ 599641 h 925619"/>
                  <a:gd name="connsiteX0" fmla="*/ 375671 w 1062874"/>
                  <a:gd name="connsiteY0" fmla="*/ 213173 h 925619"/>
                  <a:gd name="connsiteX1" fmla="*/ 563600 w 1062874"/>
                  <a:gd name="connsiteY1" fmla="*/ 0 h 925619"/>
                  <a:gd name="connsiteX2" fmla="*/ 703845 w 1062874"/>
                  <a:gd name="connsiteY2" fmla="*/ 311345 h 925619"/>
                  <a:gd name="connsiteX3" fmla="*/ 1062874 w 1062874"/>
                  <a:gd name="connsiteY3" fmla="*/ 535737 h 925619"/>
                  <a:gd name="connsiteX4" fmla="*/ 630918 w 1062874"/>
                  <a:gd name="connsiteY4" fmla="*/ 925619 h 925619"/>
                  <a:gd name="connsiteX5" fmla="*/ 81359 w 1062874"/>
                  <a:gd name="connsiteY5" fmla="*/ 871971 h 925619"/>
                  <a:gd name="connsiteX6" fmla="*/ 134145 w 1062874"/>
                  <a:gd name="connsiteY6" fmla="*/ 395289 h 925619"/>
                  <a:gd name="connsiteX7" fmla="*/ 471697 w 1062874"/>
                  <a:gd name="connsiteY7" fmla="*/ 599641 h 925619"/>
                  <a:gd name="connsiteX0" fmla="*/ 375671 w 1062874"/>
                  <a:gd name="connsiteY0" fmla="*/ 213173 h 973239"/>
                  <a:gd name="connsiteX1" fmla="*/ 563600 w 1062874"/>
                  <a:gd name="connsiteY1" fmla="*/ 0 h 973239"/>
                  <a:gd name="connsiteX2" fmla="*/ 703845 w 1062874"/>
                  <a:gd name="connsiteY2" fmla="*/ 311345 h 973239"/>
                  <a:gd name="connsiteX3" fmla="*/ 1062874 w 1062874"/>
                  <a:gd name="connsiteY3" fmla="*/ 535737 h 973239"/>
                  <a:gd name="connsiteX4" fmla="*/ 630918 w 1062874"/>
                  <a:gd name="connsiteY4" fmla="*/ 925619 h 973239"/>
                  <a:gd name="connsiteX5" fmla="*/ 81359 w 1062874"/>
                  <a:gd name="connsiteY5" fmla="*/ 871971 h 973239"/>
                  <a:gd name="connsiteX6" fmla="*/ 134145 w 1062874"/>
                  <a:gd name="connsiteY6" fmla="*/ 395289 h 973239"/>
                  <a:gd name="connsiteX7" fmla="*/ 471697 w 1062874"/>
                  <a:gd name="connsiteY7" fmla="*/ 599641 h 973239"/>
                  <a:gd name="connsiteX0" fmla="*/ 375671 w 1062874"/>
                  <a:gd name="connsiteY0" fmla="*/ 213173 h 973239"/>
                  <a:gd name="connsiteX1" fmla="*/ 563600 w 1062874"/>
                  <a:gd name="connsiteY1" fmla="*/ 0 h 973239"/>
                  <a:gd name="connsiteX2" fmla="*/ 703845 w 1062874"/>
                  <a:gd name="connsiteY2" fmla="*/ 311345 h 973239"/>
                  <a:gd name="connsiteX3" fmla="*/ 1062874 w 1062874"/>
                  <a:gd name="connsiteY3" fmla="*/ 535737 h 973239"/>
                  <a:gd name="connsiteX4" fmla="*/ 606130 w 1062874"/>
                  <a:gd name="connsiteY4" fmla="*/ 925619 h 973239"/>
                  <a:gd name="connsiteX5" fmla="*/ 81359 w 1062874"/>
                  <a:gd name="connsiteY5" fmla="*/ 871971 h 973239"/>
                  <a:gd name="connsiteX6" fmla="*/ 134145 w 1062874"/>
                  <a:gd name="connsiteY6" fmla="*/ 395289 h 973239"/>
                  <a:gd name="connsiteX7" fmla="*/ 471697 w 1062874"/>
                  <a:gd name="connsiteY7" fmla="*/ 599641 h 973239"/>
                  <a:gd name="connsiteX0" fmla="*/ 375671 w 1062874"/>
                  <a:gd name="connsiteY0" fmla="*/ 213173 h 979036"/>
                  <a:gd name="connsiteX1" fmla="*/ 563600 w 1062874"/>
                  <a:gd name="connsiteY1" fmla="*/ 0 h 979036"/>
                  <a:gd name="connsiteX2" fmla="*/ 703845 w 1062874"/>
                  <a:gd name="connsiteY2" fmla="*/ 311345 h 979036"/>
                  <a:gd name="connsiteX3" fmla="*/ 1062874 w 1062874"/>
                  <a:gd name="connsiteY3" fmla="*/ 535737 h 979036"/>
                  <a:gd name="connsiteX4" fmla="*/ 597867 w 1062874"/>
                  <a:gd name="connsiteY4" fmla="*/ 942144 h 979036"/>
                  <a:gd name="connsiteX5" fmla="*/ 81359 w 1062874"/>
                  <a:gd name="connsiteY5" fmla="*/ 871971 h 979036"/>
                  <a:gd name="connsiteX6" fmla="*/ 134145 w 1062874"/>
                  <a:gd name="connsiteY6" fmla="*/ 395289 h 979036"/>
                  <a:gd name="connsiteX7" fmla="*/ 471697 w 1062874"/>
                  <a:gd name="connsiteY7" fmla="*/ 599641 h 979036"/>
                  <a:gd name="connsiteX0" fmla="*/ 375671 w 1062874"/>
                  <a:gd name="connsiteY0" fmla="*/ 213173 h 1049379"/>
                  <a:gd name="connsiteX1" fmla="*/ 563600 w 1062874"/>
                  <a:gd name="connsiteY1" fmla="*/ 0 h 1049379"/>
                  <a:gd name="connsiteX2" fmla="*/ 703845 w 1062874"/>
                  <a:gd name="connsiteY2" fmla="*/ 311345 h 1049379"/>
                  <a:gd name="connsiteX3" fmla="*/ 1062874 w 1062874"/>
                  <a:gd name="connsiteY3" fmla="*/ 535737 h 1049379"/>
                  <a:gd name="connsiteX4" fmla="*/ 597867 w 1062874"/>
                  <a:gd name="connsiteY4" fmla="*/ 942144 h 1049379"/>
                  <a:gd name="connsiteX5" fmla="*/ 81359 w 1062874"/>
                  <a:gd name="connsiteY5" fmla="*/ 871971 h 1049379"/>
                  <a:gd name="connsiteX6" fmla="*/ 134145 w 1062874"/>
                  <a:gd name="connsiteY6" fmla="*/ 395289 h 1049379"/>
                  <a:gd name="connsiteX7" fmla="*/ 471697 w 1062874"/>
                  <a:gd name="connsiteY7" fmla="*/ 599641 h 1049379"/>
                  <a:gd name="connsiteX0" fmla="*/ 375671 w 1062874"/>
                  <a:gd name="connsiteY0" fmla="*/ 213173 h 1049379"/>
                  <a:gd name="connsiteX1" fmla="*/ 563600 w 1062874"/>
                  <a:gd name="connsiteY1" fmla="*/ 0 h 1049379"/>
                  <a:gd name="connsiteX2" fmla="*/ 703845 w 1062874"/>
                  <a:gd name="connsiteY2" fmla="*/ 311345 h 1049379"/>
                  <a:gd name="connsiteX3" fmla="*/ 1062874 w 1062874"/>
                  <a:gd name="connsiteY3" fmla="*/ 535737 h 1049379"/>
                  <a:gd name="connsiteX4" fmla="*/ 597867 w 1062874"/>
                  <a:gd name="connsiteY4" fmla="*/ 942144 h 1049379"/>
                  <a:gd name="connsiteX5" fmla="*/ 81359 w 1062874"/>
                  <a:gd name="connsiteY5" fmla="*/ 871971 h 1049379"/>
                  <a:gd name="connsiteX6" fmla="*/ 134145 w 1062874"/>
                  <a:gd name="connsiteY6" fmla="*/ 395289 h 1049379"/>
                  <a:gd name="connsiteX7" fmla="*/ 471697 w 1062874"/>
                  <a:gd name="connsiteY7" fmla="*/ 599641 h 1049379"/>
                  <a:gd name="connsiteX0" fmla="*/ 375671 w 1062874"/>
                  <a:gd name="connsiteY0" fmla="*/ 213173 h 1049379"/>
                  <a:gd name="connsiteX1" fmla="*/ 563600 w 1062874"/>
                  <a:gd name="connsiteY1" fmla="*/ 0 h 1049379"/>
                  <a:gd name="connsiteX2" fmla="*/ 703845 w 1062874"/>
                  <a:gd name="connsiteY2" fmla="*/ 311345 h 1049379"/>
                  <a:gd name="connsiteX3" fmla="*/ 1062874 w 1062874"/>
                  <a:gd name="connsiteY3" fmla="*/ 535737 h 1049379"/>
                  <a:gd name="connsiteX4" fmla="*/ 597867 w 1062874"/>
                  <a:gd name="connsiteY4" fmla="*/ 942144 h 1049379"/>
                  <a:gd name="connsiteX5" fmla="*/ 81359 w 1062874"/>
                  <a:gd name="connsiteY5" fmla="*/ 871971 h 1049379"/>
                  <a:gd name="connsiteX6" fmla="*/ 134145 w 1062874"/>
                  <a:gd name="connsiteY6" fmla="*/ 395289 h 1049379"/>
                  <a:gd name="connsiteX7" fmla="*/ 471697 w 1062874"/>
                  <a:gd name="connsiteY7" fmla="*/ 599641 h 1049379"/>
                  <a:gd name="connsiteX0" fmla="*/ 375671 w 1062874"/>
                  <a:gd name="connsiteY0" fmla="*/ 213173 h 1033999"/>
                  <a:gd name="connsiteX1" fmla="*/ 563600 w 1062874"/>
                  <a:gd name="connsiteY1" fmla="*/ 0 h 1033999"/>
                  <a:gd name="connsiteX2" fmla="*/ 703845 w 1062874"/>
                  <a:gd name="connsiteY2" fmla="*/ 311345 h 1033999"/>
                  <a:gd name="connsiteX3" fmla="*/ 1062874 w 1062874"/>
                  <a:gd name="connsiteY3" fmla="*/ 535737 h 1033999"/>
                  <a:gd name="connsiteX4" fmla="*/ 597867 w 1062874"/>
                  <a:gd name="connsiteY4" fmla="*/ 942144 h 1033999"/>
                  <a:gd name="connsiteX5" fmla="*/ 81359 w 1062874"/>
                  <a:gd name="connsiteY5" fmla="*/ 871971 h 1033999"/>
                  <a:gd name="connsiteX6" fmla="*/ 134145 w 1062874"/>
                  <a:gd name="connsiteY6" fmla="*/ 395289 h 1033999"/>
                  <a:gd name="connsiteX7" fmla="*/ 471697 w 1062874"/>
                  <a:gd name="connsiteY7" fmla="*/ 599641 h 1033999"/>
                  <a:gd name="connsiteX0" fmla="*/ 363975 w 1051178"/>
                  <a:gd name="connsiteY0" fmla="*/ 213173 h 1033999"/>
                  <a:gd name="connsiteX1" fmla="*/ 551904 w 1051178"/>
                  <a:gd name="connsiteY1" fmla="*/ 0 h 1033999"/>
                  <a:gd name="connsiteX2" fmla="*/ 692149 w 1051178"/>
                  <a:gd name="connsiteY2" fmla="*/ 311345 h 1033999"/>
                  <a:gd name="connsiteX3" fmla="*/ 1051178 w 1051178"/>
                  <a:gd name="connsiteY3" fmla="*/ 535737 h 1033999"/>
                  <a:gd name="connsiteX4" fmla="*/ 586171 w 1051178"/>
                  <a:gd name="connsiteY4" fmla="*/ 942144 h 1033999"/>
                  <a:gd name="connsiteX5" fmla="*/ 69663 w 1051178"/>
                  <a:gd name="connsiteY5" fmla="*/ 871971 h 1033999"/>
                  <a:gd name="connsiteX6" fmla="*/ 122449 w 1051178"/>
                  <a:gd name="connsiteY6" fmla="*/ 395289 h 1033999"/>
                  <a:gd name="connsiteX7" fmla="*/ 460001 w 1051178"/>
                  <a:gd name="connsiteY7" fmla="*/ 599641 h 1033999"/>
                  <a:gd name="connsiteX0" fmla="*/ 363975 w 1051178"/>
                  <a:gd name="connsiteY0" fmla="*/ 213173 h 1030327"/>
                  <a:gd name="connsiteX1" fmla="*/ 551904 w 1051178"/>
                  <a:gd name="connsiteY1" fmla="*/ 0 h 1030327"/>
                  <a:gd name="connsiteX2" fmla="*/ 692149 w 1051178"/>
                  <a:gd name="connsiteY2" fmla="*/ 311345 h 1030327"/>
                  <a:gd name="connsiteX3" fmla="*/ 1051178 w 1051178"/>
                  <a:gd name="connsiteY3" fmla="*/ 535737 h 1030327"/>
                  <a:gd name="connsiteX4" fmla="*/ 613713 w 1051178"/>
                  <a:gd name="connsiteY4" fmla="*/ 936636 h 1030327"/>
                  <a:gd name="connsiteX5" fmla="*/ 69663 w 1051178"/>
                  <a:gd name="connsiteY5" fmla="*/ 871971 h 1030327"/>
                  <a:gd name="connsiteX6" fmla="*/ 122449 w 1051178"/>
                  <a:gd name="connsiteY6" fmla="*/ 395289 h 1030327"/>
                  <a:gd name="connsiteX7" fmla="*/ 460001 w 1051178"/>
                  <a:gd name="connsiteY7" fmla="*/ 599641 h 1030327"/>
                  <a:gd name="connsiteX0" fmla="*/ 363975 w 1051178"/>
                  <a:gd name="connsiteY0" fmla="*/ 213173 h 1030327"/>
                  <a:gd name="connsiteX1" fmla="*/ 551904 w 1051178"/>
                  <a:gd name="connsiteY1" fmla="*/ 0 h 1030327"/>
                  <a:gd name="connsiteX2" fmla="*/ 692149 w 1051178"/>
                  <a:gd name="connsiteY2" fmla="*/ 311345 h 1030327"/>
                  <a:gd name="connsiteX3" fmla="*/ 1051178 w 1051178"/>
                  <a:gd name="connsiteY3" fmla="*/ 535737 h 1030327"/>
                  <a:gd name="connsiteX4" fmla="*/ 613713 w 1051178"/>
                  <a:gd name="connsiteY4" fmla="*/ 936636 h 1030327"/>
                  <a:gd name="connsiteX5" fmla="*/ 69663 w 1051178"/>
                  <a:gd name="connsiteY5" fmla="*/ 871971 h 1030327"/>
                  <a:gd name="connsiteX6" fmla="*/ 122449 w 1051178"/>
                  <a:gd name="connsiteY6" fmla="*/ 395289 h 1030327"/>
                  <a:gd name="connsiteX7" fmla="*/ 460001 w 1051178"/>
                  <a:gd name="connsiteY7" fmla="*/ 599641 h 1030327"/>
                  <a:gd name="connsiteX0" fmla="*/ 363975 w 1034653"/>
                  <a:gd name="connsiteY0" fmla="*/ 213173 h 1030327"/>
                  <a:gd name="connsiteX1" fmla="*/ 551904 w 1034653"/>
                  <a:gd name="connsiteY1" fmla="*/ 0 h 1030327"/>
                  <a:gd name="connsiteX2" fmla="*/ 692149 w 1034653"/>
                  <a:gd name="connsiteY2" fmla="*/ 311345 h 1030327"/>
                  <a:gd name="connsiteX3" fmla="*/ 1034653 w 1034653"/>
                  <a:gd name="connsiteY3" fmla="*/ 538491 h 1030327"/>
                  <a:gd name="connsiteX4" fmla="*/ 613713 w 1034653"/>
                  <a:gd name="connsiteY4" fmla="*/ 936636 h 1030327"/>
                  <a:gd name="connsiteX5" fmla="*/ 69663 w 1034653"/>
                  <a:gd name="connsiteY5" fmla="*/ 871971 h 1030327"/>
                  <a:gd name="connsiteX6" fmla="*/ 122449 w 1034653"/>
                  <a:gd name="connsiteY6" fmla="*/ 395289 h 1030327"/>
                  <a:gd name="connsiteX7" fmla="*/ 460001 w 1034653"/>
                  <a:gd name="connsiteY7" fmla="*/ 599641 h 1030327"/>
                  <a:gd name="connsiteX0" fmla="*/ 363975 w 1037690"/>
                  <a:gd name="connsiteY0" fmla="*/ 213173 h 1030327"/>
                  <a:gd name="connsiteX1" fmla="*/ 551904 w 1037690"/>
                  <a:gd name="connsiteY1" fmla="*/ 0 h 1030327"/>
                  <a:gd name="connsiteX2" fmla="*/ 692149 w 1037690"/>
                  <a:gd name="connsiteY2" fmla="*/ 311345 h 1030327"/>
                  <a:gd name="connsiteX3" fmla="*/ 1034653 w 1037690"/>
                  <a:gd name="connsiteY3" fmla="*/ 538491 h 1030327"/>
                  <a:gd name="connsiteX4" fmla="*/ 613713 w 1037690"/>
                  <a:gd name="connsiteY4" fmla="*/ 936636 h 1030327"/>
                  <a:gd name="connsiteX5" fmla="*/ 69663 w 1037690"/>
                  <a:gd name="connsiteY5" fmla="*/ 871971 h 1030327"/>
                  <a:gd name="connsiteX6" fmla="*/ 122449 w 1037690"/>
                  <a:gd name="connsiteY6" fmla="*/ 395289 h 1030327"/>
                  <a:gd name="connsiteX7" fmla="*/ 460001 w 1037690"/>
                  <a:gd name="connsiteY7" fmla="*/ 599641 h 1030327"/>
                  <a:gd name="connsiteX0" fmla="*/ 363975 w 1037917"/>
                  <a:gd name="connsiteY0" fmla="*/ 213173 h 1030327"/>
                  <a:gd name="connsiteX1" fmla="*/ 551904 w 1037917"/>
                  <a:gd name="connsiteY1" fmla="*/ 0 h 1030327"/>
                  <a:gd name="connsiteX2" fmla="*/ 692149 w 1037917"/>
                  <a:gd name="connsiteY2" fmla="*/ 311345 h 1030327"/>
                  <a:gd name="connsiteX3" fmla="*/ 1034653 w 1037917"/>
                  <a:gd name="connsiteY3" fmla="*/ 538491 h 1030327"/>
                  <a:gd name="connsiteX4" fmla="*/ 613713 w 1037917"/>
                  <a:gd name="connsiteY4" fmla="*/ 936636 h 1030327"/>
                  <a:gd name="connsiteX5" fmla="*/ 69663 w 1037917"/>
                  <a:gd name="connsiteY5" fmla="*/ 871971 h 1030327"/>
                  <a:gd name="connsiteX6" fmla="*/ 122449 w 1037917"/>
                  <a:gd name="connsiteY6" fmla="*/ 395289 h 1030327"/>
                  <a:gd name="connsiteX7" fmla="*/ 460001 w 1037917"/>
                  <a:gd name="connsiteY7" fmla="*/ 599641 h 1030327"/>
                  <a:gd name="connsiteX0" fmla="*/ 363975 w 1046257"/>
                  <a:gd name="connsiteY0" fmla="*/ 213173 h 1030327"/>
                  <a:gd name="connsiteX1" fmla="*/ 551904 w 1046257"/>
                  <a:gd name="connsiteY1" fmla="*/ 0 h 1030327"/>
                  <a:gd name="connsiteX2" fmla="*/ 692149 w 1046257"/>
                  <a:gd name="connsiteY2" fmla="*/ 311345 h 1030327"/>
                  <a:gd name="connsiteX3" fmla="*/ 1034653 w 1046257"/>
                  <a:gd name="connsiteY3" fmla="*/ 538491 h 1030327"/>
                  <a:gd name="connsiteX4" fmla="*/ 613713 w 1046257"/>
                  <a:gd name="connsiteY4" fmla="*/ 936636 h 1030327"/>
                  <a:gd name="connsiteX5" fmla="*/ 69663 w 1046257"/>
                  <a:gd name="connsiteY5" fmla="*/ 871971 h 1030327"/>
                  <a:gd name="connsiteX6" fmla="*/ 122449 w 1046257"/>
                  <a:gd name="connsiteY6" fmla="*/ 395289 h 1030327"/>
                  <a:gd name="connsiteX7" fmla="*/ 460001 w 1046257"/>
                  <a:gd name="connsiteY7" fmla="*/ 599641 h 1030327"/>
                  <a:gd name="connsiteX0" fmla="*/ 363975 w 1046257"/>
                  <a:gd name="connsiteY0" fmla="*/ 213173 h 1030327"/>
                  <a:gd name="connsiteX1" fmla="*/ 551904 w 1046257"/>
                  <a:gd name="connsiteY1" fmla="*/ 0 h 1030327"/>
                  <a:gd name="connsiteX2" fmla="*/ 692149 w 1046257"/>
                  <a:gd name="connsiteY2" fmla="*/ 311345 h 1030327"/>
                  <a:gd name="connsiteX3" fmla="*/ 1034653 w 1046257"/>
                  <a:gd name="connsiteY3" fmla="*/ 538491 h 1030327"/>
                  <a:gd name="connsiteX4" fmla="*/ 613713 w 1046257"/>
                  <a:gd name="connsiteY4" fmla="*/ 936636 h 1030327"/>
                  <a:gd name="connsiteX5" fmla="*/ 69663 w 1046257"/>
                  <a:gd name="connsiteY5" fmla="*/ 871971 h 1030327"/>
                  <a:gd name="connsiteX6" fmla="*/ 122449 w 1046257"/>
                  <a:gd name="connsiteY6" fmla="*/ 395289 h 1030327"/>
                  <a:gd name="connsiteX7" fmla="*/ 460001 w 1046257"/>
                  <a:gd name="connsiteY7" fmla="*/ 599641 h 1030327"/>
                  <a:gd name="connsiteX0" fmla="*/ 363975 w 1041370"/>
                  <a:gd name="connsiteY0" fmla="*/ 213173 h 1030327"/>
                  <a:gd name="connsiteX1" fmla="*/ 551904 w 1041370"/>
                  <a:gd name="connsiteY1" fmla="*/ 0 h 1030327"/>
                  <a:gd name="connsiteX2" fmla="*/ 692149 w 1041370"/>
                  <a:gd name="connsiteY2" fmla="*/ 311345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92149 w 1041370"/>
                  <a:gd name="connsiteY2" fmla="*/ 311345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2870 w 1041370"/>
                  <a:gd name="connsiteY2" fmla="*/ 311345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2870 w 1041370"/>
                  <a:gd name="connsiteY2" fmla="*/ 311345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2870 w 1041370"/>
                  <a:gd name="connsiteY2" fmla="*/ 311345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2870 w 1041370"/>
                  <a:gd name="connsiteY2" fmla="*/ 311345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830 h 1030984"/>
                  <a:gd name="connsiteX1" fmla="*/ 551904 w 1041370"/>
                  <a:gd name="connsiteY1" fmla="*/ 657 h 1030984"/>
                  <a:gd name="connsiteX2" fmla="*/ 675624 w 1041370"/>
                  <a:gd name="connsiteY2" fmla="*/ 300985 h 1030984"/>
                  <a:gd name="connsiteX3" fmla="*/ 1034653 w 1041370"/>
                  <a:gd name="connsiteY3" fmla="*/ 539148 h 1030984"/>
                  <a:gd name="connsiteX4" fmla="*/ 613713 w 1041370"/>
                  <a:gd name="connsiteY4" fmla="*/ 937293 h 1030984"/>
                  <a:gd name="connsiteX5" fmla="*/ 69663 w 1041370"/>
                  <a:gd name="connsiteY5" fmla="*/ 872628 h 1030984"/>
                  <a:gd name="connsiteX6" fmla="*/ 122449 w 1041370"/>
                  <a:gd name="connsiteY6" fmla="*/ 395946 h 1030984"/>
                  <a:gd name="connsiteX7" fmla="*/ 460001 w 1041370"/>
                  <a:gd name="connsiteY7" fmla="*/ 600298 h 1030984"/>
                  <a:gd name="connsiteX0" fmla="*/ 363975 w 1041370"/>
                  <a:gd name="connsiteY0" fmla="*/ 213830 h 1030984"/>
                  <a:gd name="connsiteX1" fmla="*/ 551904 w 1041370"/>
                  <a:gd name="connsiteY1" fmla="*/ 657 h 1030984"/>
                  <a:gd name="connsiteX2" fmla="*/ 675624 w 1041370"/>
                  <a:gd name="connsiteY2" fmla="*/ 300985 h 1030984"/>
                  <a:gd name="connsiteX3" fmla="*/ 1034653 w 1041370"/>
                  <a:gd name="connsiteY3" fmla="*/ 539148 h 1030984"/>
                  <a:gd name="connsiteX4" fmla="*/ 613713 w 1041370"/>
                  <a:gd name="connsiteY4" fmla="*/ 937293 h 1030984"/>
                  <a:gd name="connsiteX5" fmla="*/ 69663 w 1041370"/>
                  <a:gd name="connsiteY5" fmla="*/ 872628 h 1030984"/>
                  <a:gd name="connsiteX6" fmla="*/ 122449 w 1041370"/>
                  <a:gd name="connsiteY6" fmla="*/ 395946 h 1030984"/>
                  <a:gd name="connsiteX7" fmla="*/ 460001 w 1041370"/>
                  <a:gd name="connsiteY7" fmla="*/ 600298 h 1030984"/>
                  <a:gd name="connsiteX0" fmla="*/ 363975 w 1041370"/>
                  <a:gd name="connsiteY0" fmla="*/ 213830 h 1030984"/>
                  <a:gd name="connsiteX1" fmla="*/ 551904 w 1041370"/>
                  <a:gd name="connsiteY1" fmla="*/ 657 h 1030984"/>
                  <a:gd name="connsiteX2" fmla="*/ 675624 w 1041370"/>
                  <a:gd name="connsiteY2" fmla="*/ 300985 h 1030984"/>
                  <a:gd name="connsiteX3" fmla="*/ 1034653 w 1041370"/>
                  <a:gd name="connsiteY3" fmla="*/ 539148 h 1030984"/>
                  <a:gd name="connsiteX4" fmla="*/ 613713 w 1041370"/>
                  <a:gd name="connsiteY4" fmla="*/ 937293 h 1030984"/>
                  <a:gd name="connsiteX5" fmla="*/ 69663 w 1041370"/>
                  <a:gd name="connsiteY5" fmla="*/ 872628 h 1030984"/>
                  <a:gd name="connsiteX6" fmla="*/ 122449 w 1041370"/>
                  <a:gd name="connsiteY6" fmla="*/ 395946 h 1030984"/>
                  <a:gd name="connsiteX7" fmla="*/ 460001 w 1041370"/>
                  <a:gd name="connsiteY7" fmla="*/ 600298 h 1030984"/>
                  <a:gd name="connsiteX0" fmla="*/ 363975 w 1041370"/>
                  <a:gd name="connsiteY0" fmla="*/ 213270 h 1030424"/>
                  <a:gd name="connsiteX1" fmla="*/ 551904 w 1041370"/>
                  <a:gd name="connsiteY1" fmla="*/ 97 h 1030424"/>
                  <a:gd name="connsiteX2" fmla="*/ 675624 w 1041370"/>
                  <a:gd name="connsiteY2" fmla="*/ 300425 h 1030424"/>
                  <a:gd name="connsiteX3" fmla="*/ 1034653 w 1041370"/>
                  <a:gd name="connsiteY3" fmla="*/ 538588 h 1030424"/>
                  <a:gd name="connsiteX4" fmla="*/ 613713 w 1041370"/>
                  <a:gd name="connsiteY4" fmla="*/ 936733 h 1030424"/>
                  <a:gd name="connsiteX5" fmla="*/ 69663 w 1041370"/>
                  <a:gd name="connsiteY5" fmla="*/ 872068 h 1030424"/>
                  <a:gd name="connsiteX6" fmla="*/ 122449 w 1041370"/>
                  <a:gd name="connsiteY6" fmla="*/ 395386 h 1030424"/>
                  <a:gd name="connsiteX7" fmla="*/ 460001 w 1041370"/>
                  <a:gd name="connsiteY7" fmla="*/ 599738 h 1030424"/>
                  <a:gd name="connsiteX0" fmla="*/ 363975 w 1041370"/>
                  <a:gd name="connsiteY0" fmla="*/ 213173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363975 w 1041370"/>
                  <a:gd name="connsiteY0" fmla="*/ 213173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60001 w 1041370"/>
                  <a:gd name="connsiteY7" fmla="*/ 599641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15934 w 1041370"/>
                  <a:gd name="connsiteY7" fmla="*/ 693285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15934 w 1041370"/>
                  <a:gd name="connsiteY7" fmla="*/ 693285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15934 w 1041370"/>
                  <a:gd name="connsiteY7" fmla="*/ 693285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07671 w 1041370"/>
                  <a:gd name="connsiteY7" fmla="*/ 709810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07671 w 1041370"/>
                  <a:gd name="connsiteY7" fmla="*/ 709810 h 1030327"/>
                  <a:gd name="connsiteX0" fmla="*/ 408043 w 1041370"/>
                  <a:gd name="connsiteY0" fmla="*/ 237961 h 1030327"/>
                  <a:gd name="connsiteX1" fmla="*/ 551904 w 1041370"/>
                  <a:gd name="connsiteY1" fmla="*/ 0 h 1030327"/>
                  <a:gd name="connsiteX2" fmla="*/ 675624 w 1041370"/>
                  <a:gd name="connsiteY2" fmla="*/ 300328 h 1030327"/>
                  <a:gd name="connsiteX3" fmla="*/ 1034653 w 1041370"/>
                  <a:gd name="connsiteY3" fmla="*/ 538491 h 1030327"/>
                  <a:gd name="connsiteX4" fmla="*/ 613713 w 1041370"/>
                  <a:gd name="connsiteY4" fmla="*/ 936636 h 1030327"/>
                  <a:gd name="connsiteX5" fmla="*/ 69663 w 1041370"/>
                  <a:gd name="connsiteY5" fmla="*/ 871971 h 1030327"/>
                  <a:gd name="connsiteX6" fmla="*/ 122449 w 1041370"/>
                  <a:gd name="connsiteY6" fmla="*/ 395289 h 1030327"/>
                  <a:gd name="connsiteX7" fmla="*/ 407671 w 1041370"/>
                  <a:gd name="connsiteY7" fmla="*/ 709810 h 1030327"/>
                  <a:gd name="connsiteX0" fmla="*/ 408043 w 1041266"/>
                  <a:gd name="connsiteY0" fmla="*/ 237961 h 1016230"/>
                  <a:gd name="connsiteX1" fmla="*/ 551904 w 1041266"/>
                  <a:gd name="connsiteY1" fmla="*/ 0 h 1016230"/>
                  <a:gd name="connsiteX2" fmla="*/ 675624 w 1041266"/>
                  <a:gd name="connsiteY2" fmla="*/ 300328 h 1016230"/>
                  <a:gd name="connsiteX3" fmla="*/ 1034653 w 1041266"/>
                  <a:gd name="connsiteY3" fmla="*/ 538491 h 1016230"/>
                  <a:gd name="connsiteX4" fmla="*/ 610959 w 1041266"/>
                  <a:gd name="connsiteY4" fmla="*/ 914602 h 1016230"/>
                  <a:gd name="connsiteX5" fmla="*/ 69663 w 1041266"/>
                  <a:gd name="connsiteY5" fmla="*/ 871971 h 1016230"/>
                  <a:gd name="connsiteX6" fmla="*/ 122449 w 1041266"/>
                  <a:gd name="connsiteY6" fmla="*/ 395289 h 1016230"/>
                  <a:gd name="connsiteX7" fmla="*/ 407671 w 1041266"/>
                  <a:gd name="connsiteY7" fmla="*/ 709810 h 1016230"/>
                  <a:gd name="connsiteX0" fmla="*/ 408043 w 1042386"/>
                  <a:gd name="connsiteY0" fmla="*/ 237961 h 1016230"/>
                  <a:gd name="connsiteX1" fmla="*/ 551904 w 1042386"/>
                  <a:gd name="connsiteY1" fmla="*/ 0 h 1016230"/>
                  <a:gd name="connsiteX2" fmla="*/ 675624 w 1042386"/>
                  <a:gd name="connsiteY2" fmla="*/ 300328 h 1016230"/>
                  <a:gd name="connsiteX3" fmla="*/ 1034653 w 1042386"/>
                  <a:gd name="connsiteY3" fmla="*/ 538491 h 1016230"/>
                  <a:gd name="connsiteX4" fmla="*/ 610959 w 1042386"/>
                  <a:gd name="connsiteY4" fmla="*/ 914602 h 1016230"/>
                  <a:gd name="connsiteX5" fmla="*/ 69663 w 1042386"/>
                  <a:gd name="connsiteY5" fmla="*/ 871971 h 1016230"/>
                  <a:gd name="connsiteX6" fmla="*/ 122449 w 1042386"/>
                  <a:gd name="connsiteY6" fmla="*/ 395289 h 1016230"/>
                  <a:gd name="connsiteX7" fmla="*/ 407671 w 1042386"/>
                  <a:gd name="connsiteY7" fmla="*/ 709810 h 1016230"/>
                  <a:gd name="connsiteX0" fmla="*/ 408043 w 1042386"/>
                  <a:gd name="connsiteY0" fmla="*/ 237961 h 1031503"/>
                  <a:gd name="connsiteX1" fmla="*/ 551904 w 1042386"/>
                  <a:gd name="connsiteY1" fmla="*/ 0 h 1031503"/>
                  <a:gd name="connsiteX2" fmla="*/ 675624 w 1042386"/>
                  <a:gd name="connsiteY2" fmla="*/ 300328 h 1031503"/>
                  <a:gd name="connsiteX3" fmla="*/ 1034653 w 1042386"/>
                  <a:gd name="connsiteY3" fmla="*/ 538491 h 1031503"/>
                  <a:gd name="connsiteX4" fmla="*/ 610959 w 1042386"/>
                  <a:gd name="connsiteY4" fmla="*/ 914602 h 1031503"/>
                  <a:gd name="connsiteX5" fmla="*/ 69663 w 1042386"/>
                  <a:gd name="connsiteY5" fmla="*/ 871971 h 1031503"/>
                  <a:gd name="connsiteX6" fmla="*/ 122449 w 1042386"/>
                  <a:gd name="connsiteY6" fmla="*/ 395289 h 1031503"/>
                  <a:gd name="connsiteX7" fmla="*/ 407671 w 1042386"/>
                  <a:gd name="connsiteY7" fmla="*/ 709810 h 1031503"/>
                  <a:gd name="connsiteX0" fmla="*/ 408043 w 1040983"/>
                  <a:gd name="connsiteY0" fmla="*/ 237961 h 1031503"/>
                  <a:gd name="connsiteX1" fmla="*/ 551904 w 1040983"/>
                  <a:gd name="connsiteY1" fmla="*/ 0 h 1031503"/>
                  <a:gd name="connsiteX2" fmla="*/ 675624 w 1040983"/>
                  <a:gd name="connsiteY2" fmla="*/ 300328 h 1031503"/>
                  <a:gd name="connsiteX3" fmla="*/ 1034653 w 1040983"/>
                  <a:gd name="connsiteY3" fmla="*/ 538491 h 1031503"/>
                  <a:gd name="connsiteX4" fmla="*/ 610959 w 1040983"/>
                  <a:gd name="connsiteY4" fmla="*/ 914602 h 1031503"/>
                  <a:gd name="connsiteX5" fmla="*/ 69663 w 1040983"/>
                  <a:gd name="connsiteY5" fmla="*/ 871971 h 1031503"/>
                  <a:gd name="connsiteX6" fmla="*/ 122449 w 1040983"/>
                  <a:gd name="connsiteY6" fmla="*/ 395289 h 1031503"/>
                  <a:gd name="connsiteX7" fmla="*/ 407671 w 1040983"/>
                  <a:gd name="connsiteY7" fmla="*/ 709810 h 1031503"/>
                  <a:gd name="connsiteX0" fmla="*/ 408043 w 1040983"/>
                  <a:gd name="connsiteY0" fmla="*/ 237961 h 1036239"/>
                  <a:gd name="connsiteX1" fmla="*/ 551904 w 1040983"/>
                  <a:gd name="connsiteY1" fmla="*/ 0 h 1036239"/>
                  <a:gd name="connsiteX2" fmla="*/ 675624 w 1040983"/>
                  <a:gd name="connsiteY2" fmla="*/ 300328 h 1036239"/>
                  <a:gd name="connsiteX3" fmla="*/ 1034653 w 1040983"/>
                  <a:gd name="connsiteY3" fmla="*/ 538491 h 1036239"/>
                  <a:gd name="connsiteX4" fmla="*/ 610959 w 1040983"/>
                  <a:gd name="connsiteY4" fmla="*/ 914602 h 1036239"/>
                  <a:gd name="connsiteX5" fmla="*/ 69663 w 1040983"/>
                  <a:gd name="connsiteY5" fmla="*/ 871971 h 1036239"/>
                  <a:gd name="connsiteX6" fmla="*/ 122449 w 1040983"/>
                  <a:gd name="connsiteY6" fmla="*/ 395289 h 1036239"/>
                  <a:gd name="connsiteX7" fmla="*/ 407671 w 1040983"/>
                  <a:gd name="connsiteY7" fmla="*/ 709810 h 1036239"/>
                  <a:gd name="connsiteX0" fmla="*/ 408043 w 1040106"/>
                  <a:gd name="connsiteY0" fmla="*/ 237961 h 1036239"/>
                  <a:gd name="connsiteX1" fmla="*/ 551904 w 1040106"/>
                  <a:gd name="connsiteY1" fmla="*/ 0 h 1036239"/>
                  <a:gd name="connsiteX2" fmla="*/ 675624 w 1040106"/>
                  <a:gd name="connsiteY2" fmla="*/ 300328 h 1036239"/>
                  <a:gd name="connsiteX3" fmla="*/ 1034653 w 1040106"/>
                  <a:gd name="connsiteY3" fmla="*/ 538491 h 1036239"/>
                  <a:gd name="connsiteX4" fmla="*/ 610959 w 1040106"/>
                  <a:gd name="connsiteY4" fmla="*/ 914602 h 1036239"/>
                  <a:gd name="connsiteX5" fmla="*/ 69663 w 1040106"/>
                  <a:gd name="connsiteY5" fmla="*/ 871971 h 1036239"/>
                  <a:gd name="connsiteX6" fmla="*/ 122449 w 1040106"/>
                  <a:gd name="connsiteY6" fmla="*/ 395289 h 1036239"/>
                  <a:gd name="connsiteX7" fmla="*/ 407671 w 1040106"/>
                  <a:gd name="connsiteY7" fmla="*/ 709810 h 1036239"/>
                  <a:gd name="connsiteX0" fmla="*/ 408043 w 1040106"/>
                  <a:gd name="connsiteY0" fmla="*/ 237961 h 1036239"/>
                  <a:gd name="connsiteX1" fmla="*/ 551904 w 1040106"/>
                  <a:gd name="connsiteY1" fmla="*/ 0 h 1036239"/>
                  <a:gd name="connsiteX2" fmla="*/ 694904 w 1040106"/>
                  <a:gd name="connsiteY2" fmla="*/ 308591 h 1036239"/>
                  <a:gd name="connsiteX3" fmla="*/ 1034653 w 1040106"/>
                  <a:gd name="connsiteY3" fmla="*/ 538491 h 1036239"/>
                  <a:gd name="connsiteX4" fmla="*/ 610959 w 1040106"/>
                  <a:gd name="connsiteY4" fmla="*/ 914602 h 1036239"/>
                  <a:gd name="connsiteX5" fmla="*/ 69663 w 1040106"/>
                  <a:gd name="connsiteY5" fmla="*/ 871971 h 1036239"/>
                  <a:gd name="connsiteX6" fmla="*/ 122449 w 1040106"/>
                  <a:gd name="connsiteY6" fmla="*/ 395289 h 1036239"/>
                  <a:gd name="connsiteX7" fmla="*/ 407671 w 1040106"/>
                  <a:gd name="connsiteY7" fmla="*/ 709810 h 1036239"/>
                  <a:gd name="connsiteX0" fmla="*/ 408043 w 1040106"/>
                  <a:gd name="connsiteY0" fmla="*/ 237961 h 1036239"/>
                  <a:gd name="connsiteX1" fmla="*/ 551904 w 1040106"/>
                  <a:gd name="connsiteY1" fmla="*/ 0 h 1036239"/>
                  <a:gd name="connsiteX2" fmla="*/ 694904 w 1040106"/>
                  <a:gd name="connsiteY2" fmla="*/ 308591 h 1036239"/>
                  <a:gd name="connsiteX3" fmla="*/ 1034653 w 1040106"/>
                  <a:gd name="connsiteY3" fmla="*/ 538491 h 1036239"/>
                  <a:gd name="connsiteX4" fmla="*/ 610959 w 1040106"/>
                  <a:gd name="connsiteY4" fmla="*/ 914602 h 1036239"/>
                  <a:gd name="connsiteX5" fmla="*/ 69663 w 1040106"/>
                  <a:gd name="connsiteY5" fmla="*/ 871971 h 1036239"/>
                  <a:gd name="connsiteX6" fmla="*/ 122449 w 1040106"/>
                  <a:gd name="connsiteY6" fmla="*/ 395289 h 1036239"/>
                  <a:gd name="connsiteX7" fmla="*/ 407671 w 1040106"/>
                  <a:gd name="connsiteY7" fmla="*/ 709810 h 1036239"/>
                  <a:gd name="connsiteX0" fmla="*/ 408043 w 1040106"/>
                  <a:gd name="connsiteY0" fmla="*/ 237961 h 1036239"/>
                  <a:gd name="connsiteX1" fmla="*/ 551904 w 1040106"/>
                  <a:gd name="connsiteY1" fmla="*/ 0 h 1036239"/>
                  <a:gd name="connsiteX2" fmla="*/ 694904 w 1040106"/>
                  <a:gd name="connsiteY2" fmla="*/ 308591 h 1036239"/>
                  <a:gd name="connsiteX3" fmla="*/ 1034653 w 1040106"/>
                  <a:gd name="connsiteY3" fmla="*/ 538491 h 1036239"/>
                  <a:gd name="connsiteX4" fmla="*/ 610959 w 1040106"/>
                  <a:gd name="connsiteY4" fmla="*/ 914602 h 1036239"/>
                  <a:gd name="connsiteX5" fmla="*/ 69663 w 1040106"/>
                  <a:gd name="connsiteY5" fmla="*/ 871971 h 1036239"/>
                  <a:gd name="connsiteX6" fmla="*/ 122449 w 1040106"/>
                  <a:gd name="connsiteY6" fmla="*/ 395289 h 1036239"/>
                  <a:gd name="connsiteX7" fmla="*/ 407671 w 1040106"/>
                  <a:gd name="connsiteY7" fmla="*/ 709810 h 1036239"/>
                  <a:gd name="connsiteX0" fmla="*/ 408043 w 1040106"/>
                  <a:gd name="connsiteY0" fmla="*/ 237961 h 1036239"/>
                  <a:gd name="connsiteX1" fmla="*/ 551904 w 1040106"/>
                  <a:gd name="connsiteY1" fmla="*/ 0 h 1036239"/>
                  <a:gd name="connsiteX2" fmla="*/ 694904 w 1040106"/>
                  <a:gd name="connsiteY2" fmla="*/ 308591 h 1036239"/>
                  <a:gd name="connsiteX3" fmla="*/ 1034653 w 1040106"/>
                  <a:gd name="connsiteY3" fmla="*/ 538491 h 1036239"/>
                  <a:gd name="connsiteX4" fmla="*/ 610959 w 1040106"/>
                  <a:gd name="connsiteY4" fmla="*/ 914602 h 1036239"/>
                  <a:gd name="connsiteX5" fmla="*/ 69663 w 1040106"/>
                  <a:gd name="connsiteY5" fmla="*/ 871971 h 1036239"/>
                  <a:gd name="connsiteX6" fmla="*/ 122449 w 1040106"/>
                  <a:gd name="connsiteY6" fmla="*/ 395289 h 1036239"/>
                  <a:gd name="connsiteX7" fmla="*/ 407671 w 1040106"/>
                  <a:gd name="connsiteY7" fmla="*/ 709810 h 1036239"/>
                  <a:gd name="connsiteX0" fmla="*/ 408043 w 1040106"/>
                  <a:gd name="connsiteY0" fmla="*/ 237961 h 1036239"/>
                  <a:gd name="connsiteX1" fmla="*/ 551904 w 1040106"/>
                  <a:gd name="connsiteY1" fmla="*/ 0 h 1036239"/>
                  <a:gd name="connsiteX2" fmla="*/ 694904 w 1040106"/>
                  <a:gd name="connsiteY2" fmla="*/ 308591 h 1036239"/>
                  <a:gd name="connsiteX3" fmla="*/ 1034653 w 1040106"/>
                  <a:gd name="connsiteY3" fmla="*/ 538491 h 1036239"/>
                  <a:gd name="connsiteX4" fmla="*/ 610959 w 1040106"/>
                  <a:gd name="connsiteY4" fmla="*/ 914602 h 1036239"/>
                  <a:gd name="connsiteX5" fmla="*/ 69663 w 1040106"/>
                  <a:gd name="connsiteY5" fmla="*/ 871971 h 1036239"/>
                  <a:gd name="connsiteX6" fmla="*/ 122449 w 1040106"/>
                  <a:gd name="connsiteY6" fmla="*/ 395289 h 1036239"/>
                  <a:gd name="connsiteX7" fmla="*/ 407671 w 1040106"/>
                  <a:gd name="connsiteY7" fmla="*/ 709810 h 1036239"/>
                  <a:gd name="connsiteX0" fmla="*/ 408043 w 1040106"/>
                  <a:gd name="connsiteY0" fmla="*/ 237961 h 1036239"/>
                  <a:gd name="connsiteX1" fmla="*/ 551904 w 1040106"/>
                  <a:gd name="connsiteY1" fmla="*/ 0 h 1036239"/>
                  <a:gd name="connsiteX2" fmla="*/ 694904 w 1040106"/>
                  <a:gd name="connsiteY2" fmla="*/ 308591 h 1036239"/>
                  <a:gd name="connsiteX3" fmla="*/ 1034653 w 1040106"/>
                  <a:gd name="connsiteY3" fmla="*/ 538491 h 1036239"/>
                  <a:gd name="connsiteX4" fmla="*/ 610959 w 1040106"/>
                  <a:gd name="connsiteY4" fmla="*/ 914602 h 1036239"/>
                  <a:gd name="connsiteX5" fmla="*/ 69663 w 1040106"/>
                  <a:gd name="connsiteY5" fmla="*/ 871971 h 1036239"/>
                  <a:gd name="connsiteX6" fmla="*/ 122449 w 1040106"/>
                  <a:gd name="connsiteY6" fmla="*/ 395289 h 1036239"/>
                  <a:gd name="connsiteX7" fmla="*/ 407671 w 1040106"/>
                  <a:gd name="connsiteY7" fmla="*/ 709810 h 1036239"/>
                  <a:gd name="connsiteX0" fmla="*/ 408043 w 1042163"/>
                  <a:gd name="connsiteY0" fmla="*/ 237961 h 1036239"/>
                  <a:gd name="connsiteX1" fmla="*/ 551904 w 1042163"/>
                  <a:gd name="connsiteY1" fmla="*/ 0 h 1036239"/>
                  <a:gd name="connsiteX2" fmla="*/ 694904 w 1042163"/>
                  <a:gd name="connsiteY2" fmla="*/ 308591 h 1036239"/>
                  <a:gd name="connsiteX3" fmla="*/ 1034653 w 1042163"/>
                  <a:gd name="connsiteY3" fmla="*/ 538491 h 1036239"/>
                  <a:gd name="connsiteX4" fmla="*/ 610959 w 1042163"/>
                  <a:gd name="connsiteY4" fmla="*/ 914602 h 1036239"/>
                  <a:gd name="connsiteX5" fmla="*/ 69663 w 1042163"/>
                  <a:gd name="connsiteY5" fmla="*/ 871971 h 1036239"/>
                  <a:gd name="connsiteX6" fmla="*/ 122449 w 1042163"/>
                  <a:gd name="connsiteY6" fmla="*/ 395289 h 1036239"/>
                  <a:gd name="connsiteX7" fmla="*/ 407671 w 1042163"/>
                  <a:gd name="connsiteY7" fmla="*/ 709810 h 1036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42163" h="1036239">
                    <a:moveTo>
                      <a:pt x="408043" y="237961"/>
                    </a:moveTo>
                    <a:cubicBezTo>
                      <a:pt x="343992" y="128344"/>
                      <a:pt x="425913" y="2202"/>
                      <a:pt x="551904" y="0"/>
                    </a:cubicBezTo>
                    <a:cubicBezTo>
                      <a:pt x="692297" y="9220"/>
                      <a:pt x="799637" y="145134"/>
                      <a:pt x="694904" y="308591"/>
                    </a:cubicBezTo>
                    <a:cubicBezTo>
                      <a:pt x="913733" y="254856"/>
                      <a:pt x="1005866" y="388412"/>
                      <a:pt x="1034653" y="538491"/>
                    </a:cubicBezTo>
                    <a:cubicBezTo>
                      <a:pt x="1080710" y="748323"/>
                      <a:pt x="911934" y="1029765"/>
                      <a:pt x="610959" y="914602"/>
                    </a:cubicBezTo>
                    <a:cubicBezTo>
                      <a:pt x="529678" y="1130828"/>
                      <a:pt x="156451" y="1022057"/>
                      <a:pt x="69663" y="871971"/>
                    </a:cubicBezTo>
                    <a:cubicBezTo>
                      <a:pt x="-4549" y="766325"/>
                      <a:pt x="-59482" y="489919"/>
                      <a:pt x="122449" y="395289"/>
                    </a:cubicBezTo>
                    <a:cubicBezTo>
                      <a:pt x="315758" y="274283"/>
                      <a:pt x="605462" y="514080"/>
                      <a:pt x="407671" y="709810"/>
                    </a:cubicBezTo>
                  </a:path>
                </a:pathLst>
              </a:custGeom>
              <a:noFill/>
              <a:ln w="508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47" name="자유형: 도형 71">
                <a:extLst>
                  <a:ext uri="{FF2B5EF4-FFF2-40B4-BE49-F238E27FC236}">
                    <a16:creationId xmlns:a16="http://schemas.microsoft.com/office/drawing/2014/main" id="{703B15DD-E311-426D-9802-8B6C51BBC393}"/>
                  </a:ext>
                </a:extLst>
              </p:cNvPr>
              <p:cNvSpPr/>
              <p:nvPr/>
            </p:nvSpPr>
            <p:spPr>
              <a:xfrm>
                <a:off x="6150565" y="3902140"/>
                <a:ext cx="223711" cy="335071"/>
              </a:xfrm>
              <a:custGeom>
                <a:avLst/>
                <a:gdLst>
                  <a:gd name="connsiteX0" fmla="*/ 0 w 210368"/>
                  <a:gd name="connsiteY0" fmla="*/ 692812 h 692812"/>
                  <a:gd name="connsiteX1" fmla="*/ 145855 w 210368"/>
                  <a:gd name="connsiteY1" fmla="*/ 0 h 692812"/>
                  <a:gd name="connsiteX2" fmla="*/ 210368 w 210368"/>
                  <a:gd name="connsiteY2" fmla="*/ 350614 h 692812"/>
                  <a:gd name="connsiteX0" fmla="*/ 0 w 204758"/>
                  <a:gd name="connsiteY0" fmla="*/ 692812 h 692812"/>
                  <a:gd name="connsiteX1" fmla="*/ 145855 w 204758"/>
                  <a:gd name="connsiteY1" fmla="*/ 0 h 692812"/>
                  <a:gd name="connsiteX2" fmla="*/ 204758 w 204758"/>
                  <a:gd name="connsiteY2" fmla="*/ 350614 h 692812"/>
                  <a:gd name="connsiteX0" fmla="*/ 0 w 259110"/>
                  <a:gd name="connsiteY0" fmla="*/ 692812 h 692812"/>
                  <a:gd name="connsiteX1" fmla="*/ 145855 w 259110"/>
                  <a:gd name="connsiteY1" fmla="*/ 0 h 692812"/>
                  <a:gd name="connsiteX2" fmla="*/ 204758 w 259110"/>
                  <a:gd name="connsiteY2" fmla="*/ 350614 h 692812"/>
                  <a:gd name="connsiteX0" fmla="*/ 0 w 259110"/>
                  <a:gd name="connsiteY0" fmla="*/ 670372 h 670372"/>
                  <a:gd name="connsiteX1" fmla="*/ 145855 w 259110"/>
                  <a:gd name="connsiteY1" fmla="*/ 0 h 670372"/>
                  <a:gd name="connsiteX2" fmla="*/ 204758 w 259110"/>
                  <a:gd name="connsiteY2" fmla="*/ 328174 h 670372"/>
                  <a:gd name="connsiteX0" fmla="*/ 0 w 276458"/>
                  <a:gd name="connsiteY0" fmla="*/ 670372 h 670372"/>
                  <a:gd name="connsiteX1" fmla="*/ 145855 w 276458"/>
                  <a:gd name="connsiteY1" fmla="*/ 0 h 670372"/>
                  <a:gd name="connsiteX2" fmla="*/ 204758 w 276458"/>
                  <a:gd name="connsiteY2" fmla="*/ 328174 h 670372"/>
                  <a:gd name="connsiteX0" fmla="*/ 0 w 276458"/>
                  <a:gd name="connsiteY0" fmla="*/ 670381 h 670381"/>
                  <a:gd name="connsiteX1" fmla="*/ 145855 w 276458"/>
                  <a:gd name="connsiteY1" fmla="*/ 9 h 670381"/>
                  <a:gd name="connsiteX2" fmla="*/ 204758 w 276458"/>
                  <a:gd name="connsiteY2" fmla="*/ 328183 h 670381"/>
                  <a:gd name="connsiteX0" fmla="*/ 17567 w 294025"/>
                  <a:gd name="connsiteY0" fmla="*/ 670381 h 670381"/>
                  <a:gd name="connsiteX1" fmla="*/ 163422 w 294025"/>
                  <a:gd name="connsiteY1" fmla="*/ 9 h 670381"/>
                  <a:gd name="connsiteX2" fmla="*/ 222325 w 294025"/>
                  <a:gd name="connsiteY2" fmla="*/ 328183 h 670381"/>
                  <a:gd name="connsiteX0" fmla="*/ 17567 w 327330"/>
                  <a:gd name="connsiteY0" fmla="*/ 671068 h 671068"/>
                  <a:gd name="connsiteX1" fmla="*/ 163422 w 327330"/>
                  <a:gd name="connsiteY1" fmla="*/ 696 h 671068"/>
                  <a:gd name="connsiteX2" fmla="*/ 222325 w 327330"/>
                  <a:gd name="connsiteY2" fmla="*/ 328870 h 671068"/>
                  <a:gd name="connsiteX0" fmla="*/ 17567 w 321664"/>
                  <a:gd name="connsiteY0" fmla="*/ 671068 h 671068"/>
                  <a:gd name="connsiteX1" fmla="*/ 163422 w 321664"/>
                  <a:gd name="connsiteY1" fmla="*/ 696 h 671068"/>
                  <a:gd name="connsiteX2" fmla="*/ 222325 w 321664"/>
                  <a:gd name="connsiteY2" fmla="*/ 328870 h 671068"/>
                  <a:gd name="connsiteX0" fmla="*/ 18431 w 322528"/>
                  <a:gd name="connsiteY0" fmla="*/ 671068 h 671068"/>
                  <a:gd name="connsiteX1" fmla="*/ 164286 w 322528"/>
                  <a:gd name="connsiteY1" fmla="*/ 696 h 671068"/>
                  <a:gd name="connsiteX2" fmla="*/ 223189 w 322528"/>
                  <a:gd name="connsiteY2" fmla="*/ 328870 h 671068"/>
                  <a:gd name="connsiteX0" fmla="*/ 18431 w 311947"/>
                  <a:gd name="connsiteY0" fmla="*/ 671151 h 671151"/>
                  <a:gd name="connsiteX1" fmla="*/ 164286 w 311947"/>
                  <a:gd name="connsiteY1" fmla="*/ 779 h 671151"/>
                  <a:gd name="connsiteX2" fmla="*/ 203910 w 311947"/>
                  <a:gd name="connsiteY2" fmla="*/ 312427 h 671151"/>
                  <a:gd name="connsiteX0" fmla="*/ 18431 w 319515"/>
                  <a:gd name="connsiteY0" fmla="*/ 670768 h 670768"/>
                  <a:gd name="connsiteX1" fmla="*/ 164286 w 319515"/>
                  <a:gd name="connsiteY1" fmla="*/ 396 h 670768"/>
                  <a:gd name="connsiteX2" fmla="*/ 203910 w 319515"/>
                  <a:gd name="connsiteY2" fmla="*/ 312044 h 670768"/>
                  <a:gd name="connsiteX0" fmla="*/ 16717 w 317801"/>
                  <a:gd name="connsiteY0" fmla="*/ 670768 h 670768"/>
                  <a:gd name="connsiteX1" fmla="*/ 162572 w 317801"/>
                  <a:gd name="connsiteY1" fmla="*/ 396 h 670768"/>
                  <a:gd name="connsiteX2" fmla="*/ 202196 w 317801"/>
                  <a:gd name="connsiteY2" fmla="*/ 312044 h 670768"/>
                  <a:gd name="connsiteX0" fmla="*/ 16717 w 320719"/>
                  <a:gd name="connsiteY0" fmla="*/ 670412 h 670412"/>
                  <a:gd name="connsiteX1" fmla="*/ 162572 w 320719"/>
                  <a:gd name="connsiteY1" fmla="*/ 40 h 670412"/>
                  <a:gd name="connsiteX2" fmla="*/ 202196 w 320719"/>
                  <a:gd name="connsiteY2" fmla="*/ 311688 h 670412"/>
                  <a:gd name="connsiteX0" fmla="*/ 16717 w 314294"/>
                  <a:gd name="connsiteY0" fmla="*/ 670412 h 670412"/>
                  <a:gd name="connsiteX1" fmla="*/ 162572 w 314294"/>
                  <a:gd name="connsiteY1" fmla="*/ 40 h 670412"/>
                  <a:gd name="connsiteX2" fmla="*/ 202196 w 314294"/>
                  <a:gd name="connsiteY2" fmla="*/ 311688 h 670412"/>
                  <a:gd name="connsiteX0" fmla="*/ 20002 w 313692"/>
                  <a:gd name="connsiteY0" fmla="*/ 684181 h 684181"/>
                  <a:gd name="connsiteX1" fmla="*/ 157594 w 313692"/>
                  <a:gd name="connsiteY1" fmla="*/ 38 h 684181"/>
                  <a:gd name="connsiteX2" fmla="*/ 205481 w 313692"/>
                  <a:gd name="connsiteY2" fmla="*/ 325457 h 684181"/>
                  <a:gd name="connsiteX0" fmla="*/ 20002 w 335146"/>
                  <a:gd name="connsiteY0" fmla="*/ 684143 h 684143"/>
                  <a:gd name="connsiteX1" fmla="*/ 157594 w 335146"/>
                  <a:gd name="connsiteY1" fmla="*/ 0 h 684143"/>
                  <a:gd name="connsiteX2" fmla="*/ 205481 w 335146"/>
                  <a:gd name="connsiteY2" fmla="*/ 325419 h 684143"/>
                  <a:gd name="connsiteX0" fmla="*/ 20002 w 322593"/>
                  <a:gd name="connsiteY0" fmla="*/ 684143 h 684143"/>
                  <a:gd name="connsiteX1" fmla="*/ 157594 w 322593"/>
                  <a:gd name="connsiteY1" fmla="*/ 0 h 684143"/>
                  <a:gd name="connsiteX2" fmla="*/ 177939 w 322593"/>
                  <a:gd name="connsiteY2" fmla="*/ 275843 h 684143"/>
                  <a:gd name="connsiteX0" fmla="*/ 20002 w 322593"/>
                  <a:gd name="connsiteY0" fmla="*/ 684143 h 684143"/>
                  <a:gd name="connsiteX1" fmla="*/ 157594 w 322593"/>
                  <a:gd name="connsiteY1" fmla="*/ 0 h 684143"/>
                  <a:gd name="connsiteX2" fmla="*/ 177939 w 322593"/>
                  <a:gd name="connsiteY2" fmla="*/ 275843 h 684143"/>
                  <a:gd name="connsiteX0" fmla="*/ 20002 w 305016"/>
                  <a:gd name="connsiteY0" fmla="*/ 684145 h 684145"/>
                  <a:gd name="connsiteX1" fmla="*/ 157594 w 305016"/>
                  <a:gd name="connsiteY1" fmla="*/ 2 h 684145"/>
                  <a:gd name="connsiteX2" fmla="*/ 177939 w 305016"/>
                  <a:gd name="connsiteY2" fmla="*/ 275845 h 684145"/>
                  <a:gd name="connsiteX0" fmla="*/ 20002 w 305016"/>
                  <a:gd name="connsiteY0" fmla="*/ 684145 h 684145"/>
                  <a:gd name="connsiteX1" fmla="*/ 157594 w 305016"/>
                  <a:gd name="connsiteY1" fmla="*/ 2 h 684145"/>
                  <a:gd name="connsiteX2" fmla="*/ 177939 w 305016"/>
                  <a:gd name="connsiteY2" fmla="*/ 275845 h 684145"/>
                  <a:gd name="connsiteX0" fmla="*/ 11876 w 318923"/>
                  <a:gd name="connsiteY0" fmla="*/ 463808 h 463808"/>
                  <a:gd name="connsiteX1" fmla="*/ 171501 w 318923"/>
                  <a:gd name="connsiteY1" fmla="*/ 2 h 463808"/>
                  <a:gd name="connsiteX2" fmla="*/ 191846 w 318923"/>
                  <a:gd name="connsiteY2" fmla="*/ 275845 h 463808"/>
                  <a:gd name="connsiteX0" fmla="*/ 11876 w 318923"/>
                  <a:gd name="connsiteY0" fmla="*/ 444528 h 444528"/>
                  <a:gd name="connsiteX1" fmla="*/ 171501 w 318923"/>
                  <a:gd name="connsiteY1" fmla="*/ 2 h 444528"/>
                  <a:gd name="connsiteX2" fmla="*/ 191846 w 318923"/>
                  <a:gd name="connsiteY2" fmla="*/ 275845 h 444528"/>
                  <a:gd name="connsiteX0" fmla="*/ 1452 w 308499"/>
                  <a:gd name="connsiteY0" fmla="*/ 444528 h 444528"/>
                  <a:gd name="connsiteX1" fmla="*/ 161077 w 308499"/>
                  <a:gd name="connsiteY1" fmla="*/ 2 h 444528"/>
                  <a:gd name="connsiteX2" fmla="*/ 181422 w 308499"/>
                  <a:gd name="connsiteY2" fmla="*/ 275845 h 444528"/>
                  <a:gd name="connsiteX0" fmla="*/ 1452 w 296864"/>
                  <a:gd name="connsiteY0" fmla="*/ 444638 h 444638"/>
                  <a:gd name="connsiteX1" fmla="*/ 161077 w 296864"/>
                  <a:gd name="connsiteY1" fmla="*/ 112 h 444638"/>
                  <a:gd name="connsiteX2" fmla="*/ 181422 w 296864"/>
                  <a:gd name="connsiteY2" fmla="*/ 275955 h 444638"/>
                </a:gdLst>
                <a:ahLst/>
                <a:cxnLst>
                  <a:cxn ang="0">
                    <a:pos x="connsiteX0" y="connsiteY0"/>
                  </a:cxn>
                  <a:cxn ang="0">
                    <a:pos x="connsiteX1" y="connsiteY1"/>
                  </a:cxn>
                  <a:cxn ang="0">
                    <a:pos x="connsiteX2" y="connsiteY2"/>
                  </a:cxn>
                </a:cxnLst>
                <a:rect l="l" t="t" r="r" b="b"/>
                <a:pathLst>
                  <a:path w="296864" h="444638">
                    <a:moveTo>
                      <a:pt x="1452" y="444638"/>
                    </a:moveTo>
                    <a:cubicBezTo>
                      <a:pt x="-2260" y="204656"/>
                      <a:pt x="-11482" y="8739"/>
                      <a:pt x="161077" y="112"/>
                    </a:cubicBezTo>
                    <a:cubicBezTo>
                      <a:pt x="350238" y="-6281"/>
                      <a:pt x="327228" y="262274"/>
                      <a:pt x="181422" y="275955"/>
                    </a:cubicBezTo>
                  </a:path>
                </a:pathLst>
              </a:custGeom>
              <a:noFill/>
              <a:ln w="508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cxnSp>
            <p:nvCxnSpPr>
              <p:cNvPr id="148" name="직선 연결선 72">
                <a:extLst>
                  <a:ext uri="{FF2B5EF4-FFF2-40B4-BE49-F238E27FC236}">
                    <a16:creationId xmlns:a16="http://schemas.microsoft.com/office/drawing/2014/main" id="{96446FFE-0DED-42EA-91AF-BB33CCBCE977}"/>
                  </a:ext>
                </a:extLst>
              </p:cNvPr>
              <p:cNvCxnSpPr>
                <a:cxnSpLocks/>
              </p:cNvCxnSpPr>
              <p:nvPr/>
            </p:nvCxnSpPr>
            <p:spPr>
              <a:xfrm flipH="1">
                <a:off x="6152008" y="3476077"/>
                <a:ext cx="1188" cy="974737"/>
              </a:xfrm>
              <a:prstGeom prst="line">
                <a:avLst/>
              </a:prstGeom>
              <a:ln w="508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54" name="그룹 31">
            <a:extLst>
              <a:ext uri="{FF2B5EF4-FFF2-40B4-BE49-F238E27FC236}">
                <a16:creationId xmlns:a16="http://schemas.microsoft.com/office/drawing/2014/main" id="{70B94C9C-1BFA-42AD-BB25-2FD3247E9E60}"/>
              </a:ext>
            </a:extLst>
          </p:cNvPr>
          <p:cNvGrpSpPr/>
          <p:nvPr userDrawn="1"/>
        </p:nvGrpSpPr>
        <p:grpSpPr>
          <a:xfrm>
            <a:off x="2428634" y="1107111"/>
            <a:ext cx="1809131" cy="1850987"/>
            <a:chOff x="9087273" y="2875432"/>
            <a:chExt cx="2303626" cy="2356921"/>
          </a:xfrm>
          <a:solidFill>
            <a:schemeClr val="accent1"/>
          </a:solidFill>
        </p:grpSpPr>
        <p:sp>
          <p:nvSpPr>
            <p:cNvPr id="155" name="Rounded Rectangle 7">
              <a:extLst>
                <a:ext uri="{FF2B5EF4-FFF2-40B4-BE49-F238E27FC236}">
                  <a16:creationId xmlns:a16="http://schemas.microsoft.com/office/drawing/2014/main" id="{A860B3D6-AC1E-4EA6-BAE1-9A4E1D3DBFE5}"/>
                </a:ext>
              </a:extLst>
            </p:cNvPr>
            <p:cNvSpPr/>
            <p:nvPr/>
          </p:nvSpPr>
          <p:spPr>
            <a:xfrm>
              <a:off x="10019157" y="4810446"/>
              <a:ext cx="433068" cy="74049"/>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56" name="Rounded Rectangle 8">
              <a:extLst>
                <a:ext uri="{FF2B5EF4-FFF2-40B4-BE49-F238E27FC236}">
                  <a16:creationId xmlns:a16="http://schemas.microsoft.com/office/drawing/2014/main" id="{9A276E63-440D-41A6-A1AA-4D796B22C38D}"/>
                </a:ext>
              </a:extLst>
            </p:cNvPr>
            <p:cNvSpPr/>
            <p:nvPr/>
          </p:nvSpPr>
          <p:spPr>
            <a:xfrm>
              <a:off x="10019157" y="4908581"/>
              <a:ext cx="433068" cy="74049"/>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57" name="Rounded Rectangle 9">
              <a:extLst>
                <a:ext uri="{FF2B5EF4-FFF2-40B4-BE49-F238E27FC236}">
                  <a16:creationId xmlns:a16="http://schemas.microsoft.com/office/drawing/2014/main" id="{FDF88A8B-376D-43C9-876A-8CA79C18B290}"/>
                </a:ext>
              </a:extLst>
            </p:cNvPr>
            <p:cNvSpPr/>
            <p:nvPr/>
          </p:nvSpPr>
          <p:spPr>
            <a:xfrm>
              <a:off x="10019157" y="5006715"/>
              <a:ext cx="433068" cy="74049"/>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58" name="Chord 8">
              <a:extLst>
                <a:ext uri="{FF2B5EF4-FFF2-40B4-BE49-F238E27FC236}">
                  <a16:creationId xmlns:a16="http://schemas.microsoft.com/office/drawing/2014/main" id="{D5441F95-7B59-4C91-8036-58C15482EADA}"/>
                </a:ext>
              </a:extLst>
            </p:cNvPr>
            <p:cNvSpPr/>
            <p:nvPr/>
          </p:nvSpPr>
          <p:spPr>
            <a:xfrm rot="19366553">
              <a:off x="10104241" y="5001620"/>
              <a:ext cx="279977" cy="230733"/>
            </a:xfrm>
            <a:custGeom>
              <a:avLst/>
              <a:gdLst/>
              <a:ahLst/>
              <a:cxnLst/>
              <a:rect l="l" t="t" r="r" b="b"/>
              <a:pathLst>
                <a:path w="808567" h="666352">
                  <a:moveTo>
                    <a:pt x="11238" y="0"/>
                  </a:moveTo>
                  <a:lnTo>
                    <a:pt x="808567" y="605735"/>
                  </a:lnTo>
                  <a:cubicBezTo>
                    <a:pt x="631295" y="696452"/>
                    <a:pt x="413578" y="686352"/>
                    <a:pt x="241904" y="568647"/>
                  </a:cubicBezTo>
                  <a:cubicBezTo>
                    <a:pt x="54716" y="440307"/>
                    <a:pt x="-32876" y="214793"/>
                    <a:pt x="11238"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59" name="Freeform 19">
              <a:extLst>
                <a:ext uri="{FF2B5EF4-FFF2-40B4-BE49-F238E27FC236}">
                  <a16:creationId xmlns:a16="http://schemas.microsoft.com/office/drawing/2014/main" id="{290AD40C-74DF-4429-9256-2FAECC8EEB73}"/>
                </a:ext>
              </a:extLst>
            </p:cNvPr>
            <p:cNvSpPr>
              <a:spLocks/>
            </p:cNvSpPr>
            <p:nvPr/>
          </p:nvSpPr>
          <p:spPr bwMode="auto">
            <a:xfrm>
              <a:off x="9715953" y="3562517"/>
              <a:ext cx="1039477" cy="1222505"/>
            </a:xfrm>
            <a:custGeom>
              <a:avLst/>
              <a:gdLst>
                <a:gd name="T0" fmla="*/ 1239 w 2141"/>
                <a:gd name="T1" fmla="*/ 16 h 2665"/>
                <a:gd name="T2" fmla="*/ 1465 w 2141"/>
                <a:gd name="T3" fmla="*/ 82 h 2665"/>
                <a:gd name="T4" fmla="*/ 1673 w 2141"/>
                <a:gd name="T5" fmla="*/ 194 h 2665"/>
                <a:gd name="T6" fmla="*/ 1855 w 2141"/>
                <a:gd name="T7" fmla="*/ 349 h 2665"/>
                <a:gd name="T8" fmla="*/ 2000 w 2141"/>
                <a:gd name="T9" fmla="*/ 546 h 2665"/>
                <a:gd name="T10" fmla="*/ 2099 w 2141"/>
                <a:gd name="T11" fmla="*/ 777 h 2665"/>
                <a:gd name="T12" fmla="*/ 2141 w 2141"/>
                <a:gd name="T13" fmla="*/ 1039 h 2665"/>
                <a:gd name="T14" fmla="*/ 2119 w 2141"/>
                <a:gd name="T15" fmla="*/ 1331 h 2665"/>
                <a:gd name="T16" fmla="*/ 2051 w 2141"/>
                <a:gd name="T17" fmla="*/ 1562 h 2665"/>
                <a:gd name="T18" fmla="*/ 1959 w 2141"/>
                <a:gd name="T19" fmla="*/ 1722 h 2665"/>
                <a:gd name="T20" fmla="*/ 1853 w 2141"/>
                <a:gd name="T21" fmla="*/ 1859 h 2665"/>
                <a:gd name="T22" fmla="*/ 1743 w 2141"/>
                <a:gd name="T23" fmla="*/ 1990 h 2665"/>
                <a:gd name="T24" fmla="*/ 1644 w 2141"/>
                <a:gd name="T25" fmla="*/ 2133 h 2665"/>
                <a:gd name="T26" fmla="*/ 1578 w 2141"/>
                <a:gd name="T27" fmla="*/ 2265 h 2665"/>
                <a:gd name="T28" fmla="*/ 1542 w 2141"/>
                <a:gd name="T29" fmla="*/ 2384 h 2665"/>
                <a:gd name="T30" fmla="*/ 1535 w 2141"/>
                <a:gd name="T31" fmla="*/ 2512 h 2665"/>
                <a:gd name="T32" fmla="*/ 1495 w 2141"/>
                <a:gd name="T33" fmla="*/ 2608 h 2665"/>
                <a:gd name="T34" fmla="*/ 1430 w 2141"/>
                <a:gd name="T35" fmla="*/ 2661 h 2665"/>
                <a:gd name="T36" fmla="*/ 1302 w 2141"/>
                <a:gd name="T37" fmla="*/ 2665 h 2665"/>
                <a:gd name="T38" fmla="*/ 1103 w 2141"/>
                <a:gd name="T39" fmla="*/ 2664 h 2665"/>
                <a:gd name="T40" fmla="*/ 893 w 2141"/>
                <a:gd name="T41" fmla="*/ 2664 h 2665"/>
                <a:gd name="T42" fmla="*/ 736 w 2141"/>
                <a:gd name="T43" fmla="*/ 2664 h 2665"/>
                <a:gd name="T44" fmla="*/ 668 w 2141"/>
                <a:gd name="T45" fmla="*/ 2629 h 2665"/>
                <a:gd name="T46" fmla="*/ 633 w 2141"/>
                <a:gd name="T47" fmla="*/ 2573 h 2665"/>
                <a:gd name="T48" fmla="*/ 621 w 2141"/>
                <a:gd name="T49" fmla="*/ 2514 h 2665"/>
                <a:gd name="T50" fmla="*/ 621 w 2141"/>
                <a:gd name="T51" fmla="*/ 2441 h 2665"/>
                <a:gd name="T52" fmla="*/ 615 w 2141"/>
                <a:gd name="T53" fmla="*/ 2358 h 2665"/>
                <a:gd name="T54" fmla="*/ 589 w 2141"/>
                <a:gd name="T55" fmla="*/ 2258 h 2665"/>
                <a:gd name="T56" fmla="*/ 522 w 2141"/>
                <a:gd name="T57" fmla="*/ 2136 h 2665"/>
                <a:gd name="T58" fmla="*/ 429 w 2141"/>
                <a:gd name="T59" fmla="*/ 2015 h 2665"/>
                <a:gd name="T60" fmla="*/ 351 w 2141"/>
                <a:gd name="T61" fmla="*/ 1917 h 2665"/>
                <a:gd name="T62" fmla="*/ 250 w 2141"/>
                <a:gd name="T63" fmla="*/ 1794 h 2665"/>
                <a:gd name="T64" fmla="*/ 145 w 2141"/>
                <a:gd name="T65" fmla="*/ 1641 h 2665"/>
                <a:gd name="T66" fmla="*/ 58 w 2141"/>
                <a:gd name="T67" fmla="*/ 1458 h 2665"/>
                <a:gd name="T68" fmla="*/ 6 w 2141"/>
                <a:gd name="T69" fmla="*/ 1244 h 2665"/>
                <a:gd name="T70" fmla="*/ 7 w 2141"/>
                <a:gd name="T71" fmla="*/ 988 h 2665"/>
                <a:gd name="T72" fmla="*/ 58 w 2141"/>
                <a:gd name="T73" fmla="*/ 742 h 2665"/>
                <a:gd name="T74" fmla="*/ 145 w 2141"/>
                <a:gd name="T75" fmla="*/ 540 h 2665"/>
                <a:gd name="T76" fmla="*/ 260 w 2141"/>
                <a:gd name="T77" fmla="*/ 376 h 2665"/>
                <a:gd name="T78" fmla="*/ 394 w 2141"/>
                <a:gd name="T79" fmla="*/ 249 h 2665"/>
                <a:gd name="T80" fmla="*/ 537 w 2141"/>
                <a:gd name="T81" fmla="*/ 152 h 2665"/>
                <a:gd name="T82" fmla="*/ 679 w 2141"/>
                <a:gd name="T83" fmla="*/ 83 h 2665"/>
                <a:gd name="T84" fmla="*/ 813 w 2141"/>
                <a:gd name="T85" fmla="*/ 37 h 2665"/>
                <a:gd name="T86" fmla="*/ 928 w 2141"/>
                <a:gd name="T87" fmla="*/ 9 h 2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41" h="2665">
                  <a:moveTo>
                    <a:pt x="1084" y="0"/>
                  </a:moveTo>
                  <a:lnTo>
                    <a:pt x="1162" y="6"/>
                  </a:lnTo>
                  <a:lnTo>
                    <a:pt x="1239" y="16"/>
                  </a:lnTo>
                  <a:lnTo>
                    <a:pt x="1316" y="32"/>
                  </a:lnTo>
                  <a:lnTo>
                    <a:pt x="1391" y="54"/>
                  </a:lnTo>
                  <a:lnTo>
                    <a:pt x="1465" y="82"/>
                  </a:lnTo>
                  <a:lnTo>
                    <a:pt x="1537" y="114"/>
                  </a:lnTo>
                  <a:lnTo>
                    <a:pt x="1606" y="152"/>
                  </a:lnTo>
                  <a:lnTo>
                    <a:pt x="1673" y="194"/>
                  </a:lnTo>
                  <a:lnTo>
                    <a:pt x="1737" y="242"/>
                  </a:lnTo>
                  <a:lnTo>
                    <a:pt x="1798" y="293"/>
                  </a:lnTo>
                  <a:lnTo>
                    <a:pt x="1855" y="349"/>
                  </a:lnTo>
                  <a:lnTo>
                    <a:pt x="1907" y="410"/>
                  </a:lnTo>
                  <a:lnTo>
                    <a:pt x="1956" y="476"/>
                  </a:lnTo>
                  <a:lnTo>
                    <a:pt x="2000" y="546"/>
                  </a:lnTo>
                  <a:lnTo>
                    <a:pt x="2038" y="618"/>
                  </a:lnTo>
                  <a:lnTo>
                    <a:pt x="2071" y="696"/>
                  </a:lnTo>
                  <a:lnTo>
                    <a:pt x="2099" y="777"/>
                  </a:lnTo>
                  <a:lnTo>
                    <a:pt x="2119" y="861"/>
                  </a:lnTo>
                  <a:lnTo>
                    <a:pt x="2134" y="949"/>
                  </a:lnTo>
                  <a:lnTo>
                    <a:pt x="2141" y="1039"/>
                  </a:lnTo>
                  <a:lnTo>
                    <a:pt x="2141" y="1133"/>
                  </a:lnTo>
                  <a:lnTo>
                    <a:pt x="2135" y="1231"/>
                  </a:lnTo>
                  <a:lnTo>
                    <a:pt x="2119" y="1331"/>
                  </a:lnTo>
                  <a:lnTo>
                    <a:pt x="2096" y="1433"/>
                  </a:lnTo>
                  <a:lnTo>
                    <a:pt x="2076" y="1500"/>
                  </a:lnTo>
                  <a:lnTo>
                    <a:pt x="2051" y="1562"/>
                  </a:lnTo>
                  <a:lnTo>
                    <a:pt x="2023" y="1619"/>
                  </a:lnTo>
                  <a:lnTo>
                    <a:pt x="1993" y="1672"/>
                  </a:lnTo>
                  <a:lnTo>
                    <a:pt x="1959" y="1722"/>
                  </a:lnTo>
                  <a:lnTo>
                    <a:pt x="1926" y="1769"/>
                  </a:lnTo>
                  <a:lnTo>
                    <a:pt x="1889" y="1816"/>
                  </a:lnTo>
                  <a:lnTo>
                    <a:pt x="1853" y="1859"/>
                  </a:lnTo>
                  <a:lnTo>
                    <a:pt x="1815" y="1903"/>
                  </a:lnTo>
                  <a:lnTo>
                    <a:pt x="1779" y="1945"/>
                  </a:lnTo>
                  <a:lnTo>
                    <a:pt x="1743" y="1990"/>
                  </a:lnTo>
                  <a:lnTo>
                    <a:pt x="1708" y="2035"/>
                  </a:lnTo>
                  <a:lnTo>
                    <a:pt x="1676" y="2082"/>
                  </a:lnTo>
                  <a:lnTo>
                    <a:pt x="1644" y="2133"/>
                  </a:lnTo>
                  <a:lnTo>
                    <a:pt x="1616" y="2185"/>
                  </a:lnTo>
                  <a:lnTo>
                    <a:pt x="1597" y="2226"/>
                  </a:lnTo>
                  <a:lnTo>
                    <a:pt x="1578" y="2265"/>
                  </a:lnTo>
                  <a:lnTo>
                    <a:pt x="1564" y="2304"/>
                  </a:lnTo>
                  <a:lnTo>
                    <a:pt x="1551" y="2344"/>
                  </a:lnTo>
                  <a:lnTo>
                    <a:pt x="1542" y="2384"/>
                  </a:lnTo>
                  <a:lnTo>
                    <a:pt x="1536" y="2428"/>
                  </a:lnTo>
                  <a:lnTo>
                    <a:pt x="1536" y="2473"/>
                  </a:lnTo>
                  <a:lnTo>
                    <a:pt x="1535" y="2512"/>
                  </a:lnTo>
                  <a:lnTo>
                    <a:pt x="1526" y="2549"/>
                  </a:lnTo>
                  <a:lnTo>
                    <a:pt x="1513" y="2581"/>
                  </a:lnTo>
                  <a:lnTo>
                    <a:pt x="1495" y="2608"/>
                  </a:lnTo>
                  <a:lnTo>
                    <a:pt x="1475" y="2632"/>
                  </a:lnTo>
                  <a:lnTo>
                    <a:pt x="1453" y="2649"/>
                  </a:lnTo>
                  <a:lnTo>
                    <a:pt x="1430" y="2661"/>
                  </a:lnTo>
                  <a:lnTo>
                    <a:pt x="1408" y="2665"/>
                  </a:lnTo>
                  <a:lnTo>
                    <a:pt x="1359" y="2665"/>
                  </a:lnTo>
                  <a:lnTo>
                    <a:pt x="1302" y="2665"/>
                  </a:lnTo>
                  <a:lnTo>
                    <a:pt x="1239" y="2665"/>
                  </a:lnTo>
                  <a:lnTo>
                    <a:pt x="1172" y="2665"/>
                  </a:lnTo>
                  <a:lnTo>
                    <a:pt x="1103" y="2664"/>
                  </a:lnTo>
                  <a:lnTo>
                    <a:pt x="1031" y="2664"/>
                  </a:lnTo>
                  <a:lnTo>
                    <a:pt x="961" y="2664"/>
                  </a:lnTo>
                  <a:lnTo>
                    <a:pt x="893" y="2664"/>
                  </a:lnTo>
                  <a:lnTo>
                    <a:pt x="828" y="2664"/>
                  </a:lnTo>
                  <a:lnTo>
                    <a:pt x="768" y="2665"/>
                  </a:lnTo>
                  <a:lnTo>
                    <a:pt x="736" y="2664"/>
                  </a:lnTo>
                  <a:lnTo>
                    <a:pt x="708" y="2656"/>
                  </a:lnTo>
                  <a:lnTo>
                    <a:pt x="687" y="2645"/>
                  </a:lnTo>
                  <a:lnTo>
                    <a:pt x="668" y="2629"/>
                  </a:lnTo>
                  <a:lnTo>
                    <a:pt x="652" y="2611"/>
                  </a:lnTo>
                  <a:lnTo>
                    <a:pt x="640" y="2592"/>
                  </a:lnTo>
                  <a:lnTo>
                    <a:pt x="633" y="2573"/>
                  </a:lnTo>
                  <a:lnTo>
                    <a:pt x="627" y="2554"/>
                  </a:lnTo>
                  <a:lnTo>
                    <a:pt x="624" y="2537"/>
                  </a:lnTo>
                  <a:lnTo>
                    <a:pt x="621" y="2514"/>
                  </a:lnTo>
                  <a:lnTo>
                    <a:pt x="621" y="2490"/>
                  </a:lnTo>
                  <a:lnTo>
                    <a:pt x="621" y="2467"/>
                  </a:lnTo>
                  <a:lnTo>
                    <a:pt x="621" y="2441"/>
                  </a:lnTo>
                  <a:lnTo>
                    <a:pt x="621" y="2415"/>
                  </a:lnTo>
                  <a:lnTo>
                    <a:pt x="620" y="2387"/>
                  </a:lnTo>
                  <a:lnTo>
                    <a:pt x="615" y="2358"/>
                  </a:lnTo>
                  <a:lnTo>
                    <a:pt x="609" y="2326"/>
                  </a:lnTo>
                  <a:lnTo>
                    <a:pt x="601" y="2293"/>
                  </a:lnTo>
                  <a:lnTo>
                    <a:pt x="589" y="2258"/>
                  </a:lnTo>
                  <a:lnTo>
                    <a:pt x="572" y="2220"/>
                  </a:lnTo>
                  <a:lnTo>
                    <a:pt x="550" y="2179"/>
                  </a:lnTo>
                  <a:lnTo>
                    <a:pt x="522" y="2136"/>
                  </a:lnTo>
                  <a:lnTo>
                    <a:pt x="489" y="2090"/>
                  </a:lnTo>
                  <a:lnTo>
                    <a:pt x="448" y="2041"/>
                  </a:lnTo>
                  <a:lnTo>
                    <a:pt x="429" y="2015"/>
                  </a:lnTo>
                  <a:lnTo>
                    <a:pt x="407" y="1984"/>
                  </a:lnTo>
                  <a:lnTo>
                    <a:pt x="380" y="1952"/>
                  </a:lnTo>
                  <a:lnTo>
                    <a:pt x="351" y="1917"/>
                  </a:lnTo>
                  <a:lnTo>
                    <a:pt x="319" y="1878"/>
                  </a:lnTo>
                  <a:lnTo>
                    <a:pt x="285" y="1837"/>
                  </a:lnTo>
                  <a:lnTo>
                    <a:pt x="250" y="1794"/>
                  </a:lnTo>
                  <a:lnTo>
                    <a:pt x="214" y="1746"/>
                  </a:lnTo>
                  <a:lnTo>
                    <a:pt x="179" y="1695"/>
                  </a:lnTo>
                  <a:lnTo>
                    <a:pt x="145" y="1641"/>
                  </a:lnTo>
                  <a:lnTo>
                    <a:pt x="113" y="1583"/>
                  </a:lnTo>
                  <a:lnTo>
                    <a:pt x="84" y="1523"/>
                  </a:lnTo>
                  <a:lnTo>
                    <a:pt x="58" y="1458"/>
                  </a:lnTo>
                  <a:lnTo>
                    <a:pt x="36" y="1391"/>
                  </a:lnTo>
                  <a:lnTo>
                    <a:pt x="19" y="1318"/>
                  </a:lnTo>
                  <a:lnTo>
                    <a:pt x="6" y="1244"/>
                  </a:lnTo>
                  <a:lnTo>
                    <a:pt x="0" y="1164"/>
                  </a:lnTo>
                  <a:lnTo>
                    <a:pt x="0" y="1081"/>
                  </a:lnTo>
                  <a:lnTo>
                    <a:pt x="7" y="988"/>
                  </a:lnTo>
                  <a:lnTo>
                    <a:pt x="19" y="901"/>
                  </a:lnTo>
                  <a:lnTo>
                    <a:pt x="36" y="819"/>
                  </a:lnTo>
                  <a:lnTo>
                    <a:pt x="58" y="742"/>
                  </a:lnTo>
                  <a:lnTo>
                    <a:pt x="83" y="669"/>
                  </a:lnTo>
                  <a:lnTo>
                    <a:pt x="112" y="602"/>
                  </a:lnTo>
                  <a:lnTo>
                    <a:pt x="145" y="540"/>
                  </a:lnTo>
                  <a:lnTo>
                    <a:pt x="180" y="480"/>
                  </a:lnTo>
                  <a:lnTo>
                    <a:pt x="220" y="426"/>
                  </a:lnTo>
                  <a:lnTo>
                    <a:pt x="260" y="376"/>
                  </a:lnTo>
                  <a:lnTo>
                    <a:pt x="304" y="330"/>
                  </a:lnTo>
                  <a:lnTo>
                    <a:pt x="348" y="287"/>
                  </a:lnTo>
                  <a:lnTo>
                    <a:pt x="394" y="249"/>
                  </a:lnTo>
                  <a:lnTo>
                    <a:pt x="441" y="213"/>
                  </a:lnTo>
                  <a:lnTo>
                    <a:pt x="489" y="181"/>
                  </a:lnTo>
                  <a:lnTo>
                    <a:pt x="537" y="152"/>
                  </a:lnTo>
                  <a:lnTo>
                    <a:pt x="585" y="125"/>
                  </a:lnTo>
                  <a:lnTo>
                    <a:pt x="633" y="104"/>
                  </a:lnTo>
                  <a:lnTo>
                    <a:pt x="679" y="83"/>
                  </a:lnTo>
                  <a:lnTo>
                    <a:pt x="726" y="64"/>
                  </a:lnTo>
                  <a:lnTo>
                    <a:pt x="769" y="50"/>
                  </a:lnTo>
                  <a:lnTo>
                    <a:pt x="813" y="37"/>
                  </a:lnTo>
                  <a:lnTo>
                    <a:pt x="854" y="25"/>
                  </a:lnTo>
                  <a:lnTo>
                    <a:pt x="892" y="16"/>
                  </a:lnTo>
                  <a:lnTo>
                    <a:pt x="928" y="9"/>
                  </a:lnTo>
                  <a:lnTo>
                    <a:pt x="1007" y="2"/>
                  </a:lnTo>
                  <a:lnTo>
                    <a:pt x="1084" y="0"/>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ko-KR" altLang="en-US" sz="2701"/>
            </a:p>
          </p:txBody>
        </p:sp>
        <p:sp>
          <p:nvSpPr>
            <p:cNvPr id="160" name="Rectangle 204">
              <a:extLst>
                <a:ext uri="{FF2B5EF4-FFF2-40B4-BE49-F238E27FC236}">
                  <a16:creationId xmlns:a16="http://schemas.microsoft.com/office/drawing/2014/main" id="{AF1BDA5C-5A65-423D-8868-569AF0116A19}"/>
                </a:ext>
              </a:extLst>
            </p:cNvPr>
            <p:cNvSpPr/>
            <p:nvPr/>
          </p:nvSpPr>
          <p:spPr>
            <a:xfrm>
              <a:off x="10199168" y="2875432"/>
              <a:ext cx="73047" cy="48698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61" name="Rectangle 205">
              <a:extLst>
                <a:ext uri="{FF2B5EF4-FFF2-40B4-BE49-F238E27FC236}">
                  <a16:creationId xmlns:a16="http://schemas.microsoft.com/office/drawing/2014/main" id="{9610FA19-3F25-4EAF-81B9-C9C926400559}"/>
                </a:ext>
              </a:extLst>
            </p:cNvPr>
            <p:cNvSpPr/>
            <p:nvPr/>
          </p:nvSpPr>
          <p:spPr>
            <a:xfrm rot="8100000">
              <a:off x="9613374" y="3081280"/>
              <a:ext cx="73047" cy="48698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62" name="Rectangle 206">
              <a:extLst>
                <a:ext uri="{FF2B5EF4-FFF2-40B4-BE49-F238E27FC236}">
                  <a16:creationId xmlns:a16="http://schemas.microsoft.com/office/drawing/2014/main" id="{383E7C6D-1D8A-43B4-BFD9-361088C04A43}"/>
                </a:ext>
              </a:extLst>
            </p:cNvPr>
            <p:cNvSpPr/>
            <p:nvPr/>
          </p:nvSpPr>
          <p:spPr>
            <a:xfrm rot="16800000">
              <a:off x="9294239" y="3582372"/>
              <a:ext cx="73047" cy="48698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63" name="Freeform 4103">
              <a:extLst>
                <a:ext uri="{FF2B5EF4-FFF2-40B4-BE49-F238E27FC236}">
                  <a16:creationId xmlns:a16="http://schemas.microsoft.com/office/drawing/2014/main" id="{A2831EBE-1B1F-4CCF-98F4-F22AF50C6EA3}"/>
                </a:ext>
              </a:extLst>
            </p:cNvPr>
            <p:cNvSpPr/>
            <p:nvPr/>
          </p:nvSpPr>
          <p:spPr>
            <a:xfrm rot="18900000" flipV="1">
              <a:off x="10108452" y="4097750"/>
              <a:ext cx="475605" cy="267050"/>
            </a:xfrm>
            <a:custGeom>
              <a:avLst/>
              <a:gdLst>
                <a:gd name="connsiteX0" fmla="*/ 447675 w 447675"/>
                <a:gd name="connsiteY0" fmla="*/ 266700 h 266700"/>
                <a:gd name="connsiteX1" fmla="*/ 0 w 447675"/>
                <a:gd name="connsiteY1" fmla="*/ 171450 h 266700"/>
                <a:gd name="connsiteX2" fmla="*/ 342900 w 447675"/>
                <a:gd name="connsiteY2" fmla="*/ 0 h 266700"/>
                <a:gd name="connsiteX3" fmla="*/ 447675 w 447675"/>
                <a:gd name="connsiteY3" fmla="*/ 266700 h 266700"/>
                <a:gd name="connsiteX0" fmla="*/ 447675 w 464732"/>
                <a:gd name="connsiteY0" fmla="*/ 266700 h 266700"/>
                <a:gd name="connsiteX1" fmla="*/ 0 w 464732"/>
                <a:gd name="connsiteY1" fmla="*/ 171450 h 266700"/>
                <a:gd name="connsiteX2" fmla="*/ 342900 w 464732"/>
                <a:gd name="connsiteY2" fmla="*/ 0 h 266700"/>
                <a:gd name="connsiteX3" fmla="*/ 447675 w 464732"/>
                <a:gd name="connsiteY3" fmla="*/ 266700 h 266700"/>
                <a:gd name="connsiteX0" fmla="*/ 447675 w 492584"/>
                <a:gd name="connsiteY0" fmla="*/ 266700 h 266700"/>
                <a:gd name="connsiteX1" fmla="*/ 0 w 492584"/>
                <a:gd name="connsiteY1" fmla="*/ 171450 h 266700"/>
                <a:gd name="connsiteX2" fmla="*/ 342900 w 492584"/>
                <a:gd name="connsiteY2" fmla="*/ 0 h 266700"/>
                <a:gd name="connsiteX3" fmla="*/ 447675 w 492584"/>
                <a:gd name="connsiteY3" fmla="*/ 266700 h 266700"/>
                <a:gd name="connsiteX0" fmla="*/ 447675 w 492584"/>
                <a:gd name="connsiteY0" fmla="*/ 266700 h 267320"/>
                <a:gd name="connsiteX1" fmla="*/ 0 w 492584"/>
                <a:gd name="connsiteY1" fmla="*/ 171450 h 267320"/>
                <a:gd name="connsiteX2" fmla="*/ 342900 w 492584"/>
                <a:gd name="connsiteY2" fmla="*/ 0 h 267320"/>
                <a:gd name="connsiteX3" fmla="*/ 447675 w 492584"/>
                <a:gd name="connsiteY3" fmla="*/ 266700 h 267320"/>
                <a:gd name="connsiteX0" fmla="*/ 447675 w 492584"/>
                <a:gd name="connsiteY0" fmla="*/ 266700 h 268027"/>
                <a:gd name="connsiteX1" fmla="*/ 0 w 492584"/>
                <a:gd name="connsiteY1" fmla="*/ 171450 h 268027"/>
                <a:gd name="connsiteX2" fmla="*/ 342900 w 492584"/>
                <a:gd name="connsiteY2" fmla="*/ 0 h 268027"/>
                <a:gd name="connsiteX3" fmla="*/ 447675 w 492584"/>
                <a:gd name="connsiteY3" fmla="*/ 266700 h 268027"/>
                <a:gd name="connsiteX0" fmla="*/ 447675 w 492584"/>
                <a:gd name="connsiteY0" fmla="*/ 266700 h 268027"/>
                <a:gd name="connsiteX1" fmla="*/ 0 w 492584"/>
                <a:gd name="connsiteY1" fmla="*/ 171450 h 268027"/>
                <a:gd name="connsiteX2" fmla="*/ 342900 w 492584"/>
                <a:gd name="connsiteY2" fmla="*/ 0 h 268027"/>
                <a:gd name="connsiteX3" fmla="*/ 447675 w 492584"/>
                <a:gd name="connsiteY3" fmla="*/ 266700 h 268027"/>
                <a:gd name="connsiteX0" fmla="*/ 447675 w 492584"/>
                <a:gd name="connsiteY0" fmla="*/ 268433 h 269760"/>
                <a:gd name="connsiteX1" fmla="*/ 0 w 492584"/>
                <a:gd name="connsiteY1" fmla="*/ 173183 h 269760"/>
                <a:gd name="connsiteX2" fmla="*/ 342900 w 492584"/>
                <a:gd name="connsiteY2" fmla="*/ 1733 h 269760"/>
                <a:gd name="connsiteX3" fmla="*/ 447675 w 492584"/>
                <a:gd name="connsiteY3" fmla="*/ 268433 h 269760"/>
                <a:gd name="connsiteX0" fmla="*/ 447675 w 475131"/>
                <a:gd name="connsiteY0" fmla="*/ 268433 h 269760"/>
                <a:gd name="connsiteX1" fmla="*/ 0 w 475131"/>
                <a:gd name="connsiteY1" fmla="*/ 173183 h 269760"/>
                <a:gd name="connsiteX2" fmla="*/ 342900 w 475131"/>
                <a:gd name="connsiteY2" fmla="*/ 1733 h 269760"/>
                <a:gd name="connsiteX3" fmla="*/ 447675 w 475131"/>
                <a:gd name="connsiteY3" fmla="*/ 268433 h 269760"/>
                <a:gd name="connsiteX0" fmla="*/ 447675 w 496136"/>
                <a:gd name="connsiteY0" fmla="*/ 268433 h 269760"/>
                <a:gd name="connsiteX1" fmla="*/ 0 w 496136"/>
                <a:gd name="connsiteY1" fmla="*/ 173183 h 269760"/>
                <a:gd name="connsiteX2" fmla="*/ 342900 w 496136"/>
                <a:gd name="connsiteY2" fmla="*/ 1733 h 269760"/>
                <a:gd name="connsiteX3" fmla="*/ 447675 w 496136"/>
                <a:gd name="connsiteY3" fmla="*/ 268433 h 269760"/>
                <a:gd name="connsiteX0" fmla="*/ 447675 w 496136"/>
                <a:gd name="connsiteY0" fmla="*/ 268433 h 282774"/>
                <a:gd name="connsiteX1" fmla="*/ 0 w 496136"/>
                <a:gd name="connsiteY1" fmla="*/ 173183 h 282774"/>
                <a:gd name="connsiteX2" fmla="*/ 342900 w 496136"/>
                <a:gd name="connsiteY2" fmla="*/ 1733 h 282774"/>
                <a:gd name="connsiteX3" fmla="*/ 447675 w 496136"/>
                <a:gd name="connsiteY3" fmla="*/ 268433 h 282774"/>
                <a:gd name="connsiteX0" fmla="*/ 566944 w 615405"/>
                <a:gd name="connsiteY0" fmla="*/ 269154 h 280541"/>
                <a:gd name="connsiteX1" fmla="*/ 0 w 615405"/>
                <a:gd name="connsiteY1" fmla="*/ 146074 h 280541"/>
                <a:gd name="connsiteX2" fmla="*/ 462169 w 615405"/>
                <a:gd name="connsiteY2" fmla="*/ 2454 h 280541"/>
                <a:gd name="connsiteX3" fmla="*/ 566944 w 615405"/>
                <a:gd name="connsiteY3" fmla="*/ 269154 h 280541"/>
                <a:gd name="connsiteX0" fmla="*/ 566944 w 615405"/>
                <a:gd name="connsiteY0" fmla="*/ 268907 h 280294"/>
                <a:gd name="connsiteX1" fmla="*/ 0 w 615405"/>
                <a:gd name="connsiteY1" fmla="*/ 145827 h 280294"/>
                <a:gd name="connsiteX2" fmla="*/ 462169 w 615405"/>
                <a:gd name="connsiteY2" fmla="*/ 2207 h 280294"/>
                <a:gd name="connsiteX3" fmla="*/ 566944 w 615405"/>
                <a:gd name="connsiteY3" fmla="*/ 268907 h 280294"/>
                <a:gd name="connsiteX0" fmla="*/ 586822 w 629800"/>
                <a:gd name="connsiteY0" fmla="*/ 316615 h 324962"/>
                <a:gd name="connsiteX1" fmla="*/ 0 w 629800"/>
                <a:gd name="connsiteY1" fmla="*/ 145827 h 324962"/>
                <a:gd name="connsiteX2" fmla="*/ 462169 w 629800"/>
                <a:gd name="connsiteY2" fmla="*/ 2207 h 324962"/>
                <a:gd name="connsiteX3" fmla="*/ 586822 w 629800"/>
                <a:gd name="connsiteY3" fmla="*/ 316615 h 324962"/>
                <a:gd name="connsiteX0" fmla="*/ 586822 w 635283"/>
                <a:gd name="connsiteY0" fmla="*/ 282677 h 291024"/>
                <a:gd name="connsiteX1" fmla="*/ 0 w 635283"/>
                <a:gd name="connsiteY1" fmla="*/ 111889 h 291024"/>
                <a:gd name="connsiteX2" fmla="*/ 482047 w 635283"/>
                <a:gd name="connsiteY2" fmla="*/ 4050 h 291024"/>
                <a:gd name="connsiteX3" fmla="*/ 586822 w 635283"/>
                <a:gd name="connsiteY3" fmla="*/ 282677 h 291024"/>
                <a:gd name="connsiteX0" fmla="*/ 622603 w 661839"/>
                <a:gd name="connsiteY0" fmla="*/ 342312 h 348542"/>
                <a:gd name="connsiteX1" fmla="*/ 0 w 661839"/>
                <a:gd name="connsiteY1" fmla="*/ 111889 h 348542"/>
                <a:gd name="connsiteX2" fmla="*/ 482047 w 661839"/>
                <a:gd name="connsiteY2" fmla="*/ 4050 h 348542"/>
                <a:gd name="connsiteX3" fmla="*/ 622603 w 661839"/>
                <a:gd name="connsiteY3" fmla="*/ 342312 h 348542"/>
                <a:gd name="connsiteX0" fmla="*/ 622603 w 639127"/>
                <a:gd name="connsiteY0" fmla="*/ 342312 h 348542"/>
                <a:gd name="connsiteX1" fmla="*/ 0 w 639127"/>
                <a:gd name="connsiteY1" fmla="*/ 111889 h 348542"/>
                <a:gd name="connsiteX2" fmla="*/ 482047 w 639127"/>
                <a:gd name="connsiteY2" fmla="*/ 4050 h 348542"/>
                <a:gd name="connsiteX3" fmla="*/ 622603 w 639127"/>
                <a:gd name="connsiteY3" fmla="*/ 342312 h 348542"/>
                <a:gd name="connsiteX0" fmla="*/ 622603 w 639127"/>
                <a:gd name="connsiteY0" fmla="*/ 342312 h 342312"/>
                <a:gd name="connsiteX1" fmla="*/ 0 w 639127"/>
                <a:gd name="connsiteY1" fmla="*/ 111889 h 342312"/>
                <a:gd name="connsiteX2" fmla="*/ 482047 w 639127"/>
                <a:gd name="connsiteY2" fmla="*/ 4050 h 342312"/>
                <a:gd name="connsiteX3" fmla="*/ 622603 w 639127"/>
                <a:gd name="connsiteY3" fmla="*/ 342312 h 342312"/>
                <a:gd name="connsiteX0" fmla="*/ 622603 w 639127"/>
                <a:gd name="connsiteY0" fmla="*/ 342312 h 342312"/>
                <a:gd name="connsiteX1" fmla="*/ 0 w 639127"/>
                <a:gd name="connsiteY1" fmla="*/ 111889 h 342312"/>
                <a:gd name="connsiteX2" fmla="*/ 482047 w 639127"/>
                <a:gd name="connsiteY2" fmla="*/ 4050 h 342312"/>
                <a:gd name="connsiteX3" fmla="*/ 622603 w 639127"/>
                <a:gd name="connsiteY3" fmla="*/ 342312 h 342312"/>
                <a:gd name="connsiteX0" fmla="*/ 622603 w 639127"/>
                <a:gd name="connsiteY0" fmla="*/ 342312 h 355031"/>
                <a:gd name="connsiteX1" fmla="*/ 0 w 639127"/>
                <a:gd name="connsiteY1" fmla="*/ 111889 h 355031"/>
                <a:gd name="connsiteX2" fmla="*/ 482047 w 639127"/>
                <a:gd name="connsiteY2" fmla="*/ 4050 h 355031"/>
                <a:gd name="connsiteX3" fmla="*/ 622603 w 639127"/>
                <a:gd name="connsiteY3" fmla="*/ 342312 h 355031"/>
                <a:gd name="connsiteX0" fmla="*/ 622603 w 644668"/>
                <a:gd name="connsiteY0" fmla="*/ 342312 h 355031"/>
                <a:gd name="connsiteX1" fmla="*/ 0 w 644668"/>
                <a:gd name="connsiteY1" fmla="*/ 111889 h 355031"/>
                <a:gd name="connsiteX2" fmla="*/ 482047 w 644668"/>
                <a:gd name="connsiteY2" fmla="*/ 4050 h 355031"/>
                <a:gd name="connsiteX3" fmla="*/ 622603 w 644668"/>
                <a:gd name="connsiteY3" fmla="*/ 342312 h 355031"/>
                <a:gd name="connsiteX0" fmla="*/ 622603 w 644668"/>
                <a:gd name="connsiteY0" fmla="*/ 342312 h 355031"/>
                <a:gd name="connsiteX1" fmla="*/ 0 w 644668"/>
                <a:gd name="connsiteY1" fmla="*/ 111889 h 355031"/>
                <a:gd name="connsiteX2" fmla="*/ 482047 w 644668"/>
                <a:gd name="connsiteY2" fmla="*/ 4050 h 355031"/>
                <a:gd name="connsiteX3" fmla="*/ 622603 w 644668"/>
                <a:gd name="connsiteY3" fmla="*/ 342312 h 355031"/>
                <a:gd name="connsiteX0" fmla="*/ 622603 w 642663"/>
                <a:gd name="connsiteY0" fmla="*/ 328262 h 340981"/>
                <a:gd name="connsiteX1" fmla="*/ 0 w 642663"/>
                <a:gd name="connsiteY1" fmla="*/ 97839 h 340981"/>
                <a:gd name="connsiteX2" fmla="*/ 474095 w 642663"/>
                <a:gd name="connsiteY2" fmla="*/ 5903 h 340981"/>
                <a:gd name="connsiteX3" fmla="*/ 622603 w 642663"/>
                <a:gd name="connsiteY3" fmla="*/ 328262 h 340981"/>
                <a:gd name="connsiteX0" fmla="*/ 622603 w 642663"/>
                <a:gd name="connsiteY0" fmla="*/ 341991 h 354710"/>
                <a:gd name="connsiteX1" fmla="*/ 0 w 642663"/>
                <a:gd name="connsiteY1" fmla="*/ 111568 h 354710"/>
                <a:gd name="connsiteX2" fmla="*/ 474095 w 642663"/>
                <a:gd name="connsiteY2" fmla="*/ 19632 h 354710"/>
                <a:gd name="connsiteX3" fmla="*/ 622603 w 642663"/>
                <a:gd name="connsiteY3" fmla="*/ 341991 h 354710"/>
                <a:gd name="connsiteX0" fmla="*/ 622603 w 631721"/>
                <a:gd name="connsiteY0" fmla="*/ 341991 h 354710"/>
                <a:gd name="connsiteX1" fmla="*/ 0 w 631721"/>
                <a:gd name="connsiteY1" fmla="*/ 111568 h 354710"/>
                <a:gd name="connsiteX2" fmla="*/ 474095 w 631721"/>
                <a:gd name="connsiteY2" fmla="*/ 19632 h 354710"/>
                <a:gd name="connsiteX3" fmla="*/ 622603 w 631721"/>
                <a:gd name="connsiteY3" fmla="*/ 341991 h 354710"/>
              </a:gdLst>
              <a:ahLst/>
              <a:cxnLst>
                <a:cxn ang="0">
                  <a:pos x="connsiteX0" y="connsiteY0"/>
                </a:cxn>
                <a:cxn ang="0">
                  <a:pos x="connsiteX1" y="connsiteY1"/>
                </a:cxn>
                <a:cxn ang="0">
                  <a:pos x="connsiteX2" y="connsiteY2"/>
                </a:cxn>
                <a:cxn ang="0">
                  <a:pos x="connsiteX3" y="connsiteY3"/>
                </a:cxn>
              </a:cxnLst>
              <a:rect l="l" t="t" r="r" b="b"/>
              <a:pathLst>
                <a:path w="631721" h="354710">
                  <a:moveTo>
                    <a:pt x="622603" y="341991"/>
                  </a:moveTo>
                  <a:cubicBezTo>
                    <a:pt x="453500" y="405656"/>
                    <a:pt x="248616" y="214880"/>
                    <a:pt x="0" y="111568"/>
                  </a:cubicBezTo>
                  <a:cubicBezTo>
                    <a:pt x="213691" y="10686"/>
                    <a:pt x="395576" y="-26586"/>
                    <a:pt x="474095" y="19632"/>
                  </a:cubicBezTo>
                  <a:cubicBezTo>
                    <a:pt x="580581" y="68776"/>
                    <a:pt x="659239" y="241164"/>
                    <a:pt x="622603" y="341991"/>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64" name="Freeform 123">
              <a:extLst>
                <a:ext uri="{FF2B5EF4-FFF2-40B4-BE49-F238E27FC236}">
                  <a16:creationId xmlns:a16="http://schemas.microsoft.com/office/drawing/2014/main" id="{270141F2-AC2E-4370-A986-A0BE0D4E69AB}"/>
                </a:ext>
              </a:extLst>
            </p:cNvPr>
            <p:cNvSpPr/>
            <p:nvPr/>
          </p:nvSpPr>
          <p:spPr>
            <a:xfrm rot="13284775">
              <a:off x="9960891" y="4191599"/>
              <a:ext cx="350851" cy="197003"/>
            </a:xfrm>
            <a:custGeom>
              <a:avLst/>
              <a:gdLst>
                <a:gd name="connsiteX0" fmla="*/ 447675 w 447675"/>
                <a:gd name="connsiteY0" fmla="*/ 266700 h 266700"/>
                <a:gd name="connsiteX1" fmla="*/ 0 w 447675"/>
                <a:gd name="connsiteY1" fmla="*/ 171450 h 266700"/>
                <a:gd name="connsiteX2" fmla="*/ 342900 w 447675"/>
                <a:gd name="connsiteY2" fmla="*/ 0 h 266700"/>
                <a:gd name="connsiteX3" fmla="*/ 447675 w 447675"/>
                <a:gd name="connsiteY3" fmla="*/ 266700 h 266700"/>
                <a:gd name="connsiteX0" fmla="*/ 447675 w 464732"/>
                <a:gd name="connsiteY0" fmla="*/ 266700 h 266700"/>
                <a:gd name="connsiteX1" fmla="*/ 0 w 464732"/>
                <a:gd name="connsiteY1" fmla="*/ 171450 h 266700"/>
                <a:gd name="connsiteX2" fmla="*/ 342900 w 464732"/>
                <a:gd name="connsiteY2" fmla="*/ 0 h 266700"/>
                <a:gd name="connsiteX3" fmla="*/ 447675 w 464732"/>
                <a:gd name="connsiteY3" fmla="*/ 266700 h 266700"/>
                <a:gd name="connsiteX0" fmla="*/ 447675 w 492584"/>
                <a:gd name="connsiteY0" fmla="*/ 266700 h 266700"/>
                <a:gd name="connsiteX1" fmla="*/ 0 w 492584"/>
                <a:gd name="connsiteY1" fmla="*/ 171450 h 266700"/>
                <a:gd name="connsiteX2" fmla="*/ 342900 w 492584"/>
                <a:gd name="connsiteY2" fmla="*/ 0 h 266700"/>
                <a:gd name="connsiteX3" fmla="*/ 447675 w 492584"/>
                <a:gd name="connsiteY3" fmla="*/ 266700 h 266700"/>
                <a:gd name="connsiteX0" fmla="*/ 447675 w 492584"/>
                <a:gd name="connsiteY0" fmla="*/ 266700 h 267320"/>
                <a:gd name="connsiteX1" fmla="*/ 0 w 492584"/>
                <a:gd name="connsiteY1" fmla="*/ 171450 h 267320"/>
                <a:gd name="connsiteX2" fmla="*/ 342900 w 492584"/>
                <a:gd name="connsiteY2" fmla="*/ 0 h 267320"/>
                <a:gd name="connsiteX3" fmla="*/ 447675 w 492584"/>
                <a:gd name="connsiteY3" fmla="*/ 266700 h 267320"/>
                <a:gd name="connsiteX0" fmla="*/ 447675 w 492584"/>
                <a:gd name="connsiteY0" fmla="*/ 266700 h 268027"/>
                <a:gd name="connsiteX1" fmla="*/ 0 w 492584"/>
                <a:gd name="connsiteY1" fmla="*/ 171450 h 268027"/>
                <a:gd name="connsiteX2" fmla="*/ 342900 w 492584"/>
                <a:gd name="connsiteY2" fmla="*/ 0 h 268027"/>
                <a:gd name="connsiteX3" fmla="*/ 447675 w 492584"/>
                <a:gd name="connsiteY3" fmla="*/ 266700 h 268027"/>
                <a:gd name="connsiteX0" fmla="*/ 447675 w 492584"/>
                <a:gd name="connsiteY0" fmla="*/ 266700 h 268027"/>
                <a:gd name="connsiteX1" fmla="*/ 0 w 492584"/>
                <a:gd name="connsiteY1" fmla="*/ 171450 h 268027"/>
                <a:gd name="connsiteX2" fmla="*/ 342900 w 492584"/>
                <a:gd name="connsiteY2" fmla="*/ 0 h 268027"/>
                <a:gd name="connsiteX3" fmla="*/ 447675 w 492584"/>
                <a:gd name="connsiteY3" fmla="*/ 266700 h 268027"/>
                <a:gd name="connsiteX0" fmla="*/ 447675 w 492584"/>
                <a:gd name="connsiteY0" fmla="*/ 268433 h 269760"/>
                <a:gd name="connsiteX1" fmla="*/ 0 w 492584"/>
                <a:gd name="connsiteY1" fmla="*/ 173183 h 269760"/>
                <a:gd name="connsiteX2" fmla="*/ 342900 w 492584"/>
                <a:gd name="connsiteY2" fmla="*/ 1733 h 269760"/>
                <a:gd name="connsiteX3" fmla="*/ 447675 w 492584"/>
                <a:gd name="connsiteY3" fmla="*/ 268433 h 269760"/>
                <a:gd name="connsiteX0" fmla="*/ 447675 w 475131"/>
                <a:gd name="connsiteY0" fmla="*/ 268433 h 269760"/>
                <a:gd name="connsiteX1" fmla="*/ 0 w 475131"/>
                <a:gd name="connsiteY1" fmla="*/ 173183 h 269760"/>
                <a:gd name="connsiteX2" fmla="*/ 342900 w 475131"/>
                <a:gd name="connsiteY2" fmla="*/ 1733 h 269760"/>
                <a:gd name="connsiteX3" fmla="*/ 447675 w 475131"/>
                <a:gd name="connsiteY3" fmla="*/ 268433 h 269760"/>
                <a:gd name="connsiteX0" fmla="*/ 447675 w 496136"/>
                <a:gd name="connsiteY0" fmla="*/ 268433 h 269760"/>
                <a:gd name="connsiteX1" fmla="*/ 0 w 496136"/>
                <a:gd name="connsiteY1" fmla="*/ 173183 h 269760"/>
                <a:gd name="connsiteX2" fmla="*/ 342900 w 496136"/>
                <a:gd name="connsiteY2" fmla="*/ 1733 h 269760"/>
                <a:gd name="connsiteX3" fmla="*/ 447675 w 496136"/>
                <a:gd name="connsiteY3" fmla="*/ 268433 h 269760"/>
                <a:gd name="connsiteX0" fmla="*/ 447675 w 496136"/>
                <a:gd name="connsiteY0" fmla="*/ 268433 h 282774"/>
                <a:gd name="connsiteX1" fmla="*/ 0 w 496136"/>
                <a:gd name="connsiteY1" fmla="*/ 173183 h 282774"/>
                <a:gd name="connsiteX2" fmla="*/ 342900 w 496136"/>
                <a:gd name="connsiteY2" fmla="*/ 1733 h 282774"/>
                <a:gd name="connsiteX3" fmla="*/ 447675 w 496136"/>
                <a:gd name="connsiteY3" fmla="*/ 268433 h 282774"/>
                <a:gd name="connsiteX0" fmla="*/ 566944 w 615405"/>
                <a:gd name="connsiteY0" fmla="*/ 269154 h 280541"/>
                <a:gd name="connsiteX1" fmla="*/ 0 w 615405"/>
                <a:gd name="connsiteY1" fmla="*/ 146074 h 280541"/>
                <a:gd name="connsiteX2" fmla="*/ 462169 w 615405"/>
                <a:gd name="connsiteY2" fmla="*/ 2454 h 280541"/>
                <a:gd name="connsiteX3" fmla="*/ 566944 w 615405"/>
                <a:gd name="connsiteY3" fmla="*/ 269154 h 280541"/>
                <a:gd name="connsiteX0" fmla="*/ 566944 w 615405"/>
                <a:gd name="connsiteY0" fmla="*/ 268907 h 280294"/>
                <a:gd name="connsiteX1" fmla="*/ 0 w 615405"/>
                <a:gd name="connsiteY1" fmla="*/ 145827 h 280294"/>
                <a:gd name="connsiteX2" fmla="*/ 462169 w 615405"/>
                <a:gd name="connsiteY2" fmla="*/ 2207 h 280294"/>
                <a:gd name="connsiteX3" fmla="*/ 566944 w 615405"/>
                <a:gd name="connsiteY3" fmla="*/ 268907 h 280294"/>
                <a:gd name="connsiteX0" fmla="*/ 586822 w 629800"/>
                <a:gd name="connsiteY0" fmla="*/ 316615 h 324962"/>
                <a:gd name="connsiteX1" fmla="*/ 0 w 629800"/>
                <a:gd name="connsiteY1" fmla="*/ 145827 h 324962"/>
                <a:gd name="connsiteX2" fmla="*/ 462169 w 629800"/>
                <a:gd name="connsiteY2" fmla="*/ 2207 h 324962"/>
                <a:gd name="connsiteX3" fmla="*/ 586822 w 629800"/>
                <a:gd name="connsiteY3" fmla="*/ 316615 h 324962"/>
                <a:gd name="connsiteX0" fmla="*/ 586822 w 635283"/>
                <a:gd name="connsiteY0" fmla="*/ 282677 h 291024"/>
                <a:gd name="connsiteX1" fmla="*/ 0 w 635283"/>
                <a:gd name="connsiteY1" fmla="*/ 111889 h 291024"/>
                <a:gd name="connsiteX2" fmla="*/ 482047 w 635283"/>
                <a:gd name="connsiteY2" fmla="*/ 4050 h 291024"/>
                <a:gd name="connsiteX3" fmla="*/ 586822 w 635283"/>
                <a:gd name="connsiteY3" fmla="*/ 282677 h 291024"/>
                <a:gd name="connsiteX0" fmla="*/ 622603 w 661839"/>
                <a:gd name="connsiteY0" fmla="*/ 342312 h 348542"/>
                <a:gd name="connsiteX1" fmla="*/ 0 w 661839"/>
                <a:gd name="connsiteY1" fmla="*/ 111889 h 348542"/>
                <a:gd name="connsiteX2" fmla="*/ 482047 w 661839"/>
                <a:gd name="connsiteY2" fmla="*/ 4050 h 348542"/>
                <a:gd name="connsiteX3" fmla="*/ 622603 w 661839"/>
                <a:gd name="connsiteY3" fmla="*/ 342312 h 348542"/>
                <a:gd name="connsiteX0" fmla="*/ 622603 w 639127"/>
                <a:gd name="connsiteY0" fmla="*/ 342312 h 348542"/>
                <a:gd name="connsiteX1" fmla="*/ 0 w 639127"/>
                <a:gd name="connsiteY1" fmla="*/ 111889 h 348542"/>
                <a:gd name="connsiteX2" fmla="*/ 482047 w 639127"/>
                <a:gd name="connsiteY2" fmla="*/ 4050 h 348542"/>
                <a:gd name="connsiteX3" fmla="*/ 622603 w 639127"/>
                <a:gd name="connsiteY3" fmla="*/ 342312 h 348542"/>
                <a:gd name="connsiteX0" fmla="*/ 622603 w 639127"/>
                <a:gd name="connsiteY0" fmla="*/ 342312 h 342312"/>
                <a:gd name="connsiteX1" fmla="*/ 0 w 639127"/>
                <a:gd name="connsiteY1" fmla="*/ 111889 h 342312"/>
                <a:gd name="connsiteX2" fmla="*/ 482047 w 639127"/>
                <a:gd name="connsiteY2" fmla="*/ 4050 h 342312"/>
                <a:gd name="connsiteX3" fmla="*/ 622603 w 639127"/>
                <a:gd name="connsiteY3" fmla="*/ 342312 h 342312"/>
                <a:gd name="connsiteX0" fmla="*/ 622603 w 639127"/>
                <a:gd name="connsiteY0" fmla="*/ 342312 h 342312"/>
                <a:gd name="connsiteX1" fmla="*/ 0 w 639127"/>
                <a:gd name="connsiteY1" fmla="*/ 111889 h 342312"/>
                <a:gd name="connsiteX2" fmla="*/ 482047 w 639127"/>
                <a:gd name="connsiteY2" fmla="*/ 4050 h 342312"/>
                <a:gd name="connsiteX3" fmla="*/ 622603 w 639127"/>
                <a:gd name="connsiteY3" fmla="*/ 342312 h 342312"/>
                <a:gd name="connsiteX0" fmla="*/ 622603 w 639127"/>
                <a:gd name="connsiteY0" fmla="*/ 342312 h 355031"/>
                <a:gd name="connsiteX1" fmla="*/ 0 w 639127"/>
                <a:gd name="connsiteY1" fmla="*/ 111889 h 355031"/>
                <a:gd name="connsiteX2" fmla="*/ 482047 w 639127"/>
                <a:gd name="connsiteY2" fmla="*/ 4050 h 355031"/>
                <a:gd name="connsiteX3" fmla="*/ 622603 w 639127"/>
                <a:gd name="connsiteY3" fmla="*/ 342312 h 355031"/>
                <a:gd name="connsiteX0" fmla="*/ 622603 w 644668"/>
                <a:gd name="connsiteY0" fmla="*/ 342312 h 355031"/>
                <a:gd name="connsiteX1" fmla="*/ 0 w 644668"/>
                <a:gd name="connsiteY1" fmla="*/ 111889 h 355031"/>
                <a:gd name="connsiteX2" fmla="*/ 482047 w 644668"/>
                <a:gd name="connsiteY2" fmla="*/ 4050 h 355031"/>
                <a:gd name="connsiteX3" fmla="*/ 622603 w 644668"/>
                <a:gd name="connsiteY3" fmla="*/ 342312 h 355031"/>
                <a:gd name="connsiteX0" fmla="*/ 622603 w 644668"/>
                <a:gd name="connsiteY0" fmla="*/ 342312 h 355031"/>
                <a:gd name="connsiteX1" fmla="*/ 0 w 644668"/>
                <a:gd name="connsiteY1" fmla="*/ 111889 h 355031"/>
                <a:gd name="connsiteX2" fmla="*/ 482047 w 644668"/>
                <a:gd name="connsiteY2" fmla="*/ 4050 h 355031"/>
                <a:gd name="connsiteX3" fmla="*/ 622603 w 644668"/>
                <a:gd name="connsiteY3" fmla="*/ 342312 h 355031"/>
                <a:gd name="connsiteX0" fmla="*/ 622603 w 642663"/>
                <a:gd name="connsiteY0" fmla="*/ 328262 h 340981"/>
                <a:gd name="connsiteX1" fmla="*/ 0 w 642663"/>
                <a:gd name="connsiteY1" fmla="*/ 97839 h 340981"/>
                <a:gd name="connsiteX2" fmla="*/ 474095 w 642663"/>
                <a:gd name="connsiteY2" fmla="*/ 5903 h 340981"/>
                <a:gd name="connsiteX3" fmla="*/ 622603 w 642663"/>
                <a:gd name="connsiteY3" fmla="*/ 328262 h 340981"/>
                <a:gd name="connsiteX0" fmla="*/ 622603 w 642663"/>
                <a:gd name="connsiteY0" fmla="*/ 341991 h 354710"/>
                <a:gd name="connsiteX1" fmla="*/ 0 w 642663"/>
                <a:gd name="connsiteY1" fmla="*/ 111568 h 354710"/>
                <a:gd name="connsiteX2" fmla="*/ 474095 w 642663"/>
                <a:gd name="connsiteY2" fmla="*/ 19632 h 354710"/>
                <a:gd name="connsiteX3" fmla="*/ 622603 w 642663"/>
                <a:gd name="connsiteY3" fmla="*/ 341991 h 354710"/>
                <a:gd name="connsiteX0" fmla="*/ 622603 w 631721"/>
                <a:gd name="connsiteY0" fmla="*/ 341991 h 354710"/>
                <a:gd name="connsiteX1" fmla="*/ 0 w 631721"/>
                <a:gd name="connsiteY1" fmla="*/ 111568 h 354710"/>
                <a:gd name="connsiteX2" fmla="*/ 474095 w 631721"/>
                <a:gd name="connsiteY2" fmla="*/ 19632 h 354710"/>
                <a:gd name="connsiteX3" fmla="*/ 622603 w 631721"/>
                <a:gd name="connsiteY3" fmla="*/ 341991 h 354710"/>
              </a:gdLst>
              <a:ahLst/>
              <a:cxnLst>
                <a:cxn ang="0">
                  <a:pos x="connsiteX0" y="connsiteY0"/>
                </a:cxn>
                <a:cxn ang="0">
                  <a:pos x="connsiteX1" y="connsiteY1"/>
                </a:cxn>
                <a:cxn ang="0">
                  <a:pos x="connsiteX2" y="connsiteY2"/>
                </a:cxn>
                <a:cxn ang="0">
                  <a:pos x="connsiteX3" y="connsiteY3"/>
                </a:cxn>
              </a:cxnLst>
              <a:rect l="l" t="t" r="r" b="b"/>
              <a:pathLst>
                <a:path w="631721" h="354710">
                  <a:moveTo>
                    <a:pt x="622603" y="341991"/>
                  </a:moveTo>
                  <a:cubicBezTo>
                    <a:pt x="453500" y="405656"/>
                    <a:pt x="248616" y="214880"/>
                    <a:pt x="0" y="111568"/>
                  </a:cubicBezTo>
                  <a:cubicBezTo>
                    <a:pt x="213691" y="10686"/>
                    <a:pt x="395576" y="-26586"/>
                    <a:pt x="474095" y="19632"/>
                  </a:cubicBezTo>
                  <a:cubicBezTo>
                    <a:pt x="580581" y="68776"/>
                    <a:pt x="659239" y="241164"/>
                    <a:pt x="622603" y="341991"/>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65" name="Rectangle 209">
              <a:extLst>
                <a:ext uri="{FF2B5EF4-FFF2-40B4-BE49-F238E27FC236}">
                  <a16:creationId xmlns:a16="http://schemas.microsoft.com/office/drawing/2014/main" id="{230F18DF-074D-443F-8D7F-58FFDFEF195D}"/>
                </a:ext>
              </a:extLst>
            </p:cNvPr>
            <p:cNvSpPr/>
            <p:nvPr/>
          </p:nvSpPr>
          <p:spPr>
            <a:xfrm>
              <a:off x="10201256" y="4404900"/>
              <a:ext cx="61845" cy="2922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66" name="Rectangle 116">
              <a:extLst>
                <a:ext uri="{FF2B5EF4-FFF2-40B4-BE49-F238E27FC236}">
                  <a16:creationId xmlns:a16="http://schemas.microsoft.com/office/drawing/2014/main" id="{74D23FF7-2662-45EE-86DB-35498C819492}"/>
                </a:ext>
              </a:extLst>
            </p:cNvPr>
            <p:cNvSpPr/>
            <p:nvPr/>
          </p:nvSpPr>
          <p:spPr>
            <a:xfrm rot="13500000" flipH="1">
              <a:off x="10791750" y="3081280"/>
              <a:ext cx="73047" cy="48698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67" name="Rectangle 118">
              <a:extLst>
                <a:ext uri="{FF2B5EF4-FFF2-40B4-BE49-F238E27FC236}">
                  <a16:creationId xmlns:a16="http://schemas.microsoft.com/office/drawing/2014/main" id="{2C0C3276-47F4-4491-9C61-0A943DD3165A}"/>
                </a:ext>
              </a:extLst>
            </p:cNvPr>
            <p:cNvSpPr/>
            <p:nvPr/>
          </p:nvSpPr>
          <p:spPr>
            <a:xfrm rot="4800000" flipH="1">
              <a:off x="11110885" y="3582372"/>
              <a:ext cx="73047" cy="48698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nvGrpSpPr>
          <p:cNvPr id="168" name="Group 226">
            <a:extLst>
              <a:ext uri="{FF2B5EF4-FFF2-40B4-BE49-F238E27FC236}">
                <a16:creationId xmlns:a16="http://schemas.microsoft.com/office/drawing/2014/main" id="{39751AC7-D3EE-45EC-9ECA-9F952FE78495}"/>
              </a:ext>
            </a:extLst>
          </p:cNvPr>
          <p:cNvGrpSpPr/>
          <p:nvPr userDrawn="1"/>
        </p:nvGrpSpPr>
        <p:grpSpPr>
          <a:xfrm>
            <a:off x="4552001" y="1246164"/>
            <a:ext cx="2563070" cy="2046102"/>
            <a:chOff x="481157" y="2167303"/>
            <a:chExt cx="4949776" cy="3951413"/>
          </a:xfrm>
        </p:grpSpPr>
        <p:sp>
          <p:nvSpPr>
            <p:cNvPr id="169" name="Freeform 2">
              <a:extLst>
                <a:ext uri="{FF2B5EF4-FFF2-40B4-BE49-F238E27FC236}">
                  <a16:creationId xmlns:a16="http://schemas.microsoft.com/office/drawing/2014/main" id="{A16B4080-862E-4117-82A4-6BD59AD3FC9E}"/>
                </a:ext>
              </a:extLst>
            </p:cNvPr>
            <p:cNvSpPr/>
            <p:nvPr/>
          </p:nvSpPr>
          <p:spPr>
            <a:xfrm>
              <a:off x="1904423" y="2721764"/>
              <a:ext cx="3526510" cy="2462068"/>
            </a:xfrm>
            <a:custGeom>
              <a:avLst/>
              <a:gdLst>
                <a:gd name="connsiteX0" fmla="*/ 0 w 4637314"/>
                <a:gd name="connsiteY0" fmla="*/ 468086 h 2906486"/>
                <a:gd name="connsiteX1" fmla="*/ 65314 w 4637314"/>
                <a:gd name="connsiteY1" fmla="*/ 2906486 h 2906486"/>
                <a:gd name="connsiteX2" fmla="*/ 4637314 w 4637314"/>
                <a:gd name="connsiteY2" fmla="*/ 2862943 h 2906486"/>
                <a:gd name="connsiteX3" fmla="*/ 729343 w 4637314"/>
                <a:gd name="connsiteY3" fmla="*/ 0 h 2906486"/>
                <a:gd name="connsiteX4" fmla="*/ 141514 w 4637314"/>
                <a:gd name="connsiteY4" fmla="*/ 304800 h 2906486"/>
                <a:gd name="connsiteX5" fmla="*/ 0 w 4637314"/>
                <a:gd name="connsiteY5" fmla="*/ 468086 h 2906486"/>
                <a:gd name="connsiteX0" fmla="*/ 0 w 4637314"/>
                <a:gd name="connsiteY0" fmla="*/ 468086 h 2906486"/>
                <a:gd name="connsiteX1" fmla="*/ 65314 w 4637314"/>
                <a:gd name="connsiteY1" fmla="*/ 2906486 h 2906486"/>
                <a:gd name="connsiteX2" fmla="*/ 4637314 w 4637314"/>
                <a:gd name="connsiteY2" fmla="*/ 2862943 h 2906486"/>
                <a:gd name="connsiteX3" fmla="*/ 729343 w 4637314"/>
                <a:gd name="connsiteY3" fmla="*/ 0 h 2906486"/>
                <a:gd name="connsiteX4" fmla="*/ 0 w 4637314"/>
                <a:gd name="connsiteY4" fmla="*/ 468086 h 2906486"/>
                <a:gd name="connsiteX0" fmla="*/ 0 w 4637314"/>
                <a:gd name="connsiteY0" fmla="*/ 468086 h 2906486"/>
                <a:gd name="connsiteX1" fmla="*/ 13507 w 4637314"/>
                <a:gd name="connsiteY1" fmla="*/ 2906486 h 2906486"/>
                <a:gd name="connsiteX2" fmla="*/ 4637314 w 4637314"/>
                <a:gd name="connsiteY2" fmla="*/ 2862943 h 2906486"/>
                <a:gd name="connsiteX3" fmla="*/ 729343 w 4637314"/>
                <a:gd name="connsiteY3" fmla="*/ 0 h 2906486"/>
                <a:gd name="connsiteX4" fmla="*/ 0 w 4637314"/>
                <a:gd name="connsiteY4" fmla="*/ 468086 h 2906486"/>
                <a:gd name="connsiteX0" fmla="*/ 13023 w 4650337"/>
                <a:gd name="connsiteY0" fmla="*/ 468086 h 2915120"/>
                <a:gd name="connsiteX1" fmla="*/ 626 w 4650337"/>
                <a:gd name="connsiteY1" fmla="*/ 2915120 h 2915120"/>
                <a:gd name="connsiteX2" fmla="*/ 4650337 w 4650337"/>
                <a:gd name="connsiteY2" fmla="*/ 2862943 h 2915120"/>
                <a:gd name="connsiteX3" fmla="*/ 742366 w 4650337"/>
                <a:gd name="connsiteY3" fmla="*/ 0 h 2915120"/>
                <a:gd name="connsiteX4" fmla="*/ 13023 w 4650337"/>
                <a:gd name="connsiteY4" fmla="*/ 468086 h 2915120"/>
                <a:gd name="connsiteX0" fmla="*/ 13023 w 4417204"/>
                <a:gd name="connsiteY0" fmla="*/ 468086 h 2915120"/>
                <a:gd name="connsiteX1" fmla="*/ 626 w 4417204"/>
                <a:gd name="connsiteY1" fmla="*/ 2915120 h 2915120"/>
                <a:gd name="connsiteX2" fmla="*/ 4417204 w 4417204"/>
                <a:gd name="connsiteY2" fmla="*/ 2871577 h 2915120"/>
                <a:gd name="connsiteX3" fmla="*/ 742366 w 4417204"/>
                <a:gd name="connsiteY3" fmla="*/ 0 h 2915120"/>
                <a:gd name="connsiteX4" fmla="*/ 13023 w 4417204"/>
                <a:gd name="connsiteY4" fmla="*/ 468086 h 2915120"/>
                <a:gd name="connsiteX0" fmla="*/ 13023 w 4175437"/>
                <a:gd name="connsiteY0" fmla="*/ 468086 h 2915120"/>
                <a:gd name="connsiteX1" fmla="*/ 626 w 4175437"/>
                <a:gd name="connsiteY1" fmla="*/ 2915120 h 2915120"/>
                <a:gd name="connsiteX2" fmla="*/ 4175437 w 4175437"/>
                <a:gd name="connsiteY2" fmla="*/ 2897481 h 2915120"/>
                <a:gd name="connsiteX3" fmla="*/ 742366 w 4175437"/>
                <a:gd name="connsiteY3" fmla="*/ 0 h 2915120"/>
                <a:gd name="connsiteX4" fmla="*/ 13023 w 4175437"/>
                <a:gd name="connsiteY4" fmla="*/ 468086 h 2915120"/>
                <a:gd name="connsiteX0" fmla="*/ 13023 w 4175437"/>
                <a:gd name="connsiteY0" fmla="*/ 468086 h 2915120"/>
                <a:gd name="connsiteX1" fmla="*/ 626 w 4175437"/>
                <a:gd name="connsiteY1" fmla="*/ 2915120 h 2915120"/>
                <a:gd name="connsiteX2" fmla="*/ 4175437 w 4175437"/>
                <a:gd name="connsiteY2" fmla="*/ 2897481 h 2915120"/>
                <a:gd name="connsiteX3" fmla="*/ 742366 w 4175437"/>
                <a:gd name="connsiteY3" fmla="*/ 0 h 2915120"/>
                <a:gd name="connsiteX4" fmla="*/ 13023 w 4175437"/>
                <a:gd name="connsiteY4" fmla="*/ 468086 h 2915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75437" h="2915120">
                  <a:moveTo>
                    <a:pt x="13023" y="468086"/>
                  </a:moveTo>
                  <a:cubicBezTo>
                    <a:pt x="17525" y="1280886"/>
                    <a:pt x="-3876" y="2102320"/>
                    <a:pt x="626" y="2915120"/>
                  </a:cubicBezTo>
                  <a:lnTo>
                    <a:pt x="4175437" y="2897481"/>
                  </a:lnTo>
                  <a:lnTo>
                    <a:pt x="742366" y="0"/>
                  </a:lnTo>
                  <a:lnTo>
                    <a:pt x="13023" y="468086"/>
                  </a:lnTo>
                  <a:close/>
                </a:path>
              </a:pathLst>
            </a:custGeom>
            <a:gradFill>
              <a:gsLst>
                <a:gs pos="0">
                  <a:schemeClr val="bg1">
                    <a:alpha val="20000"/>
                  </a:schemeClr>
                </a:gs>
                <a:gs pos="27000">
                  <a:schemeClr val="bg1">
                    <a:alpha val="80000"/>
                  </a:schemeClr>
                </a:gs>
                <a:gs pos="100000">
                  <a:schemeClr val="accent6">
                    <a:lumMod val="20000"/>
                    <a:lumOff val="8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nvGrpSpPr>
            <p:cNvPr id="170" name="Group 228">
              <a:extLst>
                <a:ext uri="{FF2B5EF4-FFF2-40B4-BE49-F238E27FC236}">
                  <a16:creationId xmlns:a16="http://schemas.microsoft.com/office/drawing/2014/main" id="{B453DC68-036A-493B-BCFF-326C1A620FC2}"/>
                </a:ext>
              </a:extLst>
            </p:cNvPr>
            <p:cNvGrpSpPr/>
            <p:nvPr/>
          </p:nvGrpSpPr>
          <p:grpSpPr>
            <a:xfrm rot="2664022">
              <a:off x="1392551" y="2167303"/>
              <a:ext cx="160620" cy="1522482"/>
              <a:chOff x="1039691" y="2468855"/>
              <a:chExt cx="190176" cy="1802639"/>
            </a:xfrm>
          </p:grpSpPr>
          <p:sp>
            <p:nvSpPr>
              <p:cNvPr id="179" name="Rectangle 237">
                <a:extLst>
                  <a:ext uri="{FF2B5EF4-FFF2-40B4-BE49-F238E27FC236}">
                    <a16:creationId xmlns:a16="http://schemas.microsoft.com/office/drawing/2014/main" id="{E7C88B34-4F74-4FA4-8F2A-9168B14CFEA9}"/>
                  </a:ext>
                </a:extLst>
              </p:cNvPr>
              <p:cNvSpPr/>
              <p:nvPr/>
            </p:nvSpPr>
            <p:spPr>
              <a:xfrm>
                <a:off x="1039691" y="2471295"/>
                <a:ext cx="72008" cy="18001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80" name="Rectangle 238">
                <a:extLst>
                  <a:ext uri="{FF2B5EF4-FFF2-40B4-BE49-F238E27FC236}">
                    <a16:creationId xmlns:a16="http://schemas.microsoft.com/office/drawing/2014/main" id="{00618638-83B7-4BFD-AD2F-909FCD4A6792}"/>
                  </a:ext>
                </a:extLst>
              </p:cNvPr>
              <p:cNvSpPr/>
              <p:nvPr/>
            </p:nvSpPr>
            <p:spPr>
              <a:xfrm>
                <a:off x="1157859" y="2468855"/>
                <a:ext cx="72008" cy="18002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nvGrpSpPr>
            <p:cNvPr id="171" name="Group 229">
              <a:extLst>
                <a:ext uri="{FF2B5EF4-FFF2-40B4-BE49-F238E27FC236}">
                  <a16:creationId xmlns:a16="http://schemas.microsoft.com/office/drawing/2014/main" id="{314D5BB6-C315-4903-9F30-103985729878}"/>
                </a:ext>
              </a:extLst>
            </p:cNvPr>
            <p:cNvGrpSpPr/>
            <p:nvPr/>
          </p:nvGrpSpPr>
          <p:grpSpPr>
            <a:xfrm>
              <a:off x="830015" y="3642996"/>
              <a:ext cx="194605" cy="1727022"/>
              <a:chOff x="1093356" y="2490394"/>
              <a:chExt cx="230413" cy="1802702"/>
            </a:xfrm>
          </p:grpSpPr>
          <p:sp>
            <p:nvSpPr>
              <p:cNvPr id="177" name="Rectangle 235">
                <a:extLst>
                  <a:ext uri="{FF2B5EF4-FFF2-40B4-BE49-F238E27FC236}">
                    <a16:creationId xmlns:a16="http://schemas.microsoft.com/office/drawing/2014/main" id="{525AF3B4-405C-43AA-9201-AB16EE282DE0}"/>
                  </a:ext>
                </a:extLst>
              </p:cNvPr>
              <p:cNvSpPr/>
              <p:nvPr/>
            </p:nvSpPr>
            <p:spPr>
              <a:xfrm>
                <a:off x="1093356" y="2492897"/>
                <a:ext cx="72008" cy="18001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78" name="Rectangle 236">
                <a:extLst>
                  <a:ext uri="{FF2B5EF4-FFF2-40B4-BE49-F238E27FC236}">
                    <a16:creationId xmlns:a16="http://schemas.microsoft.com/office/drawing/2014/main" id="{83EE8C98-B9D4-4368-A1EE-37197C71EE0C}"/>
                  </a:ext>
                </a:extLst>
              </p:cNvPr>
              <p:cNvSpPr/>
              <p:nvPr/>
            </p:nvSpPr>
            <p:spPr>
              <a:xfrm>
                <a:off x="1251762" y="2490394"/>
                <a:ext cx="72007" cy="18001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nvGrpSpPr>
            <p:cNvPr id="172" name="Group 230">
              <a:extLst>
                <a:ext uri="{FF2B5EF4-FFF2-40B4-BE49-F238E27FC236}">
                  <a16:creationId xmlns:a16="http://schemas.microsoft.com/office/drawing/2014/main" id="{442768FE-3477-4922-83AB-5BCCDE170C70}"/>
                </a:ext>
              </a:extLst>
            </p:cNvPr>
            <p:cNvGrpSpPr/>
            <p:nvPr/>
          </p:nvGrpSpPr>
          <p:grpSpPr>
            <a:xfrm>
              <a:off x="727959" y="3322360"/>
              <a:ext cx="399622" cy="399622"/>
              <a:chOff x="3275856" y="4077072"/>
              <a:chExt cx="504056" cy="504056"/>
            </a:xfrm>
          </p:grpSpPr>
          <p:sp>
            <p:nvSpPr>
              <p:cNvPr id="175" name="Oval 233">
                <a:extLst>
                  <a:ext uri="{FF2B5EF4-FFF2-40B4-BE49-F238E27FC236}">
                    <a16:creationId xmlns:a16="http://schemas.microsoft.com/office/drawing/2014/main" id="{A5623F15-7120-4715-8B17-B14754AAA3EA}"/>
                  </a:ext>
                </a:extLst>
              </p:cNvPr>
              <p:cNvSpPr/>
              <p:nvPr/>
            </p:nvSpPr>
            <p:spPr>
              <a:xfrm>
                <a:off x="3275856" y="4077072"/>
                <a:ext cx="504056" cy="50405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76" name="Oval 234">
                <a:extLst>
                  <a:ext uri="{FF2B5EF4-FFF2-40B4-BE49-F238E27FC236}">
                    <a16:creationId xmlns:a16="http://schemas.microsoft.com/office/drawing/2014/main" id="{BB67F4C5-E342-4933-A25E-AF5FD7ECFE43}"/>
                  </a:ext>
                </a:extLst>
              </p:cNvPr>
              <p:cNvSpPr/>
              <p:nvPr/>
            </p:nvSpPr>
            <p:spPr>
              <a:xfrm>
                <a:off x="3375484" y="4176700"/>
                <a:ext cx="304800" cy="304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sp>
          <p:nvSpPr>
            <p:cNvPr id="173" name="Rounded Rectangle 14">
              <a:extLst>
                <a:ext uri="{FF2B5EF4-FFF2-40B4-BE49-F238E27FC236}">
                  <a16:creationId xmlns:a16="http://schemas.microsoft.com/office/drawing/2014/main" id="{39CDED29-610D-4F6D-8771-1A04A5BF36C5}"/>
                </a:ext>
              </a:extLst>
            </p:cNvPr>
            <p:cNvSpPr/>
            <p:nvPr/>
          </p:nvSpPr>
          <p:spPr>
            <a:xfrm rot="19957432">
              <a:off x="1660321" y="2205562"/>
              <a:ext cx="855933" cy="812432"/>
            </a:xfrm>
            <a:custGeom>
              <a:avLst/>
              <a:gdLst>
                <a:gd name="connsiteX0" fmla="*/ 298603 w 598917"/>
                <a:gd name="connsiteY0" fmla="*/ 2 h 568478"/>
                <a:gd name="connsiteX1" fmla="*/ 373918 w 598917"/>
                <a:gd name="connsiteY1" fmla="*/ 19676 h 568478"/>
                <a:gd name="connsiteX2" fmla="*/ 448829 w 598917"/>
                <a:gd name="connsiteY2" fmla="*/ 150752 h 568478"/>
                <a:gd name="connsiteX3" fmla="*/ 446328 w 598917"/>
                <a:gd name="connsiteY3" fmla="*/ 150767 h 568478"/>
                <a:gd name="connsiteX4" fmla="*/ 446328 w 598917"/>
                <a:gd name="connsiteY4" fmla="*/ 252762 h 568478"/>
                <a:gd name="connsiteX5" fmla="*/ 446478 w 598917"/>
                <a:gd name="connsiteY5" fmla="*/ 252762 h 568478"/>
                <a:gd name="connsiteX6" fmla="*/ 598917 w 598917"/>
                <a:gd name="connsiteY6" fmla="*/ 565068 h 568478"/>
                <a:gd name="connsiteX7" fmla="*/ 0 w 598917"/>
                <a:gd name="connsiteY7" fmla="*/ 568478 h 568478"/>
                <a:gd name="connsiteX8" fmla="*/ 142510 w 598917"/>
                <a:gd name="connsiteY8" fmla="*/ 252762 h 568478"/>
                <a:gd name="connsiteX9" fmla="*/ 143217 w 598917"/>
                <a:gd name="connsiteY9" fmla="*/ 252762 h 568478"/>
                <a:gd name="connsiteX10" fmla="*/ 143217 w 598917"/>
                <a:gd name="connsiteY10" fmla="*/ 134244 h 568478"/>
                <a:gd name="connsiteX11" fmla="*/ 223520 w 598917"/>
                <a:gd name="connsiteY11" fmla="*/ 20528 h 568478"/>
                <a:gd name="connsiteX12" fmla="*/ 298603 w 598917"/>
                <a:gd name="connsiteY12" fmla="*/ 2 h 568478"/>
                <a:gd name="connsiteX0" fmla="*/ 298603 w 598917"/>
                <a:gd name="connsiteY0" fmla="*/ 2 h 568478"/>
                <a:gd name="connsiteX1" fmla="*/ 373918 w 598917"/>
                <a:gd name="connsiteY1" fmla="*/ 19676 h 568478"/>
                <a:gd name="connsiteX2" fmla="*/ 448829 w 598917"/>
                <a:gd name="connsiteY2" fmla="*/ 150752 h 568478"/>
                <a:gd name="connsiteX3" fmla="*/ 446328 w 598917"/>
                <a:gd name="connsiteY3" fmla="*/ 150767 h 568478"/>
                <a:gd name="connsiteX4" fmla="*/ 446328 w 598917"/>
                <a:gd name="connsiteY4" fmla="*/ 252762 h 568478"/>
                <a:gd name="connsiteX5" fmla="*/ 446478 w 598917"/>
                <a:gd name="connsiteY5" fmla="*/ 252762 h 568478"/>
                <a:gd name="connsiteX6" fmla="*/ 598917 w 598917"/>
                <a:gd name="connsiteY6" fmla="*/ 565068 h 568478"/>
                <a:gd name="connsiteX7" fmla="*/ 0 w 598917"/>
                <a:gd name="connsiteY7" fmla="*/ 568478 h 568478"/>
                <a:gd name="connsiteX8" fmla="*/ 142510 w 598917"/>
                <a:gd name="connsiteY8" fmla="*/ 252762 h 568478"/>
                <a:gd name="connsiteX9" fmla="*/ 143217 w 598917"/>
                <a:gd name="connsiteY9" fmla="*/ 252762 h 568478"/>
                <a:gd name="connsiteX10" fmla="*/ 143217 w 598917"/>
                <a:gd name="connsiteY10" fmla="*/ 134244 h 568478"/>
                <a:gd name="connsiteX11" fmla="*/ 223520 w 598917"/>
                <a:gd name="connsiteY11" fmla="*/ 20528 h 568478"/>
                <a:gd name="connsiteX12" fmla="*/ 298603 w 598917"/>
                <a:gd name="connsiteY12" fmla="*/ 2 h 568478"/>
                <a:gd name="connsiteX0" fmla="*/ 298603 w 598917"/>
                <a:gd name="connsiteY0" fmla="*/ 2 h 568478"/>
                <a:gd name="connsiteX1" fmla="*/ 373918 w 598917"/>
                <a:gd name="connsiteY1" fmla="*/ 19676 h 568478"/>
                <a:gd name="connsiteX2" fmla="*/ 448829 w 598917"/>
                <a:gd name="connsiteY2" fmla="*/ 150752 h 568478"/>
                <a:gd name="connsiteX3" fmla="*/ 446328 w 598917"/>
                <a:gd name="connsiteY3" fmla="*/ 150767 h 568478"/>
                <a:gd name="connsiteX4" fmla="*/ 446328 w 598917"/>
                <a:gd name="connsiteY4" fmla="*/ 252762 h 568478"/>
                <a:gd name="connsiteX5" fmla="*/ 446478 w 598917"/>
                <a:gd name="connsiteY5" fmla="*/ 252762 h 568478"/>
                <a:gd name="connsiteX6" fmla="*/ 598917 w 598917"/>
                <a:gd name="connsiteY6" fmla="*/ 565068 h 568478"/>
                <a:gd name="connsiteX7" fmla="*/ 0 w 598917"/>
                <a:gd name="connsiteY7" fmla="*/ 568478 h 568478"/>
                <a:gd name="connsiteX8" fmla="*/ 142510 w 598917"/>
                <a:gd name="connsiteY8" fmla="*/ 252762 h 568478"/>
                <a:gd name="connsiteX9" fmla="*/ 143217 w 598917"/>
                <a:gd name="connsiteY9" fmla="*/ 252762 h 568478"/>
                <a:gd name="connsiteX10" fmla="*/ 143217 w 598917"/>
                <a:gd name="connsiteY10" fmla="*/ 134244 h 568478"/>
                <a:gd name="connsiteX11" fmla="*/ 223520 w 598917"/>
                <a:gd name="connsiteY11" fmla="*/ 20528 h 568478"/>
                <a:gd name="connsiteX12" fmla="*/ 298603 w 598917"/>
                <a:gd name="connsiteY12" fmla="*/ 2 h 568478"/>
                <a:gd name="connsiteX0" fmla="*/ 298603 w 598917"/>
                <a:gd name="connsiteY0" fmla="*/ 2 h 568478"/>
                <a:gd name="connsiteX1" fmla="*/ 373918 w 598917"/>
                <a:gd name="connsiteY1" fmla="*/ 19676 h 568478"/>
                <a:gd name="connsiteX2" fmla="*/ 448829 w 598917"/>
                <a:gd name="connsiteY2" fmla="*/ 150752 h 568478"/>
                <a:gd name="connsiteX3" fmla="*/ 446328 w 598917"/>
                <a:gd name="connsiteY3" fmla="*/ 150767 h 568478"/>
                <a:gd name="connsiteX4" fmla="*/ 446328 w 598917"/>
                <a:gd name="connsiteY4" fmla="*/ 252762 h 568478"/>
                <a:gd name="connsiteX5" fmla="*/ 446478 w 598917"/>
                <a:gd name="connsiteY5" fmla="*/ 252762 h 568478"/>
                <a:gd name="connsiteX6" fmla="*/ 598917 w 598917"/>
                <a:gd name="connsiteY6" fmla="*/ 565068 h 568478"/>
                <a:gd name="connsiteX7" fmla="*/ 0 w 598917"/>
                <a:gd name="connsiteY7" fmla="*/ 568478 h 568478"/>
                <a:gd name="connsiteX8" fmla="*/ 142510 w 598917"/>
                <a:gd name="connsiteY8" fmla="*/ 252762 h 568478"/>
                <a:gd name="connsiteX9" fmla="*/ 143217 w 598917"/>
                <a:gd name="connsiteY9" fmla="*/ 252762 h 568478"/>
                <a:gd name="connsiteX10" fmla="*/ 143217 w 598917"/>
                <a:gd name="connsiteY10" fmla="*/ 134244 h 568478"/>
                <a:gd name="connsiteX11" fmla="*/ 223520 w 598917"/>
                <a:gd name="connsiteY11" fmla="*/ 20528 h 568478"/>
                <a:gd name="connsiteX12" fmla="*/ 298603 w 598917"/>
                <a:gd name="connsiteY12" fmla="*/ 2 h 568478"/>
                <a:gd name="connsiteX0" fmla="*/ 298603 w 598917"/>
                <a:gd name="connsiteY0" fmla="*/ 2 h 568478"/>
                <a:gd name="connsiteX1" fmla="*/ 373918 w 598917"/>
                <a:gd name="connsiteY1" fmla="*/ 19676 h 568478"/>
                <a:gd name="connsiteX2" fmla="*/ 448829 w 598917"/>
                <a:gd name="connsiteY2" fmla="*/ 150752 h 568478"/>
                <a:gd name="connsiteX3" fmla="*/ 446328 w 598917"/>
                <a:gd name="connsiteY3" fmla="*/ 150767 h 568478"/>
                <a:gd name="connsiteX4" fmla="*/ 446328 w 598917"/>
                <a:gd name="connsiteY4" fmla="*/ 252762 h 568478"/>
                <a:gd name="connsiteX5" fmla="*/ 446478 w 598917"/>
                <a:gd name="connsiteY5" fmla="*/ 252762 h 568478"/>
                <a:gd name="connsiteX6" fmla="*/ 598917 w 598917"/>
                <a:gd name="connsiteY6" fmla="*/ 565068 h 568478"/>
                <a:gd name="connsiteX7" fmla="*/ 0 w 598917"/>
                <a:gd name="connsiteY7" fmla="*/ 568478 h 568478"/>
                <a:gd name="connsiteX8" fmla="*/ 142510 w 598917"/>
                <a:gd name="connsiteY8" fmla="*/ 252762 h 568478"/>
                <a:gd name="connsiteX9" fmla="*/ 143217 w 598917"/>
                <a:gd name="connsiteY9" fmla="*/ 252762 h 568478"/>
                <a:gd name="connsiteX10" fmla="*/ 143217 w 598917"/>
                <a:gd name="connsiteY10" fmla="*/ 134244 h 568478"/>
                <a:gd name="connsiteX11" fmla="*/ 223520 w 598917"/>
                <a:gd name="connsiteY11" fmla="*/ 20528 h 568478"/>
                <a:gd name="connsiteX12" fmla="*/ 298603 w 598917"/>
                <a:gd name="connsiteY12" fmla="*/ 2 h 568478"/>
                <a:gd name="connsiteX0" fmla="*/ 298603 w 598917"/>
                <a:gd name="connsiteY0" fmla="*/ 2 h 568478"/>
                <a:gd name="connsiteX1" fmla="*/ 373918 w 598917"/>
                <a:gd name="connsiteY1" fmla="*/ 19676 h 568478"/>
                <a:gd name="connsiteX2" fmla="*/ 448829 w 598917"/>
                <a:gd name="connsiteY2" fmla="*/ 150752 h 568478"/>
                <a:gd name="connsiteX3" fmla="*/ 446328 w 598917"/>
                <a:gd name="connsiteY3" fmla="*/ 150767 h 568478"/>
                <a:gd name="connsiteX4" fmla="*/ 446328 w 598917"/>
                <a:gd name="connsiteY4" fmla="*/ 252762 h 568478"/>
                <a:gd name="connsiteX5" fmla="*/ 446478 w 598917"/>
                <a:gd name="connsiteY5" fmla="*/ 252762 h 568478"/>
                <a:gd name="connsiteX6" fmla="*/ 598917 w 598917"/>
                <a:gd name="connsiteY6" fmla="*/ 565068 h 568478"/>
                <a:gd name="connsiteX7" fmla="*/ 0 w 598917"/>
                <a:gd name="connsiteY7" fmla="*/ 568478 h 568478"/>
                <a:gd name="connsiteX8" fmla="*/ 142510 w 598917"/>
                <a:gd name="connsiteY8" fmla="*/ 252762 h 568478"/>
                <a:gd name="connsiteX9" fmla="*/ 143217 w 598917"/>
                <a:gd name="connsiteY9" fmla="*/ 252762 h 568478"/>
                <a:gd name="connsiteX10" fmla="*/ 143217 w 598917"/>
                <a:gd name="connsiteY10" fmla="*/ 134244 h 568478"/>
                <a:gd name="connsiteX11" fmla="*/ 223520 w 598917"/>
                <a:gd name="connsiteY11" fmla="*/ 20528 h 568478"/>
                <a:gd name="connsiteX12" fmla="*/ 298603 w 598917"/>
                <a:gd name="connsiteY12" fmla="*/ 2 h 56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98917" h="568478">
                  <a:moveTo>
                    <a:pt x="298603" y="2"/>
                  </a:moveTo>
                  <a:cubicBezTo>
                    <a:pt x="324583" y="-145"/>
                    <a:pt x="350602" y="6408"/>
                    <a:pt x="373918" y="19676"/>
                  </a:cubicBezTo>
                  <a:cubicBezTo>
                    <a:pt x="421176" y="46569"/>
                    <a:pt x="449886" y="96804"/>
                    <a:pt x="448829" y="150752"/>
                  </a:cubicBezTo>
                  <a:lnTo>
                    <a:pt x="446328" y="150767"/>
                  </a:lnTo>
                  <a:lnTo>
                    <a:pt x="446328" y="252762"/>
                  </a:lnTo>
                  <a:lnTo>
                    <a:pt x="446478" y="252762"/>
                  </a:lnTo>
                  <a:lnTo>
                    <a:pt x="598917" y="565068"/>
                  </a:lnTo>
                  <a:lnTo>
                    <a:pt x="0" y="568478"/>
                  </a:lnTo>
                  <a:lnTo>
                    <a:pt x="142510" y="252762"/>
                  </a:lnTo>
                  <a:lnTo>
                    <a:pt x="143217" y="252762"/>
                  </a:lnTo>
                  <a:lnTo>
                    <a:pt x="143217" y="134244"/>
                  </a:lnTo>
                  <a:cubicBezTo>
                    <a:pt x="143445" y="138297"/>
                    <a:pt x="164730" y="39613"/>
                    <a:pt x="223520" y="20528"/>
                  </a:cubicBezTo>
                  <a:cubicBezTo>
                    <a:pt x="249418" y="-1846"/>
                    <a:pt x="272623" y="149"/>
                    <a:pt x="298603" y="2"/>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sp>
          <p:nvSpPr>
            <p:cNvPr id="174" name="Diagonal Stripe 232">
              <a:extLst>
                <a:ext uri="{FF2B5EF4-FFF2-40B4-BE49-F238E27FC236}">
                  <a16:creationId xmlns:a16="http://schemas.microsoft.com/office/drawing/2014/main" id="{9AF225B1-5E63-43BD-A960-17370EC9AD1E}"/>
                </a:ext>
              </a:extLst>
            </p:cNvPr>
            <p:cNvSpPr/>
            <p:nvPr/>
          </p:nvSpPr>
          <p:spPr>
            <a:xfrm rot="2700000">
              <a:off x="481157" y="5226394"/>
              <a:ext cx="892322" cy="892322"/>
            </a:xfrm>
            <a:prstGeom prst="diagStrip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1"/>
            </a:p>
          </p:txBody>
        </p:sp>
      </p:grpSp>
      <p:grpSp>
        <p:nvGrpSpPr>
          <p:cNvPr id="181" name="Group 260">
            <a:extLst>
              <a:ext uri="{FF2B5EF4-FFF2-40B4-BE49-F238E27FC236}">
                <a16:creationId xmlns:a16="http://schemas.microsoft.com/office/drawing/2014/main" id="{114AE347-1B56-442B-A95E-E71649EC5BD1}"/>
              </a:ext>
            </a:extLst>
          </p:cNvPr>
          <p:cNvGrpSpPr/>
          <p:nvPr userDrawn="1"/>
        </p:nvGrpSpPr>
        <p:grpSpPr>
          <a:xfrm>
            <a:off x="6778910" y="909149"/>
            <a:ext cx="1954036" cy="2400980"/>
            <a:chOff x="5094895" y="2639865"/>
            <a:chExt cx="2149967" cy="2641726"/>
          </a:xfrm>
        </p:grpSpPr>
        <p:grpSp>
          <p:nvGrpSpPr>
            <p:cNvPr id="182" name="Group 261">
              <a:extLst>
                <a:ext uri="{FF2B5EF4-FFF2-40B4-BE49-F238E27FC236}">
                  <a16:creationId xmlns:a16="http://schemas.microsoft.com/office/drawing/2014/main" id="{8DF46A6A-8C1F-4BE5-83E6-C31611F74668}"/>
                </a:ext>
              </a:extLst>
            </p:cNvPr>
            <p:cNvGrpSpPr/>
            <p:nvPr/>
          </p:nvGrpSpPr>
          <p:grpSpPr>
            <a:xfrm>
              <a:off x="5094895" y="3711725"/>
              <a:ext cx="2113260" cy="1375670"/>
              <a:chOff x="5094895" y="3711725"/>
              <a:chExt cx="2113260" cy="1375670"/>
            </a:xfrm>
          </p:grpSpPr>
          <p:grpSp>
            <p:nvGrpSpPr>
              <p:cNvPr id="196" name="Group 275">
                <a:extLst>
                  <a:ext uri="{FF2B5EF4-FFF2-40B4-BE49-F238E27FC236}">
                    <a16:creationId xmlns:a16="http://schemas.microsoft.com/office/drawing/2014/main" id="{07EAB79F-881C-4F7A-B3A4-1D77F512361F}"/>
                  </a:ext>
                </a:extLst>
              </p:cNvPr>
              <p:cNvGrpSpPr/>
              <p:nvPr/>
            </p:nvGrpSpPr>
            <p:grpSpPr>
              <a:xfrm>
                <a:off x="5094895" y="3711725"/>
                <a:ext cx="2113260" cy="628134"/>
                <a:chOff x="5094895" y="3711725"/>
                <a:chExt cx="2113260" cy="628134"/>
              </a:xfrm>
            </p:grpSpPr>
            <p:sp>
              <p:nvSpPr>
                <p:cNvPr id="199" name="Freeform: Shape 278">
                  <a:extLst>
                    <a:ext uri="{FF2B5EF4-FFF2-40B4-BE49-F238E27FC236}">
                      <a16:creationId xmlns:a16="http://schemas.microsoft.com/office/drawing/2014/main" id="{38F308D6-829A-4988-89DE-515752294D01}"/>
                    </a:ext>
                  </a:extLst>
                </p:cNvPr>
                <p:cNvSpPr/>
                <p:nvPr/>
              </p:nvSpPr>
              <p:spPr>
                <a:xfrm>
                  <a:off x="5094895" y="3863696"/>
                  <a:ext cx="336036" cy="476163"/>
                </a:xfrm>
                <a:custGeom>
                  <a:avLst/>
                  <a:gdLst>
                    <a:gd name="connsiteX0" fmla="*/ 218675 w 336036"/>
                    <a:gd name="connsiteY0" fmla="*/ 0 h 476163"/>
                    <a:gd name="connsiteX1" fmla="*/ 336036 w 336036"/>
                    <a:gd name="connsiteY1" fmla="*/ 0 h 476163"/>
                    <a:gd name="connsiteX2" fmla="*/ 336036 w 336036"/>
                    <a:gd name="connsiteY2" fmla="*/ 476163 h 476163"/>
                    <a:gd name="connsiteX3" fmla="*/ 218675 w 336036"/>
                    <a:gd name="connsiteY3" fmla="*/ 476163 h 476163"/>
                    <a:gd name="connsiteX4" fmla="*/ 218675 w 336036"/>
                    <a:gd name="connsiteY4" fmla="*/ 375461 h 476163"/>
                    <a:gd name="connsiteX5" fmla="*/ 0 w 336036"/>
                    <a:gd name="connsiteY5" fmla="*/ 375461 h 476163"/>
                    <a:gd name="connsiteX6" fmla="*/ 0 w 336036"/>
                    <a:gd name="connsiteY6" fmla="*/ 96603 h 476163"/>
                    <a:gd name="connsiteX7" fmla="*/ 218675 w 336036"/>
                    <a:gd name="connsiteY7" fmla="*/ 96603 h 47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6036" h="476163">
                      <a:moveTo>
                        <a:pt x="218675" y="0"/>
                      </a:moveTo>
                      <a:lnTo>
                        <a:pt x="336036" y="0"/>
                      </a:lnTo>
                      <a:lnTo>
                        <a:pt x="336036" y="476163"/>
                      </a:lnTo>
                      <a:lnTo>
                        <a:pt x="218675" y="476163"/>
                      </a:lnTo>
                      <a:lnTo>
                        <a:pt x="218675" y="375461"/>
                      </a:lnTo>
                      <a:lnTo>
                        <a:pt x="0" y="375461"/>
                      </a:lnTo>
                      <a:lnTo>
                        <a:pt x="0" y="96603"/>
                      </a:lnTo>
                      <a:lnTo>
                        <a:pt x="218675" y="96603"/>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Rectangle 279">
                  <a:extLst>
                    <a:ext uri="{FF2B5EF4-FFF2-40B4-BE49-F238E27FC236}">
                      <a16:creationId xmlns:a16="http://schemas.microsoft.com/office/drawing/2014/main" id="{3A98F069-CC5E-404D-8D17-140C555648C0}"/>
                    </a:ext>
                  </a:extLst>
                </p:cNvPr>
                <p:cNvSpPr/>
                <p:nvPr/>
              </p:nvSpPr>
              <p:spPr>
                <a:xfrm>
                  <a:off x="5477203" y="3837325"/>
                  <a:ext cx="1730952" cy="45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Freeform: Shape 280">
                  <a:extLst>
                    <a:ext uri="{FF2B5EF4-FFF2-40B4-BE49-F238E27FC236}">
                      <a16:creationId xmlns:a16="http://schemas.microsoft.com/office/drawing/2014/main" id="{5F82051F-7696-40EE-9C5E-43A88B3CCE3F}"/>
                    </a:ext>
                  </a:extLst>
                </p:cNvPr>
                <p:cNvSpPr/>
                <p:nvPr/>
              </p:nvSpPr>
              <p:spPr>
                <a:xfrm>
                  <a:off x="6157841" y="3711725"/>
                  <a:ext cx="300038" cy="442408"/>
                </a:xfrm>
                <a:custGeom>
                  <a:avLst/>
                  <a:gdLst>
                    <a:gd name="connsiteX0" fmla="*/ 53611 w 300038"/>
                    <a:gd name="connsiteY0" fmla="*/ 0 h 442408"/>
                    <a:gd name="connsiteX1" fmla="*/ 246428 w 300038"/>
                    <a:gd name="connsiteY1" fmla="*/ 0 h 442408"/>
                    <a:gd name="connsiteX2" fmla="*/ 246428 w 300038"/>
                    <a:gd name="connsiteY2" fmla="*/ 239398 h 442408"/>
                    <a:gd name="connsiteX3" fmla="*/ 248641 w 300038"/>
                    <a:gd name="connsiteY3" fmla="*/ 239398 h 442408"/>
                    <a:gd name="connsiteX4" fmla="*/ 300038 w 300038"/>
                    <a:gd name="connsiteY4" fmla="*/ 391590 h 442408"/>
                    <a:gd name="connsiteX5" fmla="*/ 201048 w 300038"/>
                    <a:gd name="connsiteY5" fmla="*/ 391590 h 442408"/>
                    <a:gd name="connsiteX6" fmla="*/ 201048 w 300038"/>
                    <a:gd name="connsiteY6" fmla="*/ 408574 h 442408"/>
                    <a:gd name="connsiteX7" fmla="*/ 167214 w 300038"/>
                    <a:gd name="connsiteY7" fmla="*/ 442408 h 442408"/>
                    <a:gd name="connsiteX8" fmla="*/ 132826 w 300038"/>
                    <a:gd name="connsiteY8" fmla="*/ 442408 h 442408"/>
                    <a:gd name="connsiteX9" fmla="*/ 98992 w 300038"/>
                    <a:gd name="connsiteY9" fmla="*/ 408574 h 442408"/>
                    <a:gd name="connsiteX10" fmla="*/ 98992 w 300038"/>
                    <a:gd name="connsiteY10" fmla="*/ 391590 h 442408"/>
                    <a:gd name="connsiteX11" fmla="*/ 0 w 300038"/>
                    <a:gd name="connsiteY11" fmla="*/ 391590 h 442408"/>
                    <a:gd name="connsiteX12" fmla="*/ 51397 w 300038"/>
                    <a:gd name="connsiteY12" fmla="*/ 239398 h 442408"/>
                    <a:gd name="connsiteX13" fmla="*/ 53611 w 300038"/>
                    <a:gd name="connsiteY13" fmla="*/ 239398 h 442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0038" h="442408">
                      <a:moveTo>
                        <a:pt x="53611" y="0"/>
                      </a:moveTo>
                      <a:lnTo>
                        <a:pt x="246428" y="0"/>
                      </a:lnTo>
                      <a:lnTo>
                        <a:pt x="246428" y="239398"/>
                      </a:lnTo>
                      <a:lnTo>
                        <a:pt x="248641" y="239398"/>
                      </a:lnTo>
                      <a:lnTo>
                        <a:pt x="300038" y="391590"/>
                      </a:lnTo>
                      <a:lnTo>
                        <a:pt x="201048" y="391590"/>
                      </a:lnTo>
                      <a:lnTo>
                        <a:pt x="201048" y="408574"/>
                      </a:lnTo>
                      <a:cubicBezTo>
                        <a:pt x="201048" y="427260"/>
                        <a:pt x="185900" y="442408"/>
                        <a:pt x="167214" y="442408"/>
                      </a:cubicBezTo>
                      <a:lnTo>
                        <a:pt x="132826" y="442408"/>
                      </a:lnTo>
                      <a:cubicBezTo>
                        <a:pt x="114140" y="442408"/>
                        <a:pt x="98992" y="427260"/>
                        <a:pt x="98992" y="408574"/>
                      </a:cubicBezTo>
                      <a:lnTo>
                        <a:pt x="98992" y="391590"/>
                      </a:lnTo>
                      <a:lnTo>
                        <a:pt x="0" y="391590"/>
                      </a:lnTo>
                      <a:lnTo>
                        <a:pt x="51397" y="239398"/>
                      </a:lnTo>
                      <a:lnTo>
                        <a:pt x="53611" y="239398"/>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7" name="Rectangle: Top Corners Rounded 276">
                <a:extLst>
                  <a:ext uri="{FF2B5EF4-FFF2-40B4-BE49-F238E27FC236}">
                    <a16:creationId xmlns:a16="http://schemas.microsoft.com/office/drawing/2014/main" id="{622C4369-75DB-44FF-B177-A185BD6F96AF}"/>
                  </a:ext>
                </a:extLst>
              </p:cNvPr>
              <p:cNvSpPr/>
              <p:nvPr/>
            </p:nvSpPr>
            <p:spPr>
              <a:xfrm rot="10800000">
                <a:off x="5773715" y="4944366"/>
                <a:ext cx="1128366" cy="45719"/>
              </a:xfrm>
              <a:prstGeom prst="round2SameRect">
                <a:avLst>
                  <a:gd name="adj1" fmla="val 33152"/>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Rectangle 277">
                <a:extLst>
                  <a:ext uri="{FF2B5EF4-FFF2-40B4-BE49-F238E27FC236}">
                    <a16:creationId xmlns:a16="http://schemas.microsoft.com/office/drawing/2014/main" id="{D59FD6CA-3C9E-45CC-BB6C-9C3E1BBEF80C}"/>
                  </a:ext>
                </a:extLst>
              </p:cNvPr>
              <p:cNvSpPr/>
              <p:nvPr/>
            </p:nvSpPr>
            <p:spPr>
              <a:xfrm>
                <a:off x="6164691" y="4965793"/>
                <a:ext cx="346413" cy="12160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83" name="Group 262">
              <a:extLst>
                <a:ext uri="{FF2B5EF4-FFF2-40B4-BE49-F238E27FC236}">
                  <a16:creationId xmlns:a16="http://schemas.microsoft.com/office/drawing/2014/main" id="{54CF2C5C-7E14-4EBB-A7DA-5C6F4B24BA05}"/>
                </a:ext>
              </a:extLst>
            </p:cNvPr>
            <p:cNvGrpSpPr/>
            <p:nvPr/>
          </p:nvGrpSpPr>
          <p:grpSpPr>
            <a:xfrm>
              <a:off x="5176309" y="2639865"/>
              <a:ext cx="1156513" cy="1833233"/>
              <a:chOff x="5176309" y="2639865"/>
              <a:chExt cx="1156513" cy="1833233"/>
            </a:xfrm>
          </p:grpSpPr>
          <p:sp>
            <p:nvSpPr>
              <p:cNvPr id="192" name="Rectangle 271">
                <a:extLst>
                  <a:ext uri="{FF2B5EF4-FFF2-40B4-BE49-F238E27FC236}">
                    <a16:creationId xmlns:a16="http://schemas.microsoft.com/office/drawing/2014/main" id="{125F9235-1DDA-4038-AABC-4E88A9283FC1}"/>
                  </a:ext>
                </a:extLst>
              </p:cNvPr>
              <p:cNvSpPr/>
              <p:nvPr/>
            </p:nvSpPr>
            <p:spPr>
              <a:xfrm>
                <a:off x="5176309" y="3763758"/>
                <a:ext cx="194549" cy="70934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Block Arc 272">
                <a:extLst>
                  <a:ext uri="{FF2B5EF4-FFF2-40B4-BE49-F238E27FC236}">
                    <a16:creationId xmlns:a16="http://schemas.microsoft.com/office/drawing/2014/main" id="{7DBB10BC-931C-42E9-81AD-772C83D68FF9}"/>
                  </a:ext>
                </a:extLst>
              </p:cNvPr>
              <p:cNvSpPr/>
              <p:nvPr/>
            </p:nvSpPr>
            <p:spPr>
              <a:xfrm>
                <a:off x="5333128" y="2639865"/>
                <a:ext cx="999694" cy="999694"/>
              </a:xfrm>
              <a:prstGeom prst="blockArc">
                <a:avLst>
                  <a:gd name="adj1" fmla="val 10800000"/>
                  <a:gd name="adj2" fmla="val 21545197"/>
                  <a:gd name="adj3" fmla="val 366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4" name="Rectangle 273">
                <a:extLst>
                  <a:ext uri="{FF2B5EF4-FFF2-40B4-BE49-F238E27FC236}">
                    <a16:creationId xmlns:a16="http://schemas.microsoft.com/office/drawing/2014/main" id="{178E7152-D22A-4693-BF79-05C0D71F69A5}"/>
                  </a:ext>
                </a:extLst>
              </p:cNvPr>
              <p:cNvSpPr/>
              <p:nvPr/>
            </p:nvSpPr>
            <p:spPr>
              <a:xfrm>
                <a:off x="5334282" y="3118735"/>
                <a:ext cx="36576" cy="70934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Rectangle 274">
                <a:extLst>
                  <a:ext uri="{FF2B5EF4-FFF2-40B4-BE49-F238E27FC236}">
                    <a16:creationId xmlns:a16="http://schemas.microsoft.com/office/drawing/2014/main" id="{17342F94-198D-4944-BE2B-F89CB216ECDA}"/>
                  </a:ext>
                </a:extLst>
              </p:cNvPr>
              <p:cNvSpPr/>
              <p:nvPr/>
            </p:nvSpPr>
            <p:spPr>
              <a:xfrm>
                <a:off x="6296246" y="3118317"/>
                <a:ext cx="36576" cy="6155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4" name="Group 263">
              <a:extLst>
                <a:ext uri="{FF2B5EF4-FFF2-40B4-BE49-F238E27FC236}">
                  <a16:creationId xmlns:a16="http://schemas.microsoft.com/office/drawing/2014/main" id="{E53F5F8C-0B97-4BB2-9922-5291F05CA273}"/>
                </a:ext>
              </a:extLst>
            </p:cNvPr>
            <p:cNvGrpSpPr/>
            <p:nvPr/>
          </p:nvGrpSpPr>
          <p:grpSpPr>
            <a:xfrm>
              <a:off x="5981094" y="4134870"/>
              <a:ext cx="733628" cy="784146"/>
              <a:chOff x="5724251" y="3033712"/>
              <a:chExt cx="733628" cy="784146"/>
            </a:xfrm>
            <a:solidFill>
              <a:schemeClr val="accent4"/>
            </a:solidFill>
          </p:grpSpPr>
          <p:sp>
            <p:nvSpPr>
              <p:cNvPr id="189" name="Freeform: Shape 268">
                <a:extLst>
                  <a:ext uri="{FF2B5EF4-FFF2-40B4-BE49-F238E27FC236}">
                    <a16:creationId xmlns:a16="http://schemas.microsoft.com/office/drawing/2014/main" id="{69CBFB8A-8A12-4FFE-88BB-AB499BFCA18F}"/>
                  </a:ext>
                </a:extLst>
              </p:cNvPr>
              <p:cNvSpPr/>
              <p:nvPr/>
            </p:nvSpPr>
            <p:spPr>
              <a:xfrm>
                <a:off x="5731996" y="3033712"/>
                <a:ext cx="600075" cy="342900"/>
              </a:xfrm>
              <a:custGeom>
                <a:avLst/>
                <a:gdLst>
                  <a:gd name="connsiteX0" fmla="*/ 562124 w 600075"/>
                  <a:gd name="connsiteY0" fmla="*/ 244793 h 342900"/>
                  <a:gd name="connsiteX1" fmla="*/ 503069 w 600075"/>
                  <a:gd name="connsiteY1" fmla="*/ 225743 h 342900"/>
                  <a:gd name="connsiteX2" fmla="*/ 55394 w 600075"/>
                  <a:gd name="connsiteY2" fmla="*/ 226695 h 342900"/>
                  <a:gd name="connsiteX3" fmla="*/ 149 w 600075"/>
                  <a:gd name="connsiteY3" fmla="*/ 173355 h 342900"/>
                  <a:gd name="connsiteX4" fmla="*/ 81112 w 600075"/>
                  <a:gd name="connsiteY4" fmla="*/ 93345 h 342900"/>
                  <a:gd name="connsiteX5" fmla="*/ 252562 w 600075"/>
                  <a:gd name="connsiteY5" fmla="*/ 94298 h 342900"/>
                  <a:gd name="connsiteX6" fmla="*/ 290662 w 600075"/>
                  <a:gd name="connsiteY6" fmla="*/ 57150 h 342900"/>
                  <a:gd name="connsiteX7" fmla="*/ 290662 w 600075"/>
                  <a:gd name="connsiteY7" fmla="*/ 28575 h 342900"/>
                  <a:gd name="connsiteX8" fmla="*/ 317332 w 600075"/>
                  <a:gd name="connsiteY8" fmla="*/ 0 h 342900"/>
                  <a:gd name="connsiteX9" fmla="*/ 343049 w 600075"/>
                  <a:gd name="connsiteY9" fmla="*/ 28575 h 342900"/>
                  <a:gd name="connsiteX10" fmla="*/ 343049 w 600075"/>
                  <a:gd name="connsiteY10" fmla="*/ 114300 h 342900"/>
                  <a:gd name="connsiteX11" fmla="*/ 294472 w 600075"/>
                  <a:gd name="connsiteY11" fmla="*/ 146685 h 342900"/>
                  <a:gd name="connsiteX12" fmla="*/ 84922 w 600075"/>
                  <a:gd name="connsiteY12" fmla="*/ 146685 h 342900"/>
                  <a:gd name="connsiteX13" fmla="*/ 52537 w 600075"/>
                  <a:gd name="connsiteY13" fmla="*/ 161925 h 342900"/>
                  <a:gd name="connsiteX14" fmla="*/ 85874 w 600075"/>
                  <a:gd name="connsiteY14" fmla="*/ 176213 h 342900"/>
                  <a:gd name="connsiteX15" fmla="*/ 547837 w 600075"/>
                  <a:gd name="connsiteY15" fmla="*/ 175260 h 342900"/>
                  <a:gd name="connsiteX16" fmla="*/ 604987 w 600075"/>
                  <a:gd name="connsiteY16" fmla="*/ 232410 h 342900"/>
                  <a:gd name="connsiteX17" fmla="*/ 548789 w 600075"/>
                  <a:gd name="connsiteY17" fmla="*/ 294323 h 342900"/>
                  <a:gd name="connsiteX18" fmla="*/ 467827 w 600075"/>
                  <a:gd name="connsiteY18" fmla="*/ 293370 h 342900"/>
                  <a:gd name="connsiteX19" fmla="*/ 409724 w 600075"/>
                  <a:gd name="connsiteY19" fmla="*/ 331470 h 342900"/>
                  <a:gd name="connsiteX20" fmla="*/ 372577 w 600075"/>
                  <a:gd name="connsiteY20" fmla="*/ 343853 h 342900"/>
                  <a:gd name="connsiteX21" fmla="*/ 364957 w 600075"/>
                  <a:gd name="connsiteY21" fmla="*/ 266700 h 342900"/>
                  <a:gd name="connsiteX22" fmla="*/ 404962 w 600075"/>
                  <a:gd name="connsiteY22" fmla="*/ 243840 h 342900"/>
                  <a:gd name="connsiteX23" fmla="*/ 562124 w 600075"/>
                  <a:gd name="connsiteY23" fmla="*/ 244793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00075" h="342900">
                    <a:moveTo>
                      <a:pt x="562124" y="244793"/>
                    </a:moveTo>
                    <a:cubicBezTo>
                      <a:pt x="537359" y="219075"/>
                      <a:pt x="519262" y="226695"/>
                      <a:pt x="503069" y="225743"/>
                    </a:cubicBezTo>
                    <a:cubicBezTo>
                      <a:pt x="353527" y="224790"/>
                      <a:pt x="204937" y="223838"/>
                      <a:pt x="55394" y="226695"/>
                    </a:cubicBezTo>
                    <a:cubicBezTo>
                      <a:pt x="14437" y="227648"/>
                      <a:pt x="-1756" y="216218"/>
                      <a:pt x="149" y="173355"/>
                    </a:cubicBezTo>
                    <a:cubicBezTo>
                      <a:pt x="2054" y="93345"/>
                      <a:pt x="149" y="93345"/>
                      <a:pt x="81112" y="93345"/>
                    </a:cubicBezTo>
                    <a:cubicBezTo>
                      <a:pt x="138262" y="93345"/>
                      <a:pt x="195412" y="92393"/>
                      <a:pt x="252562" y="94298"/>
                    </a:cubicBezTo>
                    <a:cubicBezTo>
                      <a:pt x="280184" y="95250"/>
                      <a:pt x="295424" y="88583"/>
                      <a:pt x="290662" y="57150"/>
                    </a:cubicBezTo>
                    <a:cubicBezTo>
                      <a:pt x="289709" y="47625"/>
                      <a:pt x="289709" y="38100"/>
                      <a:pt x="290662" y="28575"/>
                    </a:cubicBezTo>
                    <a:cubicBezTo>
                      <a:pt x="292567" y="12383"/>
                      <a:pt x="300187" y="0"/>
                      <a:pt x="317332" y="0"/>
                    </a:cubicBezTo>
                    <a:cubicBezTo>
                      <a:pt x="334477" y="0"/>
                      <a:pt x="343049" y="13335"/>
                      <a:pt x="343049" y="28575"/>
                    </a:cubicBezTo>
                    <a:cubicBezTo>
                      <a:pt x="344002" y="57150"/>
                      <a:pt x="344954" y="85725"/>
                      <a:pt x="343049" y="114300"/>
                    </a:cubicBezTo>
                    <a:cubicBezTo>
                      <a:pt x="341144" y="143828"/>
                      <a:pt x="318284" y="146685"/>
                      <a:pt x="294472" y="146685"/>
                    </a:cubicBezTo>
                    <a:cubicBezTo>
                      <a:pt x="224939" y="146685"/>
                      <a:pt x="154454" y="146685"/>
                      <a:pt x="84922" y="146685"/>
                    </a:cubicBezTo>
                    <a:cubicBezTo>
                      <a:pt x="72539" y="146685"/>
                      <a:pt x="51584" y="140018"/>
                      <a:pt x="52537" y="161925"/>
                    </a:cubicBezTo>
                    <a:cubicBezTo>
                      <a:pt x="53489" y="183833"/>
                      <a:pt x="73492" y="176213"/>
                      <a:pt x="85874" y="176213"/>
                    </a:cubicBezTo>
                    <a:cubicBezTo>
                      <a:pt x="240179" y="177165"/>
                      <a:pt x="393532" y="178118"/>
                      <a:pt x="547837" y="175260"/>
                    </a:cubicBezTo>
                    <a:cubicBezTo>
                      <a:pt x="592604" y="174308"/>
                      <a:pt x="605939" y="188595"/>
                      <a:pt x="604987" y="232410"/>
                    </a:cubicBezTo>
                    <a:cubicBezTo>
                      <a:pt x="604034" y="274320"/>
                      <a:pt x="598319" y="300038"/>
                      <a:pt x="548789" y="294323"/>
                    </a:cubicBezTo>
                    <a:cubicBezTo>
                      <a:pt x="522119" y="291465"/>
                      <a:pt x="494497" y="294323"/>
                      <a:pt x="467827" y="293370"/>
                    </a:cubicBezTo>
                    <a:cubicBezTo>
                      <a:pt x="440204" y="293370"/>
                      <a:pt x="410677" y="285750"/>
                      <a:pt x="409724" y="331470"/>
                    </a:cubicBezTo>
                    <a:cubicBezTo>
                      <a:pt x="409724" y="349568"/>
                      <a:pt x="384959" y="356235"/>
                      <a:pt x="372577" y="343853"/>
                    </a:cubicBezTo>
                    <a:cubicBezTo>
                      <a:pt x="352574" y="321945"/>
                      <a:pt x="362099" y="292418"/>
                      <a:pt x="364957" y="266700"/>
                    </a:cubicBezTo>
                    <a:cubicBezTo>
                      <a:pt x="366862" y="242888"/>
                      <a:pt x="387817" y="243840"/>
                      <a:pt x="404962" y="243840"/>
                    </a:cubicBezTo>
                    <a:cubicBezTo>
                      <a:pt x="454492" y="244793"/>
                      <a:pt x="503069" y="244793"/>
                      <a:pt x="562124" y="244793"/>
                    </a:cubicBezTo>
                    <a:close/>
                  </a:path>
                </a:pathLst>
              </a:custGeom>
              <a:solidFill>
                <a:schemeClr val="bg1">
                  <a:lumMod val="65000"/>
                </a:schemeClr>
              </a:solidFill>
              <a:ln w="9525" cap="flat">
                <a:noFill/>
                <a:prstDash val="solid"/>
                <a:miter/>
              </a:ln>
            </p:spPr>
            <p:txBody>
              <a:bodyPr rtlCol="0" anchor="ctr"/>
              <a:lstStyle/>
              <a:p>
                <a:endParaRPr lang="en-US"/>
              </a:p>
            </p:txBody>
          </p:sp>
          <p:sp>
            <p:nvSpPr>
              <p:cNvPr id="190" name="Freeform: Shape 269">
                <a:extLst>
                  <a:ext uri="{FF2B5EF4-FFF2-40B4-BE49-F238E27FC236}">
                    <a16:creationId xmlns:a16="http://schemas.microsoft.com/office/drawing/2014/main" id="{67D1F54E-AA46-4DA9-A152-5982055C36A9}"/>
                  </a:ext>
                </a:extLst>
              </p:cNvPr>
              <p:cNvSpPr/>
              <p:nvPr/>
            </p:nvSpPr>
            <p:spPr>
              <a:xfrm>
                <a:off x="5724251" y="3427333"/>
                <a:ext cx="285750" cy="390525"/>
              </a:xfrm>
              <a:custGeom>
                <a:avLst/>
                <a:gdLst>
                  <a:gd name="connsiteX0" fmla="*/ 2179 w 285750"/>
                  <a:gd name="connsiteY0" fmla="*/ 302657 h 390525"/>
                  <a:gd name="connsiteX1" fmla="*/ 126004 w 285750"/>
                  <a:gd name="connsiteY1" fmla="*/ 326469 h 390525"/>
                  <a:gd name="connsiteX2" fmla="*/ 190774 w 285750"/>
                  <a:gd name="connsiteY2" fmla="*/ 276939 h 390525"/>
                  <a:gd name="connsiteX3" fmla="*/ 130767 w 285750"/>
                  <a:gd name="connsiteY3" fmla="*/ 222647 h 390525"/>
                  <a:gd name="connsiteX4" fmla="*/ 92667 w 285750"/>
                  <a:gd name="connsiteY4" fmla="*/ 221694 h 390525"/>
                  <a:gd name="connsiteX5" fmla="*/ 67902 w 285750"/>
                  <a:gd name="connsiteY5" fmla="*/ 192167 h 390525"/>
                  <a:gd name="connsiteX6" fmla="*/ 92667 w 285750"/>
                  <a:gd name="connsiteY6" fmla="*/ 156924 h 390525"/>
                  <a:gd name="connsiteX7" fmla="*/ 140292 w 285750"/>
                  <a:gd name="connsiteY7" fmla="*/ 155019 h 390525"/>
                  <a:gd name="connsiteX8" fmla="*/ 182202 w 285750"/>
                  <a:gd name="connsiteY8" fmla="*/ 112157 h 390525"/>
                  <a:gd name="connsiteX9" fmla="*/ 141244 w 285750"/>
                  <a:gd name="connsiteY9" fmla="*/ 68342 h 390525"/>
                  <a:gd name="connsiteX10" fmla="*/ 25039 w 285750"/>
                  <a:gd name="connsiteY10" fmla="*/ 81677 h 390525"/>
                  <a:gd name="connsiteX11" fmla="*/ 84094 w 285750"/>
                  <a:gd name="connsiteY11" fmla="*/ 1667 h 390525"/>
                  <a:gd name="connsiteX12" fmla="*/ 187917 w 285750"/>
                  <a:gd name="connsiteY12" fmla="*/ 2619 h 390525"/>
                  <a:gd name="connsiteX13" fmla="*/ 277452 w 285750"/>
                  <a:gd name="connsiteY13" fmla="*/ 73104 h 390525"/>
                  <a:gd name="connsiteX14" fmla="*/ 221254 w 285750"/>
                  <a:gd name="connsiteY14" fmla="*/ 178832 h 390525"/>
                  <a:gd name="connsiteX15" fmla="*/ 285072 w 285750"/>
                  <a:gd name="connsiteY15" fmla="*/ 245507 h 390525"/>
                  <a:gd name="connsiteX16" fmla="*/ 216492 w 285750"/>
                  <a:gd name="connsiteY16" fmla="*/ 378857 h 390525"/>
                  <a:gd name="connsiteX17" fmla="*/ 25039 w 285750"/>
                  <a:gd name="connsiteY17" fmla="*/ 380762 h 390525"/>
                  <a:gd name="connsiteX18" fmla="*/ 2179 w 285750"/>
                  <a:gd name="connsiteY18" fmla="*/ 302657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5750" h="390525">
                    <a:moveTo>
                      <a:pt x="2179" y="302657"/>
                    </a:moveTo>
                    <a:cubicBezTo>
                      <a:pt x="45994" y="316944"/>
                      <a:pt x="84094" y="331232"/>
                      <a:pt x="126004" y="326469"/>
                    </a:cubicBezTo>
                    <a:cubicBezTo>
                      <a:pt x="157437" y="322659"/>
                      <a:pt x="187917" y="315039"/>
                      <a:pt x="190774" y="276939"/>
                    </a:cubicBezTo>
                    <a:cubicBezTo>
                      <a:pt x="193632" y="236934"/>
                      <a:pt x="160294" y="229314"/>
                      <a:pt x="130767" y="222647"/>
                    </a:cubicBezTo>
                    <a:cubicBezTo>
                      <a:pt x="118384" y="219789"/>
                      <a:pt x="105049" y="220742"/>
                      <a:pt x="92667" y="221694"/>
                    </a:cubicBezTo>
                    <a:cubicBezTo>
                      <a:pt x="69807" y="223599"/>
                      <a:pt x="66949" y="210264"/>
                      <a:pt x="67902" y="192167"/>
                    </a:cubicBezTo>
                    <a:cubicBezTo>
                      <a:pt x="68854" y="175022"/>
                      <a:pt x="64092" y="155972"/>
                      <a:pt x="92667" y="156924"/>
                    </a:cubicBezTo>
                    <a:cubicBezTo>
                      <a:pt x="108859" y="157877"/>
                      <a:pt x="124099" y="156924"/>
                      <a:pt x="140292" y="155019"/>
                    </a:cubicBezTo>
                    <a:cubicBezTo>
                      <a:pt x="165057" y="152162"/>
                      <a:pt x="182202" y="139779"/>
                      <a:pt x="182202" y="112157"/>
                    </a:cubicBezTo>
                    <a:cubicBezTo>
                      <a:pt x="182202" y="85487"/>
                      <a:pt x="166009" y="72152"/>
                      <a:pt x="141244" y="68342"/>
                    </a:cubicBezTo>
                    <a:cubicBezTo>
                      <a:pt x="101239" y="61674"/>
                      <a:pt x="63139" y="71199"/>
                      <a:pt x="25039" y="81677"/>
                    </a:cubicBezTo>
                    <a:cubicBezTo>
                      <a:pt x="14562" y="9287"/>
                      <a:pt x="16467" y="6429"/>
                      <a:pt x="84094" y="1667"/>
                    </a:cubicBezTo>
                    <a:cubicBezTo>
                      <a:pt x="118384" y="-238"/>
                      <a:pt x="153627" y="-1191"/>
                      <a:pt x="187917" y="2619"/>
                    </a:cubicBezTo>
                    <a:cubicBezTo>
                      <a:pt x="230779" y="7382"/>
                      <a:pt x="267927" y="24527"/>
                      <a:pt x="277452" y="73104"/>
                    </a:cubicBezTo>
                    <a:cubicBezTo>
                      <a:pt x="286977" y="122634"/>
                      <a:pt x="273642" y="148352"/>
                      <a:pt x="221254" y="178832"/>
                    </a:cubicBezTo>
                    <a:cubicBezTo>
                      <a:pt x="248877" y="195977"/>
                      <a:pt x="275547" y="212169"/>
                      <a:pt x="285072" y="245507"/>
                    </a:cubicBezTo>
                    <a:cubicBezTo>
                      <a:pt x="301264" y="303609"/>
                      <a:pt x="274594" y="358854"/>
                      <a:pt x="216492" y="378857"/>
                    </a:cubicBezTo>
                    <a:cubicBezTo>
                      <a:pt x="152674" y="400764"/>
                      <a:pt x="87904" y="397907"/>
                      <a:pt x="25039" y="380762"/>
                    </a:cubicBezTo>
                    <a:cubicBezTo>
                      <a:pt x="-17823" y="369332"/>
                      <a:pt x="8847" y="332184"/>
                      <a:pt x="2179" y="302657"/>
                    </a:cubicBezTo>
                    <a:close/>
                  </a:path>
                </a:pathLst>
              </a:custGeom>
              <a:solidFill>
                <a:schemeClr val="bg1">
                  <a:lumMod val="65000"/>
                </a:schemeClr>
              </a:solidFill>
              <a:ln w="9525" cap="flat">
                <a:noFill/>
                <a:prstDash val="solid"/>
                <a:miter/>
              </a:ln>
            </p:spPr>
            <p:txBody>
              <a:bodyPr rtlCol="0" anchor="ctr"/>
              <a:lstStyle/>
              <a:p>
                <a:endParaRPr lang="en-US"/>
              </a:p>
            </p:txBody>
          </p:sp>
          <p:sp>
            <p:nvSpPr>
              <p:cNvPr id="191" name="Freeform: Shape 270">
                <a:extLst>
                  <a:ext uri="{FF2B5EF4-FFF2-40B4-BE49-F238E27FC236}">
                    <a16:creationId xmlns:a16="http://schemas.microsoft.com/office/drawing/2014/main" id="{A19EA87B-11F5-468A-8DFD-9978D5A71A9C}"/>
                  </a:ext>
                </a:extLst>
              </p:cNvPr>
              <p:cNvSpPr/>
              <p:nvPr/>
            </p:nvSpPr>
            <p:spPr>
              <a:xfrm>
                <a:off x="6105454" y="3430840"/>
                <a:ext cx="352425" cy="381000"/>
              </a:xfrm>
              <a:custGeom>
                <a:avLst/>
                <a:gdLst>
                  <a:gd name="connsiteX0" fmla="*/ 199143 w 352425"/>
                  <a:gd name="connsiteY0" fmla="*/ 7684 h 381000"/>
                  <a:gd name="connsiteX1" fmla="*/ 32456 w 352425"/>
                  <a:gd name="connsiteY1" fmla="*/ 65 h 381000"/>
                  <a:gd name="connsiteX2" fmla="*/ 71 w 352425"/>
                  <a:gd name="connsiteY2" fmla="*/ 33402 h 381000"/>
                  <a:gd name="connsiteX3" fmla="*/ 71 w 352425"/>
                  <a:gd name="connsiteY3" fmla="*/ 190565 h 381000"/>
                  <a:gd name="connsiteX4" fmla="*/ 71 w 352425"/>
                  <a:gd name="connsiteY4" fmla="*/ 352489 h 381000"/>
                  <a:gd name="connsiteX5" fmla="*/ 30551 w 352425"/>
                  <a:gd name="connsiteY5" fmla="*/ 382970 h 381000"/>
                  <a:gd name="connsiteX6" fmla="*/ 192476 w 352425"/>
                  <a:gd name="connsiteY6" fmla="*/ 379160 h 381000"/>
                  <a:gd name="connsiteX7" fmla="*/ 358211 w 352425"/>
                  <a:gd name="connsiteY7" fmla="*/ 199137 h 381000"/>
                  <a:gd name="connsiteX8" fmla="*/ 199143 w 352425"/>
                  <a:gd name="connsiteY8" fmla="*/ 7684 h 381000"/>
                  <a:gd name="connsiteX9" fmla="*/ 257246 w 352425"/>
                  <a:gd name="connsiteY9" fmla="*/ 210567 h 381000"/>
                  <a:gd name="connsiteX10" fmla="*/ 119133 w 352425"/>
                  <a:gd name="connsiteY10" fmla="*/ 307722 h 381000"/>
                  <a:gd name="connsiteX11" fmla="*/ 96273 w 352425"/>
                  <a:gd name="connsiteY11" fmla="*/ 279147 h 381000"/>
                  <a:gd name="connsiteX12" fmla="*/ 96273 w 352425"/>
                  <a:gd name="connsiteY12" fmla="*/ 189612 h 381000"/>
                  <a:gd name="connsiteX13" fmla="*/ 95321 w 352425"/>
                  <a:gd name="connsiteY13" fmla="*/ 127699 h 381000"/>
                  <a:gd name="connsiteX14" fmla="*/ 150566 w 352425"/>
                  <a:gd name="connsiteY14" fmla="*/ 75312 h 381000"/>
                  <a:gd name="connsiteX15" fmla="*/ 257246 w 352425"/>
                  <a:gd name="connsiteY15" fmla="*/ 210567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52425" h="381000">
                    <a:moveTo>
                      <a:pt x="199143" y="7684"/>
                    </a:moveTo>
                    <a:cubicBezTo>
                      <a:pt x="143898" y="-888"/>
                      <a:pt x="88653" y="1970"/>
                      <a:pt x="32456" y="65"/>
                    </a:cubicBezTo>
                    <a:cubicBezTo>
                      <a:pt x="7691" y="-888"/>
                      <a:pt x="-882" y="8637"/>
                      <a:pt x="71" y="33402"/>
                    </a:cubicBezTo>
                    <a:cubicBezTo>
                      <a:pt x="1023" y="85790"/>
                      <a:pt x="71" y="138177"/>
                      <a:pt x="71" y="190565"/>
                    </a:cubicBezTo>
                    <a:cubicBezTo>
                      <a:pt x="71" y="244857"/>
                      <a:pt x="1023" y="298197"/>
                      <a:pt x="71" y="352489"/>
                    </a:cubicBezTo>
                    <a:cubicBezTo>
                      <a:pt x="71" y="374397"/>
                      <a:pt x="7691" y="383922"/>
                      <a:pt x="30551" y="382970"/>
                    </a:cubicBezTo>
                    <a:cubicBezTo>
                      <a:pt x="84843" y="381064"/>
                      <a:pt x="139136" y="383922"/>
                      <a:pt x="192476" y="379160"/>
                    </a:cubicBezTo>
                    <a:cubicBezTo>
                      <a:pt x="293441" y="370587"/>
                      <a:pt x="356306" y="300102"/>
                      <a:pt x="358211" y="199137"/>
                    </a:cubicBezTo>
                    <a:cubicBezTo>
                      <a:pt x="359163" y="90552"/>
                      <a:pt x="302013" y="23877"/>
                      <a:pt x="199143" y="7684"/>
                    </a:cubicBezTo>
                    <a:close/>
                    <a:moveTo>
                      <a:pt x="257246" y="210567"/>
                    </a:moveTo>
                    <a:cubicBezTo>
                      <a:pt x="248673" y="278195"/>
                      <a:pt x="190571" y="318199"/>
                      <a:pt x="119133" y="307722"/>
                    </a:cubicBezTo>
                    <a:cubicBezTo>
                      <a:pt x="100083" y="304864"/>
                      <a:pt x="96273" y="295339"/>
                      <a:pt x="96273" y="279147"/>
                    </a:cubicBezTo>
                    <a:cubicBezTo>
                      <a:pt x="96273" y="249620"/>
                      <a:pt x="96273" y="219139"/>
                      <a:pt x="96273" y="189612"/>
                    </a:cubicBezTo>
                    <a:cubicBezTo>
                      <a:pt x="96273" y="168657"/>
                      <a:pt x="99131" y="148654"/>
                      <a:pt x="95321" y="127699"/>
                    </a:cubicBezTo>
                    <a:cubicBezTo>
                      <a:pt x="88653" y="81979"/>
                      <a:pt x="108656" y="70549"/>
                      <a:pt x="150566" y="75312"/>
                    </a:cubicBezTo>
                    <a:cubicBezTo>
                      <a:pt x="224861" y="84837"/>
                      <a:pt x="266771" y="136272"/>
                      <a:pt x="257246" y="210567"/>
                    </a:cubicBezTo>
                    <a:close/>
                  </a:path>
                </a:pathLst>
              </a:custGeom>
              <a:solidFill>
                <a:schemeClr val="bg1">
                  <a:lumMod val="65000"/>
                </a:schemeClr>
              </a:solidFill>
              <a:ln w="9525" cap="flat">
                <a:noFill/>
                <a:prstDash val="solid"/>
                <a:miter/>
              </a:ln>
            </p:spPr>
            <p:txBody>
              <a:bodyPr rtlCol="0" anchor="ctr"/>
              <a:lstStyle/>
              <a:p>
                <a:endParaRPr lang="en-US"/>
              </a:p>
            </p:txBody>
          </p:sp>
        </p:grpSp>
        <p:grpSp>
          <p:nvGrpSpPr>
            <p:cNvPr id="185" name="Group 264">
              <a:extLst>
                <a:ext uri="{FF2B5EF4-FFF2-40B4-BE49-F238E27FC236}">
                  <a16:creationId xmlns:a16="http://schemas.microsoft.com/office/drawing/2014/main" id="{4793FEF3-5C53-4C5E-BD3F-AA16B001BF69}"/>
                </a:ext>
              </a:extLst>
            </p:cNvPr>
            <p:cNvGrpSpPr/>
            <p:nvPr/>
          </p:nvGrpSpPr>
          <p:grpSpPr>
            <a:xfrm>
              <a:off x="5430933" y="3429000"/>
              <a:ext cx="1813929" cy="1852591"/>
              <a:chOff x="5430933" y="3429000"/>
              <a:chExt cx="1813929" cy="1852591"/>
            </a:xfrm>
          </p:grpSpPr>
          <p:sp>
            <p:nvSpPr>
              <p:cNvPr id="186" name="Frame 265">
                <a:extLst>
                  <a:ext uri="{FF2B5EF4-FFF2-40B4-BE49-F238E27FC236}">
                    <a16:creationId xmlns:a16="http://schemas.microsoft.com/office/drawing/2014/main" id="{71152C4E-D4DD-4F33-B5E8-259A5946E0EA}"/>
                  </a:ext>
                </a:extLst>
              </p:cNvPr>
              <p:cNvSpPr/>
              <p:nvPr/>
            </p:nvSpPr>
            <p:spPr>
              <a:xfrm>
                <a:off x="5430933" y="3429000"/>
                <a:ext cx="1813929" cy="1752653"/>
              </a:xfrm>
              <a:prstGeom prst="frame">
                <a:avLst>
                  <a:gd name="adj1" fmla="val 7537"/>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7" name="Rectangle 266">
                <a:extLst>
                  <a:ext uri="{FF2B5EF4-FFF2-40B4-BE49-F238E27FC236}">
                    <a16:creationId xmlns:a16="http://schemas.microsoft.com/office/drawing/2014/main" id="{0907C9E8-94ED-4DD2-905A-FF92FFDB55F6}"/>
                  </a:ext>
                </a:extLst>
              </p:cNvPr>
              <p:cNvSpPr/>
              <p:nvPr/>
            </p:nvSpPr>
            <p:spPr>
              <a:xfrm>
                <a:off x="5430933" y="5181653"/>
                <a:ext cx="225668" cy="9993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Rectangle 267">
                <a:extLst>
                  <a:ext uri="{FF2B5EF4-FFF2-40B4-BE49-F238E27FC236}">
                    <a16:creationId xmlns:a16="http://schemas.microsoft.com/office/drawing/2014/main" id="{8E03E586-D078-461B-9F19-466CDB6F4DF1}"/>
                  </a:ext>
                </a:extLst>
              </p:cNvPr>
              <p:cNvSpPr/>
              <p:nvPr/>
            </p:nvSpPr>
            <p:spPr>
              <a:xfrm>
                <a:off x="7019194" y="5181653"/>
                <a:ext cx="225668" cy="9993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4219004608"/>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t Forme [b]">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4C99FCB6-6034-4E63-B736-586D0A81D1DF}"/>
              </a:ext>
            </a:extLst>
          </p:cNvPr>
          <p:cNvSpPr>
            <a:spLocks noGrp="1"/>
          </p:cNvSpPr>
          <p:nvPr>
            <p:ph type="title" hasCustomPrompt="1"/>
          </p:nvPr>
        </p:nvSpPr>
        <p:spPr>
          <a:xfrm>
            <a:off x="276305" y="180000"/>
            <a:ext cx="11652170" cy="707373"/>
          </a:xfrm>
          <a:prstGeom prst="rect">
            <a:avLst/>
          </a:prstGeom>
        </p:spPr>
        <p:txBody>
          <a:bodyPr vert="horz" lIns="91440" tIns="45720" rIns="91440" bIns="45720" rtlCol="0" anchor="t" anchorCtr="0">
            <a:spAutoFit/>
          </a:bodyPr>
          <a:lstStyle>
            <a:lvl1pPr algn="l" defTabSz="914400" rtl="0" eaLnBrk="1" latinLnBrk="0" hangingPunct="1">
              <a:lnSpc>
                <a:spcPct val="90000"/>
              </a:lnSpc>
              <a:spcBef>
                <a:spcPct val="0"/>
              </a:spcBef>
              <a:buNone/>
              <a:defRPr sz="4400" kern="1200">
                <a:solidFill>
                  <a:schemeClr val="bg1">
                    <a:lumMod val="50000"/>
                  </a:schemeClr>
                </a:solidFill>
                <a:latin typeface="+mj-lt"/>
                <a:ea typeface="+mj-ea"/>
                <a:cs typeface="+mj-cs"/>
              </a:defRPr>
            </a:lvl1pPr>
          </a:lstStyle>
          <a:p>
            <a:r>
              <a:rPr lang="it-IT"/>
              <a:t>Forme completamente modificabili</a:t>
            </a:r>
          </a:p>
        </p:txBody>
      </p:sp>
      <p:grpSp>
        <p:nvGrpSpPr>
          <p:cNvPr id="202" name="Group 34">
            <a:extLst>
              <a:ext uri="{FF2B5EF4-FFF2-40B4-BE49-F238E27FC236}">
                <a16:creationId xmlns:a16="http://schemas.microsoft.com/office/drawing/2014/main" id="{B97AF50E-9E6C-4B8B-A61A-6E96B4B15065}"/>
              </a:ext>
            </a:extLst>
          </p:cNvPr>
          <p:cNvGrpSpPr/>
          <p:nvPr userDrawn="1"/>
        </p:nvGrpSpPr>
        <p:grpSpPr>
          <a:xfrm>
            <a:off x="10483058" y="1702391"/>
            <a:ext cx="1087000" cy="2018714"/>
            <a:chOff x="741800" y="1570966"/>
            <a:chExt cx="2520000" cy="4680000"/>
          </a:xfrm>
        </p:grpSpPr>
        <p:grpSp>
          <p:nvGrpSpPr>
            <p:cNvPr id="203" name="Group 8">
              <a:extLst>
                <a:ext uri="{FF2B5EF4-FFF2-40B4-BE49-F238E27FC236}">
                  <a16:creationId xmlns:a16="http://schemas.microsoft.com/office/drawing/2014/main" id="{F64D194F-0694-4F56-94AC-5E7FF77113B0}"/>
                </a:ext>
              </a:extLst>
            </p:cNvPr>
            <p:cNvGrpSpPr/>
            <p:nvPr/>
          </p:nvGrpSpPr>
          <p:grpSpPr>
            <a:xfrm>
              <a:off x="741800" y="1570966"/>
              <a:ext cx="2520000" cy="4680000"/>
              <a:chOff x="445712" y="1449040"/>
              <a:chExt cx="2520000" cy="4680000"/>
            </a:xfrm>
          </p:grpSpPr>
          <p:sp>
            <p:nvSpPr>
              <p:cNvPr id="205" name="Rounded Rectangle 3">
                <a:extLst>
                  <a:ext uri="{FF2B5EF4-FFF2-40B4-BE49-F238E27FC236}">
                    <a16:creationId xmlns:a16="http://schemas.microsoft.com/office/drawing/2014/main" id="{91E6834F-96D4-4525-937D-23A3565F2B38}"/>
                  </a:ext>
                </a:extLst>
              </p:cNvPr>
              <p:cNvSpPr/>
              <p:nvPr userDrawn="1"/>
            </p:nvSpPr>
            <p:spPr>
              <a:xfrm>
                <a:off x="445712" y="1449040"/>
                <a:ext cx="2520000" cy="4680000"/>
              </a:xfrm>
              <a:prstGeom prst="roundRect">
                <a:avLst>
                  <a:gd name="adj" fmla="val 13580"/>
                </a:avLst>
              </a:prstGeom>
              <a:solidFill>
                <a:srgbClr val="262626"/>
              </a:solidFill>
              <a:ln w="88900">
                <a:noFill/>
              </a:ln>
              <a:effectLst/>
              <a:scene3d>
                <a:camera prst="perspectiveFront"/>
                <a:lightRig rig="threePt" dir="t"/>
              </a:scene3d>
              <a:sp3d prstMaterial="plastic">
                <a:bevelT w="127000" h="50800"/>
                <a:bevelB w="127000" h="254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06" name="Rectangle 5">
                <a:extLst>
                  <a:ext uri="{FF2B5EF4-FFF2-40B4-BE49-F238E27FC236}">
                    <a16:creationId xmlns:a16="http://schemas.microsoft.com/office/drawing/2014/main" id="{F2F7FB57-2819-424C-B0B9-0BC3F3801CD7}"/>
                  </a:ext>
                </a:extLst>
              </p:cNvPr>
              <p:cNvSpPr/>
              <p:nvPr userDrawn="1"/>
            </p:nvSpPr>
            <p:spPr>
              <a:xfrm>
                <a:off x="1597700" y="1680321"/>
                <a:ext cx="216024" cy="34350"/>
              </a:xfrm>
              <a:prstGeom prst="rect">
                <a:avLst/>
              </a:prstGeom>
              <a:solidFill>
                <a:srgbClr val="B0B0B0"/>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nvGrpSpPr>
              <p:cNvPr id="207" name="Group 1">
                <a:extLst>
                  <a:ext uri="{FF2B5EF4-FFF2-40B4-BE49-F238E27FC236}">
                    <a16:creationId xmlns:a16="http://schemas.microsoft.com/office/drawing/2014/main" id="{4C4E5084-F78D-41CA-89AA-A97FE76AEABB}"/>
                  </a:ext>
                </a:extLst>
              </p:cNvPr>
              <p:cNvGrpSpPr/>
              <p:nvPr userDrawn="1"/>
            </p:nvGrpSpPr>
            <p:grpSpPr>
              <a:xfrm>
                <a:off x="1549420" y="5712364"/>
                <a:ext cx="312583" cy="312583"/>
                <a:chOff x="1570727" y="5532687"/>
                <a:chExt cx="312583" cy="312583"/>
              </a:xfrm>
            </p:grpSpPr>
            <p:sp>
              <p:nvSpPr>
                <p:cNvPr id="208" name="Oval 4">
                  <a:extLst>
                    <a:ext uri="{FF2B5EF4-FFF2-40B4-BE49-F238E27FC236}">
                      <a16:creationId xmlns:a16="http://schemas.microsoft.com/office/drawing/2014/main" id="{D6C448DA-F07D-4997-BA5D-D39B0266492F}"/>
                    </a:ext>
                  </a:extLst>
                </p:cNvPr>
                <p:cNvSpPr/>
                <p:nvPr userDrawn="1"/>
              </p:nvSpPr>
              <p:spPr>
                <a:xfrm>
                  <a:off x="1570727" y="5532687"/>
                  <a:ext cx="312583" cy="312583"/>
                </a:xfrm>
                <a:prstGeom prst="ellipse">
                  <a:avLst/>
                </a:prstGeom>
                <a:solidFill>
                  <a:schemeClr val="bg1">
                    <a:lumMod val="50000"/>
                  </a:schemeClr>
                </a:solidFill>
                <a:ln w="0">
                  <a:solidFill>
                    <a:srgbClr val="262626"/>
                  </a:solidFill>
                </a:ln>
                <a:scene3d>
                  <a:camera prst="perspectiveFront"/>
                  <a:lightRig rig="threePt" dir="t"/>
                </a:scene3d>
                <a:sp3d>
                  <a:bevelT w="635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sp>
              <p:nvSpPr>
                <p:cNvPr id="209" name="Rounded Rectangle 7">
                  <a:extLst>
                    <a:ext uri="{FF2B5EF4-FFF2-40B4-BE49-F238E27FC236}">
                      <a16:creationId xmlns:a16="http://schemas.microsoft.com/office/drawing/2014/main" id="{48A9CAC0-C4E5-4137-9C20-331977C2FDE2}"/>
                    </a:ext>
                  </a:extLst>
                </p:cNvPr>
                <p:cNvSpPr/>
                <p:nvPr userDrawn="1"/>
              </p:nvSpPr>
              <p:spPr>
                <a:xfrm>
                  <a:off x="1655532" y="5616970"/>
                  <a:ext cx="142969" cy="144016"/>
                </a:xfrm>
                <a:prstGeom prst="roundRect">
                  <a:avLst/>
                </a:prstGeom>
                <a:solidFill>
                  <a:srgbClr val="737373"/>
                </a:solidFill>
                <a:ln w="6350">
                  <a:solidFill>
                    <a:srgbClr val="B0B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a:p>
              </p:txBody>
            </p:sp>
          </p:grpSp>
        </p:grpSp>
        <p:sp>
          <p:nvSpPr>
            <p:cNvPr id="204" name="Picture Placeholder 9">
              <a:extLst>
                <a:ext uri="{FF2B5EF4-FFF2-40B4-BE49-F238E27FC236}">
                  <a16:creationId xmlns:a16="http://schemas.microsoft.com/office/drawing/2014/main" id="{D2A1E162-68D5-4521-826B-994D2937281A}"/>
                </a:ext>
              </a:extLst>
            </p:cNvPr>
            <p:cNvSpPr txBox="1">
              <a:spLocks/>
            </p:cNvSpPr>
            <p:nvPr/>
          </p:nvSpPr>
          <p:spPr>
            <a:xfrm>
              <a:off x="921680" y="1930403"/>
              <a:ext cx="2160240" cy="3744416"/>
            </a:xfrm>
            <a:prstGeom prst="rect">
              <a:avLst/>
            </a:prstGeom>
            <a:solidFill>
              <a:schemeClr val="bg1">
                <a:lumMod val="95000"/>
              </a:schemeClr>
            </a:solidFill>
          </p:spPr>
          <p:txBody>
            <a:bodyPr anchor="ctr"/>
            <a:lstStyle>
              <a:lvl1pPr marL="0" marR="0" indent="0" algn="ctr" defTabSz="914446" rtl="0" eaLnBrk="1" fontAlgn="auto" latinLnBrk="1" hangingPunct="1">
                <a:lnSpc>
                  <a:spcPct val="100000"/>
                </a:lnSpc>
                <a:spcBef>
                  <a:spcPct val="20000"/>
                </a:spcBef>
                <a:spcAft>
                  <a:spcPts val="0"/>
                </a:spcAft>
                <a:buClrTx/>
                <a:buSzTx/>
                <a:buFont typeface="Arial" pitchFamily="34" charset="0"/>
                <a:buNone/>
                <a:tabLst/>
                <a:defRPr sz="1200" b="0" kern="1200" baseline="0">
                  <a:solidFill>
                    <a:schemeClr val="tx1">
                      <a:lumMod val="75000"/>
                      <a:lumOff val="25000"/>
                    </a:schemeClr>
                  </a:solidFill>
                  <a:latin typeface="+mn-lt"/>
                  <a:ea typeface="+mn-ea"/>
                  <a:cs typeface="Arial"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ko-KR" altLang="en-US"/>
            </a:p>
          </p:txBody>
        </p:sp>
      </p:grpSp>
      <p:grpSp>
        <p:nvGrpSpPr>
          <p:cNvPr id="210" name="Group 42">
            <a:extLst>
              <a:ext uri="{FF2B5EF4-FFF2-40B4-BE49-F238E27FC236}">
                <a16:creationId xmlns:a16="http://schemas.microsoft.com/office/drawing/2014/main" id="{11ABAC7E-BC11-42CA-829A-B0C4318442A9}"/>
              </a:ext>
            </a:extLst>
          </p:cNvPr>
          <p:cNvGrpSpPr/>
          <p:nvPr userDrawn="1"/>
        </p:nvGrpSpPr>
        <p:grpSpPr>
          <a:xfrm flipH="1">
            <a:off x="162768" y="808291"/>
            <a:ext cx="2580226" cy="3156179"/>
            <a:chOff x="6446339" y="1280897"/>
            <a:chExt cx="4320717" cy="5285178"/>
          </a:xfrm>
        </p:grpSpPr>
        <p:sp>
          <p:nvSpPr>
            <p:cNvPr id="211" name="Freeform: Shape 43">
              <a:extLst>
                <a:ext uri="{FF2B5EF4-FFF2-40B4-BE49-F238E27FC236}">
                  <a16:creationId xmlns:a16="http://schemas.microsoft.com/office/drawing/2014/main" id="{3EFA3547-24C0-48EB-87F3-8B1B41E2316A}"/>
                </a:ext>
              </a:extLst>
            </p:cNvPr>
            <p:cNvSpPr/>
            <p:nvPr/>
          </p:nvSpPr>
          <p:spPr>
            <a:xfrm>
              <a:off x="7360122" y="5629227"/>
              <a:ext cx="2033648" cy="936848"/>
            </a:xfrm>
            <a:custGeom>
              <a:avLst/>
              <a:gdLst>
                <a:gd name="connsiteX0" fmla="*/ 448273 w 847725"/>
                <a:gd name="connsiteY0" fmla="*/ 7144 h 390525"/>
                <a:gd name="connsiteX1" fmla="*/ 464466 w 847725"/>
                <a:gd name="connsiteY1" fmla="*/ 184309 h 390525"/>
                <a:gd name="connsiteX2" fmla="*/ 452083 w 847725"/>
                <a:gd name="connsiteY2" fmla="*/ 224314 h 390525"/>
                <a:gd name="connsiteX3" fmla="*/ 352071 w 847725"/>
                <a:gd name="connsiteY3" fmla="*/ 269081 h 390525"/>
                <a:gd name="connsiteX4" fmla="*/ 30126 w 847725"/>
                <a:gd name="connsiteY4" fmla="*/ 283369 h 390525"/>
                <a:gd name="connsiteX5" fmla="*/ 7266 w 847725"/>
                <a:gd name="connsiteY5" fmla="*/ 285274 h 390525"/>
                <a:gd name="connsiteX6" fmla="*/ 12981 w 847725"/>
                <a:gd name="connsiteY6" fmla="*/ 292894 h 390525"/>
                <a:gd name="connsiteX7" fmla="*/ 439701 w 847725"/>
                <a:gd name="connsiteY7" fmla="*/ 384334 h 390525"/>
                <a:gd name="connsiteX8" fmla="*/ 455893 w 847725"/>
                <a:gd name="connsiteY8" fmla="*/ 385286 h 390525"/>
                <a:gd name="connsiteX9" fmla="*/ 829273 w 847725"/>
                <a:gd name="connsiteY9" fmla="*/ 321469 h 390525"/>
                <a:gd name="connsiteX10" fmla="*/ 797841 w 847725"/>
                <a:gd name="connsiteY10" fmla="*/ 52864 h 390525"/>
                <a:gd name="connsiteX11" fmla="*/ 448273 w 847725"/>
                <a:gd name="connsiteY11" fmla="*/ 7144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47725" h="390525">
                  <a:moveTo>
                    <a:pt x="448273" y="7144"/>
                  </a:moveTo>
                  <a:cubicBezTo>
                    <a:pt x="460656" y="89059"/>
                    <a:pt x="469228" y="136684"/>
                    <a:pt x="464466" y="184309"/>
                  </a:cubicBezTo>
                  <a:cubicBezTo>
                    <a:pt x="463513" y="196691"/>
                    <a:pt x="460656" y="208121"/>
                    <a:pt x="452083" y="224314"/>
                  </a:cubicBezTo>
                  <a:cubicBezTo>
                    <a:pt x="433033" y="261461"/>
                    <a:pt x="379693" y="268129"/>
                    <a:pt x="352071" y="269081"/>
                  </a:cubicBezTo>
                  <a:cubicBezTo>
                    <a:pt x="256821" y="270986"/>
                    <a:pt x="63463" y="282416"/>
                    <a:pt x="30126" y="283369"/>
                  </a:cubicBezTo>
                  <a:cubicBezTo>
                    <a:pt x="26316" y="283369"/>
                    <a:pt x="5361" y="283369"/>
                    <a:pt x="7266" y="285274"/>
                  </a:cubicBezTo>
                  <a:cubicBezTo>
                    <a:pt x="8218" y="286226"/>
                    <a:pt x="12981" y="292894"/>
                    <a:pt x="12981" y="292894"/>
                  </a:cubicBezTo>
                  <a:cubicBezTo>
                    <a:pt x="24411" y="308134"/>
                    <a:pt x="381598" y="373856"/>
                    <a:pt x="439701" y="384334"/>
                  </a:cubicBezTo>
                  <a:cubicBezTo>
                    <a:pt x="445416" y="385286"/>
                    <a:pt x="450178" y="385286"/>
                    <a:pt x="455893" y="385286"/>
                  </a:cubicBezTo>
                  <a:cubicBezTo>
                    <a:pt x="508281" y="381476"/>
                    <a:pt x="794983" y="355759"/>
                    <a:pt x="829273" y="321469"/>
                  </a:cubicBezTo>
                  <a:cubicBezTo>
                    <a:pt x="870231" y="279559"/>
                    <a:pt x="827368" y="142399"/>
                    <a:pt x="797841" y="52864"/>
                  </a:cubicBezTo>
                  <a:cubicBezTo>
                    <a:pt x="810223" y="42386"/>
                    <a:pt x="634963" y="21431"/>
                    <a:pt x="448273" y="7144"/>
                  </a:cubicBezTo>
                  <a:close/>
                </a:path>
              </a:pathLst>
            </a:custGeom>
            <a:solidFill>
              <a:srgbClr val="B3B3B3"/>
            </a:solidFill>
            <a:ln w="9525" cap="flat">
              <a:noFill/>
              <a:prstDash val="solid"/>
              <a:miter/>
            </a:ln>
          </p:spPr>
          <p:txBody>
            <a:bodyPr rtlCol="0" anchor="ctr"/>
            <a:lstStyle/>
            <a:p>
              <a:endParaRPr lang="en-US"/>
            </a:p>
          </p:txBody>
        </p:sp>
        <p:sp>
          <p:nvSpPr>
            <p:cNvPr id="212" name="Freeform: Shape 44">
              <a:extLst>
                <a:ext uri="{FF2B5EF4-FFF2-40B4-BE49-F238E27FC236}">
                  <a16:creationId xmlns:a16="http://schemas.microsoft.com/office/drawing/2014/main" id="{D8A1E364-C6D2-435E-BBA8-38CBE3D2A4F0}"/>
                </a:ext>
              </a:extLst>
            </p:cNvPr>
            <p:cNvSpPr/>
            <p:nvPr/>
          </p:nvSpPr>
          <p:spPr>
            <a:xfrm>
              <a:off x="7358820" y="5629227"/>
              <a:ext cx="1987948" cy="913998"/>
            </a:xfrm>
            <a:custGeom>
              <a:avLst/>
              <a:gdLst>
                <a:gd name="connsiteX0" fmla="*/ 436434 w 828675"/>
                <a:gd name="connsiteY0" fmla="*/ 7144 h 381000"/>
                <a:gd name="connsiteX1" fmla="*/ 452626 w 828675"/>
                <a:gd name="connsiteY1" fmla="*/ 178594 h 381000"/>
                <a:gd name="connsiteX2" fmla="*/ 440244 w 828675"/>
                <a:gd name="connsiteY2" fmla="*/ 217646 h 381000"/>
                <a:gd name="connsiteX3" fmla="*/ 342136 w 828675"/>
                <a:gd name="connsiteY3" fmla="*/ 260509 h 381000"/>
                <a:gd name="connsiteX4" fmla="*/ 11619 w 828675"/>
                <a:gd name="connsiteY4" fmla="*/ 281464 h 381000"/>
                <a:gd name="connsiteX5" fmla="*/ 428814 w 828675"/>
                <a:gd name="connsiteY5" fmla="*/ 372904 h 381000"/>
                <a:gd name="connsiteX6" fmla="*/ 444054 w 828675"/>
                <a:gd name="connsiteY6" fmla="*/ 373856 h 381000"/>
                <a:gd name="connsiteX7" fmla="*/ 813624 w 828675"/>
                <a:gd name="connsiteY7" fmla="*/ 311944 h 381000"/>
                <a:gd name="connsiteX8" fmla="*/ 782191 w 828675"/>
                <a:gd name="connsiteY8" fmla="*/ 52864 h 381000"/>
                <a:gd name="connsiteX9" fmla="*/ 436434 w 828675"/>
                <a:gd name="connsiteY9" fmla="*/ 7144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675" h="381000">
                  <a:moveTo>
                    <a:pt x="436434" y="7144"/>
                  </a:moveTo>
                  <a:cubicBezTo>
                    <a:pt x="448816" y="86201"/>
                    <a:pt x="457389" y="131921"/>
                    <a:pt x="452626" y="178594"/>
                  </a:cubicBezTo>
                  <a:cubicBezTo>
                    <a:pt x="451674" y="190976"/>
                    <a:pt x="448816" y="201454"/>
                    <a:pt x="440244" y="217646"/>
                  </a:cubicBezTo>
                  <a:cubicBezTo>
                    <a:pt x="421194" y="252889"/>
                    <a:pt x="367854" y="260509"/>
                    <a:pt x="342136" y="260509"/>
                  </a:cubicBezTo>
                  <a:cubicBezTo>
                    <a:pt x="269746" y="262414"/>
                    <a:pt x="43051" y="274796"/>
                    <a:pt x="11619" y="281464"/>
                  </a:cubicBezTo>
                  <a:cubicBezTo>
                    <a:pt x="-39816" y="292894"/>
                    <a:pt x="367854" y="362426"/>
                    <a:pt x="428814" y="372904"/>
                  </a:cubicBezTo>
                  <a:cubicBezTo>
                    <a:pt x="433576" y="373856"/>
                    <a:pt x="439291" y="373856"/>
                    <a:pt x="444054" y="373856"/>
                  </a:cubicBezTo>
                  <a:cubicBezTo>
                    <a:pt x="494536" y="370046"/>
                    <a:pt x="779334" y="346234"/>
                    <a:pt x="813624" y="311944"/>
                  </a:cubicBezTo>
                  <a:cubicBezTo>
                    <a:pt x="853629" y="271939"/>
                    <a:pt x="811719" y="139541"/>
                    <a:pt x="782191" y="52864"/>
                  </a:cubicBezTo>
                  <a:cubicBezTo>
                    <a:pt x="793621" y="41434"/>
                    <a:pt x="620266" y="20479"/>
                    <a:pt x="436434" y="7144"/>
                  </a:cubicBezTo>
                  <a:close/>
                </a:path>
              </a:pathLst>
            </a:custGeom>
            <a:solidFill>
              <a:srgbClr val="CCCCCC"/>
            </a:solidFill>
            <a:ln w="9525" cap="flat">
              <a:noFill/>
              <a:prstDash val="solid"/>
              <a:miter/>
            </a:ln>
          </p:spPr>
          <p:txBody>
            <a:bodyPr rtlCol="0" anchor="ctr"/>
            <a:lstStyle/>
            <a:p>
              <a:endParaRPr lang="en-US"/>
            </a:p>
          </p:txBody>
        </p:sp>
        <p:sp>
          <p:nvSpPr>
            <p:cNvPr id="213" name="Freeform: Shape 45">
              <a:extLst>
                <a:ext uri="{FF2B5EF4-FFF2-40B4-BE49-F238E27FC236}">
                  <a16:creationId xmlns:a16="http://schemas.microsoft.com/office/drawing/2014/main" id="{B11A2399-A17E-449C-9765-C734D88AAFAD}"/>
                </a:ext>
              </a:extLst>
            </p:cNvPr>
            <p:cNvSpPr/>
            <p:nvPr/>
          </p:nvSpPr>
          <p:spPr>
            <a:xfrm>
              <a:off x="6448412" y="1280897"/>
              <a:ext cx="4318644" cy="4592842"/>
            </a:xfrm>
            <a:custGeom>
              <a:avLst/>
              <a:gdLst>
                <a:gd name="connsiteX0" fmla="*/ 1610322 w 1800225"/>
                <a:gd name="connsiteY0" fmla="*/ 1912136 h 1914525"/>
                <a:gd name="connsiteX1" fmla="*/ 53937 w 1800225"/>
                <a:gd name="connsiteY1" fmla="*/ 1736876 h 1914525"/>
                <a:gd name="connsiteX2" fmla="*/ 7264 w 1800225"/>
                <a:gd name="connsiteY2" fmla="*/ 1681631 h 1914525"/>
                <a:gd name="connsiteX3" fmla="*/ 66319 w 1800225"/>
                <a:gd name="connsiteY3" fmla="*/ 529106 h 1914525"/>
                <a:gd name="connsiteX4" fmla="*/ 107277 w 1800225"/>
                <a:gd name="connsiteY4" fmla="*/ 432903 h 1914525"/>
                <a:gd name="connsiteX5" fmla="*/ 1729384 w 1800225"/>
                <a:gd name="connsiteY5" fmla="*/ 9041 h 1914525"/>
                <a:gd name="connsiteX6" fmla="*/ 1797012 w 1800225"/>
                <a:gd name="connsiteY6" fmla="*/ 63333 h 1914525"/>
                <a:gd name="connsiteX7" fmla="*/ 1691284 w 1800225"/>
                <a:gd name="connsiteY7" fmla="*/ 1844508 h 1914525"/>
                <a:gd name="connsiteX8" fmla="*/ 1610322 w 1800225"/>
                <a:gd name="connsiteY8" fmla="*/ 1912136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0225" h="1914525">
                  <a:moveTo>
                    <a:pt x="1610322" y="1912136"/>
                  </a:moveTo>
                  <a:lnTo>
                    <a:pt x="53937" y="1736876"/>
                  </a:lnTo>
                  <a:cubicBezTo>
                    <a:pt x="26314" y="1734018"/>
                    <a:pt x="5359" y="1709253"/>
                    <a:pt x="7264" y="1681631"/>
                  </a:cubicBezTo>
                  <a:lnTo>
                    <a:pt x="66319" y="529106"/>
                  </a:lnTo>
                  <a:cubicBezTo>
                    <a:pt x="68224" y="458621"/>
                    <a:pt x="84417" y="438618"/>
                    <a:pt x="107277" y="432903"/>
                  </a:cubicBezTo>
                  <a:lnTo>
                    <a:pt x="1729384" y="9041"/>
                  </a:lnTo>
                  <a:cubicBezTo>
                    <a:pt x="1764627" y="-484"/>
                    <a:pt x="1798917" y="27138"/>
                    <a:pt x="1797012" y="63333"/>
                  </a:cubicBezTo>
                  <a:lnTo>
                    <a:pt x="1691284" y="1844508"/>
                  </a:lnTo>
                  <a:cubicBezTo>
                    <a:pt x="1687474" y="1885466"/>
                    <a:pt x="1651279" y="1915946"/>
                    <a:pt x="1610322" y="1912136"/>
                  </a:cubicBezTo>
                  <a:close/>
                </a:path>
              </a:pathLst>
            </a:custGeom>
            <a:solidFill>
              <a:srgbClr val="CCCCCC"/>
            </a:solidFill>
            <a:ln w="9525" cap="flat">
              <a:noFill/>
              <a:prstDash val="solid"/>
              <a:miter/>
            </a:ln>
          </p:spPr>
          <p:txBody>
            <a:bodyPr rtlCol="0" anchor="ctr"/>
            <a:lstStyle/>
            <a:p>
              <a:endParaRPr lang="en-US"/>
            </a:p>
          </p:txBody>
        </p:sp>
        <p:sp>
          <p:nvSpPr>
            <p:cNvPr id="214" name="Freeform: Shape 46">
              <a:extLst>
                <a:ext uri="{FF2B5EF4-FFF2-40B4-BE49-F238E27FC236}">
                  <a16:creationId xmlns:a16="http://schemas.microsoft.com/office/drawing/2014/main" id="{AEB5E1D0-A32C-43C2-BE06-032EB16088E8}"/>
                </a:ext>
              </a:extLst>
            </p:cNvPr>
            <p:cNvSpPr/>
            <p:nvPr/>
          </p:nvSpPr>
          <p:spPr>
            <a:xfrm>
              <a:off x="6464696" y="1280897"/>
              <a:ext cx="4250094" cy="3998744"/>
            </a:xfrm>
            <a:custGeom>
              <a:avLst/>
              <a:gdLst>
                <a:gd name="connsiteX0" fmla="*/ 1678781 w 1771650"/>
                <a:gd name="connsiteY0" fmla="*/ 1664486 h 1666875"/>
                <a:gd name="connsiteX1" fmla="*/ 7144 w 1771650"/>
                <a:gd name="connsiteY1" fmla="*/ 1552091 h 1666875"/>
                <a:gd name="connsiteX2" fmla="*/ 58579 w 1771650"/>
                <a:gd name="connsiteY2" fmla="*/ 482433 h 1666875"/>
                <a:gd name="connsiteX3" fmla="*/ 98584 w 1771650"/>
                <a:gd name="connsiteY3" fmla="*/ 432903 h 1666875"/>
                <a:gd name="connsiteX4" fmla="*/ 1705451 w 1771650"/>
                <a:gd name="connsiteY4" fmla="*/ 9041 h 1666875"/>
                <a:gd name="connsiteX5" fmla="*/ 1772126 w 1771650"/>
                <a:gd name="connsiteY5" fmla="*/ 63333 h 1666875"/>
                <a:gd name="connsiteX6" fmla="*/ 1678781 w 1771650"/>
                <a:gd name="connsiteY6" fmla="*/ 1664486 h 1666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650" h="1666875">
                  <a:moveTo>
                    <a:pt x="1678781" y="1664486"/>
                  </a:moveTo>
                  <a:lnTo>
                    <a:pt x="7144" y="1552091"/>
                  </a:lnTo>
                  <a:lnTo>
                    <a:pt x="58579" y="482433"/>
                  </a:lnTo>
                  <a:cubicBezTo>
                    <a:pt x="59531" y="459573"/>
                    <a:pt x="75724" y="439571"/>
                    <a:pt x="98584" y="432903"/>
                  </a:cubicBezTo>
                  <a:lnTo>
                    <a:pt x="1705451" y="9041"/>
                  </a:lnTo>
                  <a:cubicBezTo>
                    <a:pt x="1740694" y="-484"/>
                    <a:pt x="1774984" y="27138"/>
                    <a:pt x="1772126" y="63333"/>
                  </a:cubicBezTo>
                  <a:lnTo>
                    <a:pt x="1678781" y="1664486"/>
                  </a:lnTo>
                  <a:close/>
                </a:path>
              </a:pathLst>
            </a:custGeom>
            <a:solidFill>
              <a:srgbClr val="1A1A1A"/>
            </a:solidFill>
            <a:ln w="9525" cap="flat">
              <a:noFill/>
              <a:prstDash val="solid"/>
              <a:miter/>
            </a:ln>
          </p:spPr>
          <p:txBody>
            <a:bodyPr rtlCol="0" anchor="ctr"/>
            <a:lstStyle/>
            <a:p>
              <a:endParaRPr lang="en-US"/>
            </a:p>
          </p:txBody>
        </p:sp>
        <p:sp>
          <p:nvSpPr>
            <p:cNvPr id="215" name="Freeform: Shape 47">
              <a:extLst>
                <a:ext uri="{FF2B5EF4-FFF2-40B4-BE49-F238E27FC236}">
                  <a16:creationId xmlns:a16="http://schemas.microsoft.com/office/drawing/2014/main" id="{847720BB-6942-47D3-8A53-8A5F45ADE6F4}"/>
                </a:ext>
              </a:extLst>
            </p:cNvPr>
            <p:cNvSpPr/>
            <p:nvPr/>
          </p:nvSpPr>
          <p:spPr>
            <a:xfrm>
              <a:off x="6572092" y="1577928"/>
              <a:ext cx="3907345" cy="3404644"/>
            </a:xfrm>
            <a:custGeom>
              <a:avLst/>
              <a:gdLst>
                <a:gd name="connsiteX0" fmla="*/ 1539716 w 1628775"/>
                <a:gd name="connsiteY0" fmla="*/ 1416844 h 1419225"/>
                <a:gd name="connsiteX1" fmla="*/ 7144 w 1628775"/>
                <a:gd name="connsiteY1" fmla="*/ 1357789 h 1419225"/>
                <a:gd name="connsiteX2" fmla="*/ 57626 w 1628775"/>
                <a:gd name="connsiteY2" fmla="*/ 363379 h 1419225"/>
                <a:gd name="connsiteX3" fmla="*/ 1628299 w 1628775"/>
                <a:gd name="connsiteY3" fmla="*/ 7144 h 1419225"/>
              </a:gdLst>
              <a:ahLst/>
              <a:cxnLst>
                <a:cxn ang="0">
                  <a:pos x="connsiteX0" y="connsiteY0"/>
                </a:cxn>
                <a:cxn ang="0">
                  <a:pos x="connsiteX1" y="connsiteY1"/>
                </a:cxn>
                <a:cxn ang="0">
                  <a:pos x="connsiteX2" y="connsiteY2"/>
                </a:cxn>
                <a:cxn ang="0">
                  <a:pos x="connsiteX3" y="connsiteY3"/>
                </a:cxn>
              </a:cxnLst>
              <a:rect l="l" t="t" r="r" b="b"/>
              <a:pathLst>
                <a:path w="1628775" h="1419225">
                  <a:moveTo>
                    <a:pt x="1539716" y="1416844"/>
                  </a:moveTo>
                  <a:lnTo>
                    <a:pt x="7144" y="1357789"/>
                  </a:lnTo>
                  <a:lnTo>
                    <a:pt x="57626" y="363379"/>
                  </a:lnTo>
                  <a:lnTo>
                    <a:pt x="1628299" y="7144"/>
                  </a:lnTo>
                  <a:close/>
                </a:path>
              </a:pathLst>
            </a:custGeom>
            <a:solidFill>
              <a:srgbClr val="E6E6E6"/>
            </a:solidFill>
            <a:ln w="9525" cap="flat">
              <a:noFill/>
              <a:prstDash val="solid"/>
              <a:miter/>
            </a:ln>
          </p:spPr>
          <p:txBody>
            <a:bodyPr rtlCol="0" anchor="ctr"/>
            <a:lstStyle/>
            <a:p>
              <a:endParaRPr lang="en-US"/>
            </a:p>
          </p:txBody>
        </p:sp>
        <p:sp>
          <p:nvSpPr>
            <p:cNvPr id="216" name="Freeform: Shape 48">
              <a:extLst>
                <a:ext uri="{FF2B5EF4-FFF2-40B4-BE49-F238E27FC236}">
                  <a16:creationId xmlns:a16="http://schemas.microsoft.com/office/drawing/2014/main" id="{ACB1CCA9-DB02-488B-AB0A-5BC33EEC4085}"/>
                </a:ext>
              </a:extLst>
            </p:cNvPr>
            <p:cNvSpPr/>
            <p:nvPr/>
          </p:nvSpPr>
          <p:spPr>
            <a:xfrm>
              <a:off x="6446339" y="4996281"/>
              <a:ext cx="4044444" cy="868298"/>
            </a:xfrm>
            <a:custGeom>
              <a:avLst/>
              <a:gdLst>
                <a:gd name="connsiteX0" fmla="*/ 13844 w 1685925"/>
                <a:gd name="connsiteY0" fmla="*/ 7144 h 361950"/>
                <a:gd name="connsiteX1" fmla="*/ 7176 w 1685925"/>
                <a:gd name="connsiteY1" fmla="*/ 133826 h 361950"/>
                <a:gd name="connsiteX2" fmla="*/ 53849 w 1685925"/>
                <a:gd name="connsiteY2" fmla="*/ 189071 h 361950"/>
                <a:gd name="connsiteX3" fmla="*/ 1597851 w 1685925"/>
                <a:gd name="connsiteY3" fmla="*/ 363379 h 361950"/>
                <a:gd name="connsiteX4" fmla="*/ 1675956 w 1685925"/>
                <a:gd name="connsiteY4" fmla="*/ 296704 h 361950"/>
                <a:gd name="connsiteX5" fmla="*/ 1686434 w 1685925"/>
                <a:gd name="connsiteY5" fmla="*/ 111919 h 361950"/>
                <a:gd name="connsiteX6" fmla="*/ 13844 w 1685925"/>
                <a:gd name="connsiteY6" fmla="*/ 714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5925" h="361950">
                  <a:moveTo>
                    <a:pt x="13844" y="7144"/>
                  </a:moveTo>
                  <a:lnTo>
                    <a:pt x="7176" y="133826"/>
                  </a:lnTo>
                  <a:cubicBezTo>
                    <a:pt x="6224" y="161449"/>
                    <a:pt x="26226" y="186214"/>
                    <a:pt x="53849" y="189071"/>
                  </a:cubicBezTo>
                  <a:lnTo>
                    <a:pt x="1597851" y="363379"/>
                  </a:lnTo>
                  <a:cubicBezTo>
                    <a:pt x="1637856" y="368141"/>
                    <a:pt x="1674051" y="337661"/>
                    <a:pt x="1675956" y="296704"/>
                  </a:cubicBezTo>
                  <a:lnTo>
                    <a:pt x="1686434" y="111919"/>
                  </a:lnTo>
                  <a:lnTo>
                    <a:pt x="13844" y="7144"/>
                  </a:lnTo>
                  <a:close/>
                </a:path>
              </a:pathLst>
            </a:custGeom>
            <a:solidFill>
              <a:srgbClr val="B3B3B3"/>
            </a:solidFill>
            <a:ln w="9525" cap="flat">
              <a:noFill/>
              <a:prstDash val="solid"/>
              <a:miter/>
            </a:ln>
          </p:spPr>
          <p:txBody>
            <a:bodyPr rtlCol="0" anchor="ctr"/>
            <a:lstStyle/>
            <a:p>
              <a:endParaRPr lang="en-US"/>
            </a:p>
          </p:txBody>
        </p:sp>
        <p:sp>
          <p:nvSpPr>
            <p:cNvPr id="217" name="Freeform: Shape 49">
              <a:extLst>
                <a:ext uri="{FF2B5EF4-FFF2-40B4-BE49-F238E27FC236}">
                  <a16:creationId xmlns:a16="http://schemas.microsoft.com/office/drawing/2014/main" id="{D86E65B7-3F26-412A-AC93-4A87ABBC573A}"/>
                </a:ext>
              </a:extLst>
            </p:cNvPr>
            <p:cNvSpPr/>
            <p:nvPr/>
          </p:nvSpPr>
          <p:spPr>
            <a:xfrm>
              <a:off x="7715310" y="1593115"/>
              <a:ext cx="2775473" cy="3394037"/>
            </a:xfrm>
            <a:custGeom>
              <a:avLst/>
              <a:gdLst>
                <a:gd name="connsiteX0" fmla="*/ 1425389 w 2775473"/>
                <a:gd name="connsiteY0" fmla="*/ 306593 h 3394037"/>
                <a:gd name="connsiteX1" fmla="*/ 2775473 w 2775473"/>
                <a:gd name="connsiteY1" fmla="*/ 0 h 3394037"/>
                <a:gd name="connsiteX2" fmla="*/ 2565699 w 2775473"/>
                <a:gd name="connsiteY2" fmla="*/ 3394037 h 3394037"/>
                <a:gd name="connsiteX3" fmla="*/ 0 w 2775473"/>
                <a:gd name="connsiteY3" fmla="*/ 3281082 h 3394037"/>
                <a:gd name="connsiteX4" fmla="*/ 1425389 w 2775473"/>
                <a:gd name="connsiteY4" fmla="*/ 306593 h 3394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5473" h="3394037">
                  <a:moveTo>
                    <a:pt x="1425389" y="306593"/>
                  </a:moveTo>
                  <a:lnTo>
                    <a:pt x="2775473" y="0"/>
                  </a:lnTo>
                  <a:lnTo>
                    <a:pt x="2565699" y="3394037"/>
                  </a:lnTo>
                  <a:lnTo>
                    <a:pt x="0" y="3281082"/>
                  </a:lnTo>
                  <a:lnTo>
                    <a:pt x="1425389" y="306593"/>
                  </a:lnTo>
                  <a:close/>
                </a:path>
              </a:pathLst>
            </a:custGeom>
            <a:solidFill>
              <a:srgbClr val="999999">
                <a:alpha val="10000"/>
              </a:srgb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grpSp>
      <p:grpSp>
        <p:nvGrpSpPr>
          <p:cNvPr id="218" name="Graphic 14">
            <a:extLst>
              <a:ext uri="{FF2B5EF4-FFF2-40B4-BE49-F238E27FC236}">
                <a16:creationId xmlns:a16="http://schemas.microsoft.com/office/drawing/2014/main" id="{EE4DA052-54CA-471C-B393-9B01E34B37EE}"/>
              </a:ext>
            </a:extLst>
          </p:cNvPr>
          <p:cNvGrpSpPr/>
          <p:nvPr userDrawn="1"/>
        </p:nvGrpSpPr>
        <p:grpSpPr>
          <a:xfrm>
            <a:off x="3479578" y="1592566"/>
            <a:ext cx="2724617" cy="2142959"/>
            <a:chOff x="2444748" y="555045"/>
            <a:chExt cx="7282048" cy="5727454"/>
          </a:xfrm>
        </p:grpSpPr>
        <p:sp>
          <p:nvSpPr>
            <p:cNvPr id="219" name="Freeform: Shape 61">
              <a:extLst>
                <a:ext uri="{FF2B5EF4-FFF2-40B4-BE49-F238E27FC236}">
                  <a16:creationId xmlns:a16="http://schemas.microsoft.com/office/drawing/2014/main" id="{FBCA1C8C-0130-4393-B3B6-807E42EDCBAA}"/>
                </a:ext>
              </a:extLst>
            </p:cNvPr>
            <p:cNvSpPr/>
            <p:nvPr/>
          </p:nvSpPr>
          <p:spPr>
            <a:xfrm>
              <a:off x="4964693" y="5443837"/>
              <a:ext cx="2168250" cy="818208"/>
            </a:xfrm>
            <a:custGeom>
              <a:avLst/>
              <a:gdLst>
                <a:gd name="connsiteX0" fmla="*/ 1941333 w 2168250"/>
                <a:gd name="connsiteY0" fmla="*/ 525699 h 818207"/>
                <a:gd name="connsiteX1" fmla="*/ 1785874 w 2168250"/>
                <a:gd name="connsiteY1" fmla="*/ 30683 h 818207"/>
                <a:gd name="connsiteX2" fmla="*/ 1114943 w 2168250"/>
                <a:gd name="connsiteY2" fmla="*/ 30683 h 818207"/>
                <a:gd name="connsiteX3" fmla="*/ 1065851 w 2168250"/>
                <a:gd name="connsiteY3" fmla="*/ 30683 h 818207"/>
                <a:gd name="connsiteX4" fmla="*/ 390830 w 2168250"/>
                <a:gd name="connsiteY4" fmla="*/ 30683 h 818207"/>
                <a:gd name="connsiteX5" fmla="*/ 235370 w 2168250"/>
                <a:gd name="connsiteY5" fmla="*/ 525699 h 818207"/>
                <a:gd name="connsiteX6" fmla="*/ 259916 w 2168250"/>
                <a:gd name="connsiteY6" fmla="*/ 816162 h 818207"/>
                <a:gd name="connsiteX7" fmla="*/ 1065851 w 2168250"/>
                <a:gd name="connsiteY7" fmla="*/ 816162 h 818207"/>
                <a:gd name="connsiteX8" fmla="*/ 1114943 w 2168250"/>
                <a:gd name="connsiteY8" fmla="*/ 816162 h 818207"/>
                <a:gd name="connsiteX9" fmla="*/ 1920878 w 2168250"/>
                <a:gd name="connsiteY9" fmla="*/ 816162 h 818207"/>
                <a:gd name="connsiteX10" fmla="*/ 1941333 w 2168250"/>
                <a:gd name="connsiteY10" fmla="*/ 525699 h 81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8250" h="818207">
                  <a:moveTo>
                    <a:pt x="1941333" y="525699"/>
                  </a:moveTo>
                  <a:cubicBezTo>
                    <a:pt x="1789965" y="370239"/>
                    <a:pt x="1785874" y="30683"/>
                    <a:pt x="1785874" y="30683"/>
                  </a:cubicBezTo>
                  <a:lnTo>
                    <a:pt x="1114943" y="30683"/>
                  </a:lnTo>
                  <a:lnTo>
                    <a:pt x="1065851" y="30683"/>
                  </a:lnTo>
                  <a:lnTo>
                    <a:pt x="390830" y="30683"/>
                  </a:lnTo>
                  <a:cubicBezTo>
                    <a:pt x="390830" y="30683"/>
                    <a:pt x="386739" y="366148"/>
                    <a:pt x="235370" y="525699"/>
                  </a:cubicBezTo>
                  <a:cubicBezTo>
                    <a:pt x="84002" y="681158"/>
                    <a:pt x="-149188" y="816162"/>
                    <a:pt x="259916" y="816162"/>
                  </a:cubicBezTo>
                  <a:cubicBezTo>
                    <a:pt x="587199" y="816162"/>
                    <a:pt x="939029" y="816162"/>
                    <a:pt x="1065851" y="816162"/>
                  </a:cubicBezTo>
                  <a:cubicBezTo>
                    <a:pt x="1098579" y="816162"/>
                    <a:pt x="1114943" y="816162"/>
                    <a:pt x="1114943" y="816162"/>
                  </a:cubicBezTo>
                  <a:cubicBezTo>
                    <a:pt x="1245857" y="816162"/>
                    <a:pt x="1597686" y="816162"/>
                    <a:pt x="1920878" y="816162"/>
                  </a:cubicBezTo>
                  <a:cubicBezTo>
                    <a:pt x="2329982" y="816162"/>
                    <a:pt x="2092702" y="681158"/>
                    <a:pt x="1941333" y="525699"/>
                  </a:cubicBezTo>
                  <a:close/>
                </a:path>
              </a:pathLst>
            </a:custGeom>
            <a:gradFill>
              <a:gsLst>
                <a:gs pos="0">
                  <a:schemeClr val="bg1">
                    <a:lumMod val="75000"/>
                  </a:schemeClr>
                </a:gs>
                <a:gs pos="53000">
                  <a:schemeClr val="bg1">
                    <a:lumMod val="85000"/>
                  </a:schemeClr>
                </a:gs>
                <a:gs pos="83000">
                  <a:schemeClr val="bg1">
                    <a:lumMod val="75000"/>
                  </a:schemeClr>
                </a:gs>
                <a:gs pos="100000">
                  <a:schemeClr val="bg1">
                    <a:lumMod val="75000"/>
                  </a:schemeClr>
                </a:gs>
              </a:gsLst>
              <a:lin ang="16200000" scaled="0"/>
            </a:gradFill>
            <a:ln w="9525" cap="flat">
              <a:noFill/>
              <a:prstDash val="solid"/>
              <a:miter/>
            </a:ln>
          </p:spPr>
          <p:txBody>
            <a:bodyPr rtlCol="0" anchor="ctr"/>
            <a:lstStyle/>
            <a:p>
              <a:endParaRPr lang="en-US"/>
            </a:p>
          </p:txBody>
        </p:sp>
        <p:sp>
          <p:nvSpPr>
            <p:cNvPr id="220" name="Freeform: Shape 62">
              <a:extLst>
                <a:ext uri="{FF2B5EF4-FFF2-40B4-BE49-F238E27FC236}">
                  <a16:creationId xmlns:a16="http://schemas.microsoft.com/office/drawing/2014/main" id="{5CA795F2-DB57-46A8-AC54-E3BCFB74D697}"/>
                </a:ext>
              </a:extLst>
            </p:cNvPr>
            <p:cNvSpPr/>
            <p:nvPr/>
          </p:nvSpPr>
          <p:spPr>
            <a:xfrm>
              <a:off x="2444748" y="555045"/>
              <a:ext cx="7282048" cy="4950157"/>
            </a:xfrm>
            <a:custGeom>
              <a:avLst/>
              <a:gdLst>
                <a:gd name="connsiteX0" fmla="*/ 7038632 w 7282048"/>
                <a:gd name="connsiteY0" fmla="*/ 30683 h 4950157"/>
                <a:gd name="connsiteX1" fmla="*/ 3704436 w 7282048"/>
                <a:gd name="connsiteY1" fmla="*/ 30683 h 4950157"/>
                <a:gd name="connsiteX2" fmla="*/ 3589886 w 7282048"/>
                <a:gd name="connsiteY2" fmla="*/ 30683 h 4950157"/>
                <a:gd name="connsiteX3" fmla="*/ 259781 w 7282048"/>
                <a:gd name="connsiteY3" fmla="*/ 30683 h 4950157"/>
                <a:gd name="connsiteX4" fmla="*/ 30683 w 7282048"/>
                <a:gd name="connsiteY4" fmla="*/ 259781 h 4950157"/>
                <a:gd name="connsiteX5" fmla="*/ 30683 w 7282048"/>
                <a:gd name="connsiteY5" fmla="*/ 4698558 h 4950157"/>
                <a:gd name="connsiteX6" fmla="*/ 239326 w 7282048"/>
                <a:gd name="connsiteY6" fmla="*/ 4931748 h 4950157"/>
                <a:gd name="connsiteX7" fmla="*/ 7042723 w 7282048"/>
                <a:gd name="connsiteY7" fmla="*/ 4931748 h 4950157"/>
                <a:gd name="connsiteX8" fmla="*/ 7251366 w 7282048"/>
                <a:gd name="connsiteY8" fmla="*/ 4698558 h 4950157"/>
                <a:gd name="connsiteX9" fmla="*/ 7251366 w 7282048"/>
                <a:gd name="connsiteY9" fmla="*/ 259781 h 4950157"/>
                <a:gd name="connsiteX10" fmla="*/ 7038632 w 7282048"/>
                <a:gd name="connsiteY10" fmla="*/ 30683 h 4950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2048" h="4950157">
                  <a:moveTo>
                    <a:pt x="7038632" y="30683"/>
                  </a:moveTo>
                  <a:lnTo>
                    <a:pt x="3704436" y="30683"/>
                  </a:lnTo>
                  <a:lnTo>
                    <a:pt x="3589886" y="30683"/>
                  </a:lnTo>
                  <a:lnTo>
                    <a:pt x="259781" y="30683"/>
                  </a:lnTo>
                  <a:cubicBezTo>
                    <a:pt x="141141" y="30683"/>
                    <a:pt x="30683" y="128868"/>
                    <a:pt x="30683" y="259781"/>
                  </a:cubicBezTo>
                  <a:lnTo>
                    <a:pt x="30683" y="4698558"/>
                  </a:lnTo>
                  <a:cubicBezTo>
                    <a:pt x="30683" y="4829472"/>
                    <a:pt x="124777" y="4931748"/>
                    <a:pt x="239326" y="4931748"/>
                  </a:cubicBezTo>
                  <a:lnTo>
                    <a:pt x="7042723" y="4931748"/>
                  </a:lnTo>
                  <a:cubicBezTo>
                    <a:pt x="7157272" y="4931748"/>
                    <a:pt x="7251366" y="4825380"/>
                    <a:pt x="7251366" y="4698558"/>
                  </a:cubicBezTo>
                  <a:lnTo>
                    <a:pt x="7251366" y="259781"/>
                  </a:lnTo>
                  <a:cubicBezTo>
                    <a:pt x="7251366" y="128868"/>
                    <a:pt x="7157272" y="30683"/>
                    <a:pt x="7038632" y="30683"/>
                  </a:cubicBezTo>
                  <a:close/>
                </a:path>
              </a:pathLst>
            </a:custGeom>
            <a:solidFill>
              <a:srgbClr val="999999"/>
            </a:solidFill>
            <a:ln w="9525" cap="flat">
              <a:noFill/>
              <a:prstDash val="solid"/>
              <a:miter/>
            </a:ln>
          </p:spPr>
          <p:txBody>
            <a:bodyPr rtlCol="0" anchor="ctr"/>
            <a:lstStyle/>
            <a:p>
              <a:endParaRPr lang="en-US"/>
            </a:p>
          </p:txBody>
        </p:sp>
        <p:sp>
          <p:nvSpPr>
            <p:cNvPr id="221" name="Freeform: Shape 63">
              <a:extLst>
                <a:ext uri="{FF2B5EF4-FFF2-40B4-BE49-F238E27FC236}">
                  <a16:creationId xmlns:a16="http://schemas.microsoft.com/office/drawing/2014/main" id="{23657602-9131-43D9-89D8-9629536C6859}"/>
                </a:ext>
              </a:extLst>
            </p:cNvPr>
            <p:cNvSpPr/>
            <p:nvPr/>
          </p:nvSpPr>
          <p:spPr>
            <a:xfrm>
              <a:off x="8706599" y="5435655"/>
              <a:ext cx="490925" cy="81821"/>
            </a:xfrm>
            <a:custGeom>
              <a:avLst/>
              <a:gdLst>
                <a:gd name="connsiteX0" fmla="*/ 32212 w 490924"/>
                <a:gd name="connsiteY0" fmla="*/ 30683 h 81820"/>
                <a:gd name="connsiteX1" fmla="*/ 64939 w 490924"/>
                <a:gd name="connsiteY1" fmla="*/ 71593 h 81820"/>
                <a:gd name="connsiteX2" fmla="*/ 461771 w 490924"/>
                <a:gd name="connsiteY2" fmla="*/ 71593 h 81820"/>
                <a:gd name="connsiteX3" fmla="*/ 498590 w 490924"/>
                <a:gd name="connsiteY3" fmla="*/ 30683 h 81820"/>
                <a:gd name="connsiteX4" fmla="*/ 32212 w 490924"/>
                <a:gd name="connsiteY4" fmla="*/ 30683 h 81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0924" h="81820">
                  <a:moveTo>
                    <a:pt x="32212" y="30683"/>
                  </a:moveTo>
                  <a:cubicBezTo>
                    <a:pt x="32212" y="30683"/>
                    <a:pt x="19938" y="67502"/>
                    <a:pt x="64939" y="71593"/>
                  </a:cubicBezTo>
                  <a:lnTo>
                    <a:pt x="461771" y="71593"/>
                  </a:lnTo>
                  <a:cubicBezTo>
                    <a:pt x="461771" y="71593"/>
                    <a:pt x="502681" y="75684"/>
                    <a:pt x="498590" y="30683"/>
                  </a:cubicBezTo>
                  <a:lnTo>
                    <a:pt x="32212" y="30683"/>
                  </a:lnTo>
                  <a:close/>
                </a:path>
              </a:pathLst>
            </a:custGeom>
            <a:solidFill>
              <a:srgbClr val="999999"/>
            </a:solidFill>
            <a:ln w="9525" cap="flat">
              <a:noFill/>
              <a:prstDash val="solid"/>
              <a:miter/>
            </a:ln>
          </p:spPr>
          <p:txBody>
            <a:bodyPr rtlCol="0" anchor="ctr"/>
            <a:lstStyle/>
            <a:p>
              <a:endParaRPr lang="en-US"/>
            </a:p>
          </p:txBody>
        </p:sp>
        <p:sp>
          <p:nvSpPr>
            <p:cNvPr id="222" name="Freeform: Shape 64">
              <a:extLst>
                <a:ext uri="{FF2B5EF4-FFF2-40B4-BE49-F238E27FC236}">
                  <a16:creationId xmlns:a16="http://schemas.microsoft.com/office/drawing/2014/main" id="{611A4683-F08A-4E44-A7CB-08B366E896CF}"/>
                </a:ext>
              </a:extLst>
            </p:cNvPr>
            <p:cNvSpPr/>
            <p:nvPr/>
          </p:nvSpPr>
          <p:spPr>
            <a:xfrm>
              <a:off x="2481568" y="595956"/>
              <a:ext cx="7200228" cy="4336501"/>
            </a:xfrm>
            <a:custGeom>
              <a:avLst/>
              <a:gdLst>
                <a:gd name="connsiteX0" fmla="*/ 6973175 w 7200227"/>
                <a:gd name="connsiteY0" fmla="*/ 30683 h 4336501"/>
                <a:gd name="connsiteX1" fmla="*/ 3671707 w 7200227"/>
                <a:gd name="connsiteY1" fmla="*/ 30683 h 4336501"/>
                <a:gd name="connsiteX2" fmla="*/ 3561249 w 7200227"/>
                <a:gd name="connsiteY2" fmla="*/ 30683 h 4336501"/>
                <a:gd name="connsiteX3" fmla="*/ 259781 w 7200227"/>
                <a:gd name="connsiteY3" fmla="*/ 30683 h 4336501"/>
                <a:gd name="connsiteX4" fmla="*/ 30683 w 7200227"/>
                <a:gd name="connsiteY4" fmla="*/ 231144 h 4336501"/>
                <a:gd name="connsiteX5" fmla="*/ 30683 w 7200227"/>
                <a:gd name="connsiteY5" fmla="*/ 4330365 h 4336501"/>
                <a:gd name="connsiteX6" fmla="*/ 7185909 w 7200227"/>
                <a:gd name="connsiteY6" fmla="*/ 4330365 h 4336501"/>
                <a:gd name="connsiteX7" fmla="*/ 7185909 w 7200227"/>
                <a:gd name="connsiteY7" fmla="*/ 231144 h 4336501"/>
                <a:gd name="connsiteX8" fmla="*/ 6973175 w 7200227"/>
                <a:gd name="connsiteY8" fmla="*/ 30683 h 4336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4336501">
                  <a:moveTo>
                    <a:pt x="6973175" y="30683"/>
                  </a:moveTo>
                  <a:lnTo>
                    <a:pt x="3671707" y="30683"/>
                  </a:lnTo>
                  <a:lnTo>
                    <a:pt x="3561249" y="30683"/>
                  </a:lnTo>
                  <a:lnTo>
                    <a:pt x="259781" y="30683"/>
                  </a:lnTo>
                  <a:cubicBezTo>
                    <a:pt x="141141" y="30683"/>
                    <a:pt x="30683" y="112504"/>
                    <a:pt x="30683" y="231144"/>
                  </a:cubicBezTo>
                  <a:lnTo>
                    <a:pt x="30683" y="4330365"/>
                  </a:lnTo>
                  <a:lnTo>
                    <a:pt x="7185909" y="4330365"/>
                  </a:lnTo>
                  <a:lnTo>
                    <a:pt x="7185909" y="231144"/>
                  </a:lnTo>
                  <a:cubicBezTo>
                    <a:pt x="7185909" y="112504"/>
                    <a:pt x="7091815" y="30683"/>
                    <a:pt x="6973175" y="30683"/>
                  </a:cubicBezTo>
                  <a:close/>
                </a:path>
              </a:pathLst>
            </a:custGeom>
            <a:solidFill>
              <a:srgbClr val="231F20"/>
            </a:solidFill>
            <a:ln w="9525" cap="flat">
              <a:noFill/>
              <a:prstDash val="solid"/>
              <a:miter/>
            </a:ln>
          </p:spPr>
          <p:txBody>
            <a:bodyPr rtlCol="0" anchor="ctr"/>
            <a:lstStyle/>
            <a:p>
              <a:endParaRPr lang="en-US"/>
            </a:p>
          </p:txBody>
        </p:sp>
        <p:sp>
          <p:nvSpPr>
            <p:cNvPr id="223" name="Freeform: Shape 65">
              <a:extLst>
                <a:ext uri="{FF2B5EF4-FFF2-40B4-BE49-F238E27FC236}">
                  <a16:creationId xmlns:a16="http://schemas.microsoft.com/office/drawing/2014/main" id="{7038DA06-7FB0-4F6B-AE8A-F8DD9B2A9421}"/>
                </a:ext>
              </a:extLst>
            </p:cNvPr>
            <p:cNvSpPr/>
            <p:nvPr/>
          </p:nvSpPr>
          <p:spPr>
            <a:xfrm>
              <a:off x="4968919" y="6159768"/>
              <a:ext cx="2168250" cy="122731"/>
            </a:xfrm>
            <a:custGeom>
              <a:avLst/>
              <a:gdLst>
                <a:gd name="connsiteX0" fmla="*/ 30683 w 2168250"/>
                <a:gd name="connsiteY0" fmla="*/ 34774 h 122731"/>
                <a:gd name="connsiteX1" fmla="*/ 30683 w 2168250"/>
                <a:gd name="connsiteY1" fmla="*/ 34774 h 122731"/>
                <a:gd name="connsiteX2" fmla="*/ 30683 w 2168250"/>
                <a:gd name="connsiteY2" fmla="*/ 38865 h 122731"/>
                <a:gd name="connsiteX3" fmla="*/ 30683 w 2168250"/>
                <a:gd name="connsiteY3" fmla="*/ 38865 h 122731"/>
                <a:gd name="connsiteX4" fmla="*/ 263872 w 2168250"/>
                <a:gd name="connsiteY4" fmla="*/ 96140 h 122731"/>
                <a:gd name="connsiteX5" fmla="*/ 1069807 w 2168250"/>
                <a:gd name="connsiteY5" fmla="*/ 96140 h 122731"/>
                <a:gd name="connsiteX6" fmla="*/ 1118899 w 2168250"/>
                <a:gd name="connsiteY6" fmla="*/ 96140 h 122731"/>
                <a:gd name="connsiteX7" fmla="*/ 1924834 w 2168250"/>
                <a:gd name="connsiteY7" fmla="*/ 96140 h 122731"/>
                <a:gd name="connsiteX8" fmla="*/ 2153932 w 2168250"/>
                <a:gd name="connsiteY8" fmla="*/ 30683 h 122731"/>
                <a:gd name="connsiteX9" fmla="*/ 2137568 w 2168250"/>
                <a:gd name="connsiteY9" fmla="*/ 30683 h 122731"/>
                <a:gd name="connsiteX10" fmla="*/ 2137568 w 2168250"/>
                <a:gd name="connsiteY10" fmla="*/ 30683 h 122731"/>
                <a:gd name="connsiteX11" fmla="*/ 30683 w 2168250"/>
                <a:gd name="connsiteY11" fmla="*/ 30683 h 122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68250" h="122731">
                  <a:moveTo>
                    <a:pt x="30683" y="34774"/>
                  </a:moveTo>
                  <a:lnTo>
                    <a:pt x="30683" y="34774"/>
                  </a:lnTo>
                  <a:cubicBezTo>
                    <a:pt x="30683" y="38865"/>
                    <a:pt x="30683" y="38865"/>
                    <a:pt x="30683" y="38865"/>
                  </a:cubicBezTo>
                  <a:lnTo>
                    <a:pt x="30683" y="38865"/>
                  </a:lnTo>
                  <a:cubicBezTo>
                    <a:pt x="30683" y="79775"/>
                    <a:pt x="96139" y="96140"/>
                    <a:pt x="263872" y="96140"/>
                  </a:cubicBezTo>
                  <a:cubicBezTo>
                    <a:pt x="591155" y="96140"/>
                    <a:pt x="942984" y="96140"/>
                    <a:pt x="1069807" y="96140"/>
                  </a:cubicBezTo>
                  <a:cubicBezTo>
                    <a:pt x="1102535" y="96140"/>
                    <a:pt x="1118899" y="96140"/>
                    <a:pt x="1118899" y="96140"/>
                  </a:cubicBezTo>
                  <a:cubicBezTo>
                    <a:pt x="1249812" y="96140"/>
                    <a:pt x="1601642" y="96140"/>
                    <a:pt x="1924834" y="96140"/>
                  </a:cubicBezTo>
                  <a:cubicBezTo>
                    <a:pt x="2092566" y="96140"/>
                    <a:pt x="2149841" y="75684"/>
                    <a:pt x="2153932" y="30683"/>
                  </a:cubicBezTo>
                  <a:lnTo>
                    <a:pt x="2137568" y="30683"/>
                  </a:lnTo>
                  <a:lnTo>
                    <a:pt x="2137568" y="30683"/>
                  </a:lnTo>
                  <a:lnTo>
                    <a:pt x="30683" y="30683"/>
                  </a:lnTo>
                  <a:close/>
                </a:path>
              </a:pathLst>
            </a:custGeom>
            <a:solidFill>
              <a:schemeClr val="bg1">
                <a:lumMod val="50000"/>
              </a:schemeClr>
            </a:solidFill>
            <a:ln w="9525" cap="flat">
              <a:noFill/>
              <a:prstDash val="solid"/>
              <a:miter/>
            </a:ln>
          </p:spPr>
          <p:txBody>
            <a:bodyPr rtlCol="0" anchor="ctr"/>
            <a:lstStyle/>
            <a:p>
              <a:endParaRPr lang="en-US"/>
            </a:p>
          </p:txBody>
        </p:sp>
        <p:sp>
          <p:nvSpPr>
            <p:cNvPr id="224" name="Freeform: Shape 66">
              <a:extLst>
                <a:ext uri="{FF2B5EF4-FFF2-40B4-BE49-F238E27FC236}">
                  <a16:creationId xmlns:a16="http://schemas.microsoft.com/office/drawing/2014/main" id="{98BE3E96-1220-4E95-A287-D4BB59D2B694}"/>
                </a:ext>
              </a:extLst>
            </p:cNvPr>
            <p:cNvSpPr/>
            <p:nvPr/>
          </p:nvSpPr>
          <p:spPr>
            <a:xfrm>
              <a:off x="2481568" y="4903820"/>
              <a:ext cx="7200228" cy="572745"/>
            </a:xfrm>
            <a:custGeom>
              <a:avLst/>
              <a:gdLst>
                <a:gd name="connsiteX0" fmla="*/ 30683 w 7200227"/>
                <a:gd name="connsiteY0" fmla="*/ 362057 h 572745"/>
                <a:gd name="connsiteX1" fmla="*/ 259781 w 7200227"/>
                <a:gd name="connsiteY1" fmla="*/ 562518 h 572745"/>
                <a:gd name="connsiteX2" fmla="*/ 3561249 w 7200227"/>
                <a:gd name="connsiteY2" fmla="*/ 562518 h 572745"/>
                <a:gd name="connsiteX3" fmla="*/ 3671707 w 7200227"/>
                <a:gd name="connsiteY3" fmla="*/ 562518 h 572745"/>
                <a:gd name="connsiteX4" fmla="*/ 6973175 w 7200227"/>
                <a:gd name="connsiteY4" fmla="*/ 562518 h 572745"/>
                <a:gd name="connsiteX5" fmla="*/ 7185909 w 7200227"/>
                <a:gd name="connsiteY5" fmla="*/ 362057 h 572745"/>
                <a:gd name="connsiteX6" fmla="*/ 7185909 w 7200227"/>
                <a:gd name="connsiteY6" fmla="*/ 30683 h 572745"/>
                <a:gd name="connsiteX7" fmla="*/ 30683 w 7200227"/>
                <a:gd name="connsiteY7" fmla="*/ 30683 h 572745"/>
                <a:gd name="connsiteX8" fmla="*/ 30683 w 7200227"/>
                <a:gd name="connsiteY8" fmla="*/ 362057 h 57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00227" h="572745">
                  <a:moveTo>
                    <a:pt x="30683" y="362057"/>
                  </a:moveTo>
                  <a:cubicBezTo>
                    <a:pt x="30683" y="464333"/>
                    <a:pt x="141141" y="562518"/>
                    <a:pt x="259781" y="562518"/>
                  </a:cubicBezTo>
                  <a:lnTo>
                    <a:pt x="3561249" y="562518"/>
                  </a:lnTo>
                  <a:lnTo>
                    <a:pt x="3671707" y="562518"/>
                  </a:lnTo>
                  <a:lnTo>
                    <a:pt x="6973175" y="562518"/>
                  </a:lnTo>
                  <a:cubicBezTo>
                    <a:pt x="7091815" y="562518"/>
                    <a:pt x="7185909" y="464333"/>
                    <a:pt x="7185909" y="362057"/>
                  </a:cubicBezTo>
                  <a:lnTo>
                    <a:pt x="7185909" y="30683"/>
                  </a:lnTo>
                  <a:lnTo>
                    <a:pt x="30683" y="30683"/>
                  </a:lnTo>
                  <a:lnTo>
                    <a:pt x="30683" y="362057"/>
                  </a:lnTo>
                  <a:close/>
                </a:path>
              </a:pathLst>
            </a:custGeom>
            <a:solidFill>
              <a:schemeClr val="bg1">
                <a:lumMod val="75000"/>
              </a:schemeClr>
            </a:solidFill>
            <a:ln w="9525" cap="flat">
              <a:noFill/>
              <a:prstDash val="solid"/>
              <a:miter/>
            </a:ln>
          </p:spPr>
          <p:txBody>
            <a:bodyPr rtlCol="0" anchor="ctr"/>
            <a:lstStyle/>
            <a:p>
              <a:endParaRPr lang="en-US"/>
            </a:p>
          </p:txBody>
        </p:sp>
        <p:sp>
          <p:nvSpPr>
            <p:cNvPr id="225" name="Freeform: Shape 67">
              <a:extLst>
                <a:ext uri="{FF2B5EF4-FFF2-40B4-BE49-F238E27FC236}">
                  <a16:creationId xmlns:a16="http://schemas.microsoft.com/office/drawing/2014/main" id="{DC02CDF8-116D-49CB-9054-57949A0CF581}"/>
                </a:ext>
              </a:extLst>
            </p:cNvPr>
            <p:cNvSpPr/>
            <p:nvPr/>
          </p:nvSpPr>
          <p:spPr>
            <a:xfrm>
              <a:off x="2747714" y="910966"/>
              <a:ext cx="6676116" cy="3763756"/>
            </a:xfrm>
            <a:custGeom>
              <a:avLst/>
              <a:gdLst>
                <a:gd name="connsiteX0" fmla="*/ 30683 w 6586571"/>
                <a:gd name="connsiteY0" fmla="*/ 30683 h 3763755"/>
                <a:gd name="connsiteX1" fmla="*/ 6564071 w 6586571"/>
                <a:gd name="connsiteY1" fmla="*/ 30683 h 3763755"/>
                <a:gd name="connsiteX2" fmla="*/ 6564071 w 6586571"/>
                <a:gd name="connsiteY2" fmla="*/ 3753528 h 3763755"/>
                <a:gd name="connsiteX3" fmla="*/ 30683 w 6586571"/>
                <a:gd name="connsiteY3" fmla="*/ 3753528 h 3763755"/>
              </a:gdLst>
              <a:ahLst/>
              <a:cxnLst>
                <a:cxn ang="0">
                  <a:pos x="connsiteX0" y="connsiteY0"/>
                </a:cxn>
                <a:cxn ang="0">
                  <a:pos x="connsiteX1" y="connsiteY1"/>
                </a:cxn>
                <a:cxn ang="0">
                  <a:pos x="connsiteX2" y="connsiteY2"/>
                </a:cxn>
                <a:cxn ang="0">
                  <a:pos x="connsiteX3" y="connsiteY3"/>
                </a:cxn>
              </a:cxnLst>
              <a:rect l="l" t="t" r="r" b="b"/>
              <a:pathLst>
                <a:path w="6586571" h="3763755">
                  <a:moveTo>
                    <a:pt x="30683" y="30683"/>
                  </a:moveTo>
                  <a:lnTo>
                    <a:pt x="6564071" y="30683"/>
                  </a:lnTo>
                  <a:lnTo>
                    <a:pt x="6564071" y="3753528"/>
                  </a:lnTo>
                  <a:lnTo>
                    <a:pt x="30683" y="3753528"/>
                  </a:lnTo>
                  <a:close/>
                </a:path>
              </a:pathLst>
            </a:custGeom>
            <a:solidFill>
              <a:srgbClr val="F2F2F2"/>
            </a:solidFill>
            <a:ln w="9525" cap="flat">
              <a:noFill/>
              <a:prstDash val="solid"/>
              <a:miter/>
            </a:ln>
          </p:spPr>
          <p:txBody>
            <a:bodyPr rtlCol="0" anchor="ctr"/>
            <a:lstStyle/>
            <a:p>
              <a:endParaRPr lang="en-US"/>
            </a:p>
          </p:txBody>
        </p:sp>
        <p:sp>
          <p:nvSpPr>
            <p:cNvPr id="226" name="Freeform: Shape 68">
              <a:extLst>
                <a:ext uri="{FF2B5EF4-FFF2-40B4-BE49-F238E27FC236}">
                  <a16:creationId xmlns:a16="http://schemas.microsoft.com/office/drawing/2014/main" id="{46B13020-B197-43DE-A88E-08DA7C53CCC2}"/>
                </a:ext>
              </a:extLst>
            </p:cNvPr>
            <p:cNvSpPr/>
            <p:nvPr/>
          </p:nvSpPr>
          <p:spPr>
            <a:xfrm>
              <a:off x="5654591" y="939518"/>
              <a:ext cx="3769239" cy="3736342"/>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a:p>
          </p:txBody>
        </p:sp>
      </p:grpSp>
      <p:grpSp>
        <p:nvGrpSpPr>
          <p:cNvPr id="227" name="Group 69">
            <a:extLst>
              <a:ext uri="{FF2B5EF4-FFF2-40B4-BE49-F238E27FC236}">
                <a16:creationId xmlns:a16="http://schemas.microsoft.com/office/drawing/2014/main" id="{146E9D7A-D085-48E5-B074-42076DB8063E}"/>
              </a:ext>
            </a:extLst>
          </p:cNvPr>
          <p:cNvGrpSpPr/>
          <p:nvPr userDrawn="1"/>
        </p:nvGrpSpPr>
        <p:grpSpPr>
          <a:xfrm>
            <a:off x="6851877" y="1688485"/>
            <a:ext cx="3097626" cy="1701936"/>
            <a:chOff x="-548507" y="477868"/>
            <a:chExt cx="11570449" cy="6357177"/>
          </a:xfrm>
        </p:grpSpPr>
        <p:sp>
          <p:nvSpPr>
            <p:cNvPr id="228" name="Freeform: Shape 70">
              <a:extLst>
                <a:ext uri="{FF2B5EF4-FFF2-40B4-BE49-F238E27FC236}">
                  <a16:creationId xmlns:a16="http://schemas.microsoft.com/office/drawing/2014/main" id="{9897B797-8C01-4ED8-87CE-B853BBEB05BF}"/>
                </a:ext>
              </a:extLst>
            </p:cNvPr>
            <p:cNvSpPr/>
            <p:nvPr/>
          </p:nvSpPr>
          <p:spPr>
            <a:xfrm>
              <a:off x="-482765" y="6440599"/>
              <a:ext cx="11438966" cy="394446"/>
            </a:xfrm>
            <a:custGeom>
              <a:avLst/>
              <a:gdLst>
                <a:gd name="connsiteX0" fmla="*/ 1605439 w 1657350"/>
                <a:gd name="connsiteY0" fmla="*/ 54769 h 57150"/>
                <a:gd name="connsiteX1" fmla="*/ 1652111 w 1657350"/>
                <a:gd name="connsiteY1" fmla="*/ 22384 h 57150"/>
                <a:gd name="connsiteX2" fmla="*/ 1652111 w 1657350"/>
                <a:gd name="connsiteY2" fmla="*/ 22384 h 57150"/>
                <a:gd name="connsiteX3" fmla="*/ 1636871 w 1657350"/>
                <a:gd name="connsiteY3" fmla="*/ 7144 h 57150"/>
                <a:gd name="connsiteX4" fmla="*/ 44291 w 1657350"/>
                <a:gd name="connsiteY4" fmla="*/ 12859 h 57150"/>
                <a:gd name="connsiteX5" fmla="*/ 23336 w 1657350"/>
                <a:gd name="connsiteY5" fmla="*/ 12859 h 57150"/>
                <a:gd name="connsiteX6" fmla="*/ 7144 w 1657350"/>
                <a:gd name="connsiteY6" fmla="*/ 26194 h 57150"/>
                <a:gd name="connsiteX7" fmla="*/ 7144 w 1657350"/>
                <a:gd name="connsiteY7" fmla="*/ 26194 h 57150"/>
                <a:gd name="connsiteX8" fmla="*/ 50959 w 1657350"/>
                <a:gd name="connsiteY8" fmla="*/ 53816 h 57150"/>
                <a:gd name="connsiteX9" fmla="*/ 51911 w 1657350"/>
                <a:gd name="connsiteY9" fmla="*/ 54769 h 57150"/>
                <a:gd name="connsiteX10" fmla="*/ 51911 w 1657350"/>
                <a:gd name="connsiteY10" fmla="*/ 54769 h 57150"/>
                <a:gd name="connsiteX11" fmla="*/ 56674 w 1657350"/>
                <a:gd name="connsiteY11" fmla="*/ 54769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7350" h="57150">
                  <a:moveTo>
                    <a:pt x="1605439" y="54769"/>
                  </a:moveTo>
                  <a:cubicBezTo>
                    <a:pt x="1605439" y="54769"/>
                    <a:pt x="1638776" y="50959"/>
                    <a:pt x="1652111" y="22384"/>
                  </a:cubicBezTo>
                  <a:lnTo>
                    <a:pt x="1652111" y="22384"/>
                  </a:lnTo>
                  <a:cubicBezTo>
                    <a:pt x="1652111" y="13811"/>
                    <a:pt x="1645444" y="7144"/>
                    <a:pt x="1636871" y="7144"/>
                  </a:cubicBezTo>
                  <a:lnTo>
                    <a:pt x="44291" y="12859"/>
                  </a:lnTo>
                  <a:lnTo>
                    <a:pt x="23336" y="12859"/>
                  </a:lnTo>
                  <a:cubicBezTo>
                    <a:pt x="14764" y="12859"/>
                    <a:pt x="7144" y="18574"/>
                    <a:pt x="7144" y="26194"/>
                  </a:cubicBezTo>
                  <a:lnTo>
                    <a:pt x="7144" y="26194"/>
                  </a:lnTo>
                  <a:cubicBezTo>
                    <a:pt x="17621" y="45244"/>
                    <a:pt x="40481" y="51911"/>
                    <a:pt x="50959" y="53816"/>
                  </a:cubicBezTo>
                  <a:lnTo>
                    <a:pt x="51911" y="54769"/>
                  </a:lnTo>
                  <a:cubicBezTo>
                    <a:pt x="51911" y="54769"/>
                    <a:pt x="51911" y="54769"/>
                    <a:pt x="51911" y="54769"/>
                  </a:cubicBezTo>
                  <a:lnTo>
                    <a:pt x="56674" y="54769"/>
                  </a:lnTo>
                </a:path>
              </a:pathLst>
            </a:custGeom>
            <a:solidFill>
              <a:srgbClr val="5F6767"/>
            </a:solidFill>
            <a:ln w="9525" cap="flat">
              <a:noFill/>
              <a:prstDash val="solid"/>
              <a:miter/>
            </a:ln>
          </p:spPr>
          <p:txBody>
            <a:bodyPr rtlCol="0" anchor="ctr"/>
            <a:lstStyle/>
            <a:p>
              <a:endParaRPr lang="en-US"/>
            </a:p>
          </p:txBody>
        </p:sp>
        <p:sp>
          <p:nvSpPr>
            <p:cNvPr id="229" name="Freeform: Shape 71">
              <a:extLst>
                <a:ext uri="{FF2B5EF4-FFF2-40B4-BE49-F238E27FC236}">
                  <a16:creationId xmlns:a16="http://schemas.microsoft.com/office/drawing/2014/main" id="{B84E81E7-B0E4-4A43-9EB1-DD429AB45B38}"/>
                </a:ext>
              </a:extLst>
            </p:cNvPr>
            <p:cNvSpPr/>
            <p:nvPr/>
          </p:nvSpPr>
          <p:spPr>
            <a:xfrm>
              <a:off x="700575" y="477868"/>
              <a:ext cx="9072285" cy="5916709"/>
            </a:xfrm>
            <a:custGeom>
              <a:avLst/>
              <a:gdLst>
                <a:gd name="connsiteX0" fmla="*/ 1311116 w 1314450"/>
                <a:gd name="connsiteY0" fmla="*/ 813911 h 857250"/>
                <a:gd name="connsiteX1" fmla="*/ 1281589 w 1314450"/>
                <a:gd name="connsiteY1" fmla="*/ 852964 h 857250"/>
                <a:gd name="connsiteX2" fmla="*/ 36671 w 1314450"/>
                <a:gd name="connsiteY2" fmla="*/ 852964 h 857250"/>
                <a:gd name="connsiteX3" fmla="*/ 7144 w 1314450"/>
                <a:gd name="connsiteY3" fmla="*/ 813911 h 857250"/>
                <a:gd name="connsiteX4" fmla="*/ 7144 w 1314450"/>
                <a:gd name="connsiteY4" fmla="*/ 46196 h 857250"/>
                <a:gd name="connsiteX5" fmla="*/ 36671 w 1314450"/>
                <a:gd name="connsiteY5" fmla="*/ 7144 h 857250"/>
                <a:gd name="connsiteX6" fmla="*/ 1281589 w 1314450"/>
                <a:gd name="connsiteY6" fmla="*/ 7144 h 857250"/>
                <a:gd name="connsiteX7" fmla="*/ 1311116 w 1314450"/>
                <a:gd name="connsiteY7" fmla="*/ 46196 h 857250"/>
                <a:gd name="connsiteX8" fmla="*/ 1311116 w 1314450"/>
                <a:gd name="connsiteY8" fmla="*/ 813911 h 85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4450" h="857250">
                  <a:moveTo>
                    <a:pt x="1311116" y="813911"/>
                  </a:moveTo>
                  <a:cubicBezTo>
                    <a:pt x="1311116" y="834866"/>
                    <a:pt x="1297781" y="852964"/>
                    <a:pt x="1281589" y="852964"/>
                  </a:cubicBezTo>
                  <a:lnTo>
                    <a:pt x="36671" y="852964"/>
                  </a:lnTo>
                  <a:cubicBezTo>
                    <a:pt x="20479" y="852964"/>
                    <a:pt x="7144" y="835819"/>
                    <a:pt x="7144" y="813911"/>
                  </a:cubicBezTo>
                  <a:lnTo>
                    <a:pt x="7144" y="46196"/>
                  </a:lnTo>
                  <a:cubicBezTo>
                    <a:pt x="7144" y="25241"/>
                    <a:pt x="20479" y="7144"/>
                    <a:pt x="36671" y="7144"/>
                  </a:cubicBezTo>
                  <a:lnTo>
                    <a:pt x="1281589" y="7144"/>
                  </a:lnTo>
                  <a:cubicBezTo>
                    <a:pt x="1297781" y="7144"/>
                    <a:pt x="1311116" y="24289"/>
                    <a:pt x="1311116" y="46196"/>
                  </a:cubicBezTo>
                  <a:lnTo>
                    <a:pt x="1311116" y="813911"/>
                  </a:lnTo>
                  <a:close/>
                </a:path>
              </a:pathLst>
            </a:custGeom>
            <a:solidFill>
              <a:srgbClr val="000000"/>
            </a:solidFill>
            <a:ln w="9525" cap="flat">
              <a:noFill/>
              <a:prstDash val="solid"/>
              <a:miter/>
            </a:ln>
          </p:spPr>
          <p:txBody>
            <a:bodyPr rtlCol="0" anchor="ctr"/>
            <a:lstStyle/>
            <a:p>
              <a:endParaRPr lang="en-US"/>
            </a:p>
          </p:txBody>
        </p:sp>
        <p:sp>
          <p:nvSpPr>
            <p:cNvPr id="230" name="Freeform: Shape 72">
              <a:extLst>
                <a:ext uri="{FF2B5EF4-FFF2-40B4-BE49-F238E27FC236}">
                  <a16:creationId xmlns:a16="http://schemas.microsoft.com/office/drawing/2014/main" id="{54968F7C-F88B-4CBA-A247-DFAF92E9C1DD}"/>
                </a:ext>
              </a:extLst>
            </p:cNvPr>
            <p:cNvSpPr/>
            <p:nvPr/>
          </p:nvSpPr>
          <p:spPr>
            <a:xfrm>
              <a:off x="1088451" y="839448"/>
              <a:ext cx="8283390" cy="5062073"/>
            </a:xfrm>
            <a:custGeom>
              <a:avLst/>
              <a:gdLst>
                <a:gd name="connsiteX0" fmla="*/ 7144 w 1200150"/>
                <a:gd name="connsiteY0" fmla="*/ 7144 h 733425"/>
                <a:gd name="connsiteX1" fmla="*/ 1196816 w 1200150"/>
                <a:gd name="connsiteY1" fmla="*/ 7144 h 733425"/>
                <a:gd name="connsiteX2" fmla="*/ 1196816 w 1200150"/>
                <a:gd name="connsiteY2" fmla="*/ 730091 h 733425"/>
                <a:gd name="connsiteX3" fmla="*/ 7144 w 1200150"/>
                <a:gd name="connsiteY3" fmla="*/ 730091 h 733425"/>
              </a:gdLst>
              <a:ahLst/>
              <a:cxnLst>
                <a:cxn ang="0">
                  <a:pos x="connsiteX0" y="connsiteY0"/>
                </a:cxn>
                <a:cxn ang="0">
                  <a:pos x="connsiteX1" y="connsiteY1"/>
                </a:cxn>
                <a:cxn ang="0">
                  <a:pos x="connsiteX2" y="connsiteY2"/>
                </a:cxn>
                <a:cxn ang="0">
                  <a:pos x="connsiteX3" y="connsiteY3"/>
                </a:cxn>
              </a:cxnLst>
              <a:rect l="l" t="t" r="r" b="b"/>
              <a:pathLst>
                <a:path w="1200150" h="733425">
                  <a:moveTo>
                    <a:pt x="7144" y="7144"/>
                  </a:moveTo>
                  <a:lnTo>
                    <a:pt x="1196816" y="7144"/>
                  </a:lnTo>
                  <a:lnTo>
                    <a:pt x="1196816" y="730091"/>
                  </a:lnTo>
                  <a:lnTo>
                    <a:pt x="7144" y="730091"/>
                  </a:lnTo>
                  <a:close/>
                </a:path>
              </a:pathLst>
            </a:custGeom>
            <a:solidFill>
              <a:srgbClr val="F2F2F2"/>
            </a:solidFill>
            <a:ln w="9525" cap="flat">
              <a:noFill/>
              <a:prstDash val="solid"/>
              <a:miter/>
            </a:ln>
          </p:spPr>
          <p:txBody>
            <a:bodyPr rtlCol="0" anchor="ctr"/>
            <a:lstStyle/>
            <a:p>
              <a:endParaRPr lang="en-US"/>
            </a:p>
          </p:txBody>
        </p:sp>
        <p:sp>
          <p:nvSpPr>
            <p:cNvPr id="231" name="Freeform: Shape 73">
              <a:extLst>
                <a:ext uri="{FF2B5EF4-FFF2-40B4-BE49-F238E27FC236}">
                  <a16:creationId xmlns:a16="http://schemas.microsoft.com/office/drawing/2014/main" id="{8C13E6A0-FEBF-43ED-8756-0A86291F558B}"/>
                </a:ext>
              </a:extLst>
            </p:cNvPr>
            <p:cNvSpPr/>
            <p:nvPr/>
          </p:nvSpPr>
          <p:spPr>
            <a:xfrm>
              <a:off x="-548507" y="6164484"/>
              <a:ext cx="11570449" cy="460187"/>
            </a:xfrm>
            <a:custGeom>
              <a:avLst/>
              <a:gdLst>
                <a:gd name="connsiteX0" fmla="*/ 50006 w 1676400"/>
                <a:gd name="connsiteY0" fmla="*/ 7144 h 66675"/>
                <a:gd name="connsiteX1" fmla="*/ 1630204 w 1676400"/>
                <a:gd name="connsiteY1" fmla="*/ 7144 h 66675"/>
                <a:gd name="connsiteX2" fmla="*/ 1672114 w 1676400"/>
                <a:gd name="connsiteY2" fmla="*/ 49054 h 66675"/>
                <a:gd name="connsiteX3" fmla="*/ 1672114 w 1676400"/>
                <a:gd name="connsiteY3" fmla="*/ 57626 h 66675"/>
                <a:gd name="connsiteX4" fmla="*/ 1656874 w 1676400"/>
                <a:gd name="connsiteY4" fmla="*/ 62389 h 66675"/>
                <a:gd name="connsiteX5" fmla="*/ 1654016 w 1676400"/>
                <a:gd name="connsiteY5" fmla="*/ 62389 h 66675"/>
                <a:gd name="connsiteX6" fmla="*/ 29051 w 1676400"/>
                <a:gd name="connsiteY6" fmla="*/ 62389 h 66675"/>
                <a:gd name="connsiteX7" fmla="*/ 21431 w 1676400"/>
                <a:gd name="connsiteY7" fmla="*/ 63341 h 66675"/>
                <a:gd name="connsiteX8" fmla="*/ 7144 w 1676400"/>
                <a:gd name="connsiteY8" fmla="*/ 55721 h 66675"/>
                <a:gd name="connsiteX9" fmla="*/ 7144 w 1676400"/>
                <a:gd name="connsiteY9" fmla="*/ 48101 h 66675"/>
                <a:gd name="connsiteX10" fmla="*/ 50006 w 1676400"/>
                <a:gd name="connsiteY10" fmla="*/ 7144 h 6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76400" h="66675">
                  <a:moveTo>
                    <a:pt x="50006" y="7144"/>
                  </a:moveTo>
                  <a:lnTo>
                    <a:pt x="1630204" y="7144"/>
                  </a:lnTo>
                  <a:cubicBezTo>
                    <a:pt x="1653064" y="7144"/>
                    <a:pt x="1672114" y="26194"/>
                    <a:pt x="1672114" y="49054"/>
                  </a:cubicBezTo>
                  <a:lnTo>
                    <a:pt x="1672114" y="57626"/>
                  </a:lnTo>
                  <a:cubicBezTo>
                    <a:pt x="1672114" y="57626"/>
                    <a:pt x="1674019" y="64294"/>
                    <a:pt x="1656874" y="62389"/>
                  </a:cubicBezTo>
                  <a:cubicBezTo>
                    <a:pt x="1655921" y="62389"/>
                    <a:pt x="1654969" y="62389"/>
                    <a:pt x="1654016" y="62389"/>
                  </a:cubicBezTo>
                  <a:lnTo>
                    <a:pt x="29051" y="62389"/>
                  </a:lnTo>
                  <a:cubicBezTo>
                    <a:pt x="26194" y="62389"/>
                    <a:pt x="24289" y="62389"/>
                    <a:pt x="21431" y="63341"/>
                  </a:cubicBezTo>
                  <a:cubicBezTo>
                    <a:pt x="16669" y="64294"/>
                    <a:pt x="8096" y="64294"/>
                    <a:pt x="7144" y="55721"/>
                  </a:cubicBezTo>
                  <a:lnTo>
                    <a:pt x="7144" y="48101"/>
                  </a:lnTo>
                  <a:cubicBezTo>
                    <a:pt x="8096" y="25241"/>
                    <a:pt x="26194" y="7144"/>
                    <a:pt x="50006" y="7144"/>
                  </a:cubicBezTo>
                  <a:close/>
                </a:path>
              </a:pathLst>
            </a:custGeom>
            <a:solidFill>
              <a:srgbClr val="CCCCCC"/>
            </a:solidFill>
            <a:ln w="9525" cap="flat">
              <a:noFill/>
              <a:prstDash val="solid"/>
              <a:miter/>
            </a:ln>
          </p:spPr>
          <p:txBody>
            <a:bodyPr rtlCol="0" anchor="ctr"/>
            <a:lstStyle/>
            <a:p>
              <a:endParaRPr lang="en-US"/>
            </a:p>
          </p:txBody>
        </p:sp>
        <p:sp>
          <p:nvSpPr>
            <p:cNvPr id="232" name="Freeform: Shape 74">
              <a:extLst>
                <a:ext uri="{FF2B5EF4-FFF2-40B4-BE49-F238E27FC236}">
                  <a16:creationId xmlns:a16="http://schemas.microsoft.com/office/drawing/2014/main" id="{A3B00489-9875-434B-AB56-B2E46F3F1832}"/>
                </a:ext>
              </a:extLst>
            </p:cNvPr>
            <p:cNvSpPr/>
            <p:nvPr/>
          </p:nvSpPr>
          <p:spPr>
            <a:xfrm>
              <a:off x="4438629" y="6215033"/>
              <a:ext cx="1618413" cy="184076"/>
            </a:xfrm>
            <a:custGeom>
              <a:avLst/>
              <a:gdLst>
                <a:gd name="connsiteX0" fmla="*/ 1478513 w 1618413"/>
                <a:gd name="connsiteY0" fmla="*/ 177499 h 184076"/>
                <a:gd name="connsiteX1" fmla="*/ 1485084 w 1618413"/>
                <a:gd name="connsiteY1" fmla="*/ 177499 h 184076"/>
                <a:gd name="connsiteX2" fmla="*/ 1502686 w 1618413"/>
                <a:gd name="connsiteY2" fmla="*/ 178122 h 184076"/>
                <a:gd name="connsiteX3" fmla="*/ 1499879 w 1618413"/>
                <a:gd name="connsiteY3" fmla="*/ 178526 h 184076"/>
                <a:gd name="connsiteX4" fmla="*/ 1478513 w 1618413"/>
                <a:gd name="connsiteY4" fmla="*/ 177499 h 184076"/>
                <a:gd name="connsiteX5" fmla="*/ 84799 w 1618413"/>
                <a:gd name="connsiteY5" fmla="*/ 170928 h 184076"/>
                <a:gd name="connsiteX6" fmla="*/ 117666 w 1618413"/>
                <a:gd name="connsiteY6" fmla="*/ 177499 h 184076"/>
                <a:gd name="connsiteX7" fmla="*/ 104518 w 1618413"/>
                <a:gd name="connsiteY7" fmla="*/ 177499 h 184076"/>
                <a:gd name="connsiteX8" fmla="*/ 84799 w 1618413"/>
                <a:gd name="connsiteY8" fmla="*/ 170928 h 184076"/>
                <a:gd name="connsiteX9" fmla="*/ 1603418 w 1618413"/>
                <a:gd name="connsiteY9" fmla="*/ 0 h 184076"/>
                <a:gd name="connsiteX10" fmla="*/ 1616567 w 1618413"/>
                <a:gd name="connsiteY10" fmla="*/ 0 h 184076"/>
                <a:gd name="connsiteX11" fmla="*/ 1511177 w 1618413"/>
                <a:gd name="connsiteY11" fmla="*/ 178423 h 184076"/>
                <a:gd name="connsiteX12" fmla="*/ 1502686 w 1618413"/>
                <a:gd name="connsiteY12" fmla="*/ 178122 h 184076"/>
                <a:gd name="connsiteX13" fmla="*/ 1521501 w 1618413"/>
                <a:gd name="connsiteY13" fmla="*/ 175419 h 184076"/>
                <a:gd name="connsiteX14" fmla="*/ 1603418 w 1618413"/>
                <a:gd name="connsiteY14" fmla="*/ 6571 h 184076"/>
                <a:gd name="connsiteX15" fmla="*/ 5911 w 1618413"/>
                <a:gd name="connsiteY15" fmla="*/ 0 h 184076"/>
                <a:gd name="connsiteX16" fmla="*/ 19060 w 1618413"/>
                <a:gd name="connsiteY16" fmla="*/ 6571 h 184076"/>
                <a:gd name="connsiteX17" fmla="*/ 91379 w 1618413"/>
                <a:gd name="connsiteY17" fmla="*/ 184076 h 184076"/>
                <a:gd name="connsiteX18" fmla="*/ 5911 w 1618413"/>
                <a:gd name="connsiteY18" fmla="*/ 0 h 18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18413" h="184076">
                  <a:moveTo>
                    <a:pt x="1478513" y="177499"/>
                  </a:moveTo>
                  <a:lnTo>
                    <a:pt x="1485084" y="177499"/>
                  </a:lnTo>
                  <a:lnTo>
                    <a:pt x="1502686" y="178122"/>
                  </a:lnTo>
                  <a:lnTo>
                    <a:pt x="1499879" y="178526"/>
                  </a:lnTo>
                  <a:cubicBezTo>
                    <a:pt x="1487142" y="179142"/>
                    <a:pt x="1478513" y="177499"/>
                    <a:pt x="1478513" y="177499"/>
                  </a:cubicBezTo>
                  <a:close/>
                  <a:moveTo>
                    <a:pt x="84799" y="170928"/>
                  </a:moveTo>
                  <a:cubicBezTo>
                    <a:pt x="97947" y="177499"/>
                    <a:pt x="104518" y="177499"/>
                    <a:pt x="117666" y="177499"/>
                  </a:cubicBezTo>
                  <a:lnTo>
                    <a:pt x="104518" y="177499"/>
                  </a:lnTo>
                  <a:cubicBezTo>
                    <a:pt x="97947" y="177499"/>
                    <a:pt x="91370" y="177499"/>
                    <a:pt x="84799" y="170928"/>
                  </a:cubicBezTo>
                  <a:close/>
                  <a:moveTo>
                    <a:pt x="1603418" y="0"/>
                  </a:moveTo>
                  <a:lnTo>
                    <a:pt x="1616567" y="0"/>
                  </a:lnTo>
                  <a:cubicBezTo>
                    <a:pt x="1631361" y="152847"/>
                    <a:pt x="1553705" y="176266"/>
                    <a:pt x="1511177" y="178423"/>
                  </a:cubicBezTo>
                  <a:lnTo>
                    <a:pt x="1502686" y="178122"/>
                  </a:lnTo>
                  <a:lnTo>
                    <a:pt x="1521501" y="175419"/>
                  </a:lnTo>
                  <a:cubicBezTo>
                    <a:pt x="1560791" y="165788"/>
                    <a:pt x="1611636" y="129836"/>
                    <a:pt x="1603418" y="6571"/>
                  </a:cubicBezTo>
                  <a:close/>
                  <a:moveTo>
                    <a:pt x="5911" y="0"/>
                  </a:moveTo>
                  <a:lnTo>
                    <a:pt x="19060" y="6571"/>
                  </a:lnTo>
                  <a:cubicBezTo>
                    <a:pt x="19060" y="6571"/>
                    <a:pt x="-20385" y="144631"/>
                    <a:pt x="91379" y="184076"/>
                  </a:cubicBezTo>
                  <a:cubicBezTo>
                    <a:pt x="-33534" y="151202"/>
                    <a:pt x="5911" y="0"/>
                    <a:pt x="5911" y="0"/>
                  </a:cubicBezTo>
                  <a:close/>
                </a:path>
              </a:pathLst>
            </a:custGeom>
            <a:solidFill>
              <a:srgbClr val="4D4D4D"/>
            </a:solidFill>
            <a:ln w="9525" cap="flat">
              <a:noFill/>
              <a:prstDash val="solid"/>
              <a:miter/>
            </a:ln>
          </p:spPr>
          <p:txBody>
            <a:bodyPr rtlCol="0" anchor="ctr"/>
            <a:lstStyle/>
            <a:p>
              <a:endParaRPr lang="en-US"/>
            </a:p>
          </p:txBody>
        </p:sp>
        <p:grpSp>
          <p:nvGrpSpPr>
            <p:cNvPr id="233" name="Group 75">
              <a:extLst>
                <a:ext uri="{FF2B5EF4-FFF2-40B4-BE49-F238E27FC236}">
                  <a16:creationId xmlns:a16="http://schemas.microsoft.com/office/drawing/2014/main" id="{7E889574-556C-4D72-9964-8CE0AACBA65B}"/>
                </a:ext>
              </a:extLst>
            </p:cNvPr>
            <p:cNvGrpSpPr/>
            <p:nvPr/>
          </p:nvGrpSpPr>
          <p:grpSpPr>
            <a:xfrm>
              <a:off x="1606" y="6382978"/>
              <a:ext cx="413937" cy="115242"/>
              <a:chOff x="5955" y="6353672"/>
              <a:chExt cx="413937" cy="115242"/>
            </a:xfrm>
          </p:grpSpPr>
          <p:sp>
            <p:nvSpPr>
              <p:cNvPr id="238" name="Rectangle: Rounded Corners 80">
                <a:extLst>
                  <a:ext uri="{FF2B5EF4-FFF2-40B4-BE49-F238E27FC236}">
                    <a16:creationId xmlns:a16="http://schemas.microsoft.com/office/drawing/2014/main" id="{7D69B0E2-6EFC-4C71-B785-0EF55590C150}"/>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Rectangle: Rounded Corners 81">
                <a:extLst>
                  <a:ext uri="{FF2B5EF4-FFF2-40B4-BE49-F238E27FC236}">
                    <a16:creationId xmlns:a16="http://schemas.microsoft.com/office/drawing/2014/main" id="{E93140F5-DF5B-403A-9A38-0EC70C82F457}"/>
                  </a:ext>
                </a:extLst>
              </p:cNvPr>
              <p:cNvSpPr/>
              <p:nvPr/>
            </p:nvSpPr>
            <p:spPr>
              <a:xfrm>
                <a:off x="99417" y="6382279"/>
                <a:ext cx="227012" cy="55272"/>
              </a:xfrm>
              <a:prstGeom prst="roundRect">
                <a:avLst>
                  <a:gd name="adj" fmla="val 28154"/>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4" name="Group 76">
              <a:extLst>
                <a:ext uri="{FF2B5EF4-FFF2-40B4-BE49-F238E27FC236}">
                  <a16:creationId xmlns:a16="http://schemas.microsoft.com/office/drawing/2014/main" id="{75E18A9E-E9FC-421B-89F1-C6F54773D5BA}"/>
                </a:ext>
              </a:extLst>
            </p:cNvPr>
            <p:cNvGrpSpPr/>
            <p:nvPr/>
          </p:nvGrpSpPr>
          <p:grpSpPr>
            <a:xfrm>
              <a:off x="9855291" y="6381600"/>
              <a:ext cx="885989" cy="115242"/>
              <a:chOff x="5955" y="6353672"/>
              <a:chExt cx="413937" cy="115242"/>
            </a:xfrm>
          </p:grpSpPr>
          <p:sp>
            <p:nvSpPr>
              <p:cNvPr id="236" name="Rectangle: Rounded Corners 78">
                <a:extLst>
                  <a:ext uri="{FF2B5EF4-FFF2-40B4-BE49-F238E27FC236}">
                    <a16:creationId xmlns:a16="http://schemas.microsoft.com/office/drawing/2014/main" id="{26BAD0AD-57B8-44C5-A1E3-B53A28F7A47D}"/>
                  </a:ext>
                </a:extLst>
              </p:cNvPr>
              <p:cNvSpPr/>
              <p:nvPr/>
            </p:nvSpPr>
            <p:spPr>
              <a:xfrm>
                <a:off x="5955" y="6353672"/>
                <a:ext cx="413937" cy="115242"/>
              </a:xfrm>
              <a:prstGeom prst="roundRect">
                <a:avLst>
                  <a:gd name="adj" fmla="val 281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Rectangle: Rounded Corners 79">
                <a:extLst>
                  <a:ext uri="{FF2B5EF4-FFF2-40B4-BE49-F238E27FC236}">
                    <a16:creationId xmlns:a16="http://schemas.microsoft.com/office/drawing/2014/main" id="{FA16A1C5-AAEC-44BF-A4EE-EC64BB77225B}"/>
                  </a:ext>
                </a:extLst>
              </p:cNvPr>
              <p:cNvSpPr/>
              <p:nvPr/>
            </p:nvSpPr>
            <p:spPr>
              <a:xfrm>
                <a:off x="84761" y="6382279"/>
                <a:ext cx="256326" cy="55272"/>
              </a:xfrm>
              <a:prstGeom prst="roundRect">
                <a:avLst>
                  <a:gd name="adj" fmla="val 28154"/>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5" name="Freeform: Shape 77">
              <a:extLst>
                <a:ext uri="{FF2B5EF4-FFF2-40B4-BE49-F238E27FC236}">
                  <a16:creationId xmlns:a16="http://schemas.microsoft.com/office/drawing/2014/main" id="{DCD062F9-641A-44D1-8BDB-1AEE9ACDFCFD}"/>
                </a:ext>
              </a:extLst>
            </p:cNvPr>
            <p:cNvSpPr/>
            <p:nvPr/>
          </p:nvSpPr>
          <p:spPr>
            <a:xfrm>
              <a:off x="3892805" y="496953"/>
              <a:ext cx="5479036" cy="5431217"/>
            </a:xfrm>
            <a:custGeom>
              <a:avLst/>
              <a:gdLst>
                <a:gd name="connsiteX0" fmla="*/ 2567127 w 4009217"/>
                <a:gd name="connsiteY0" fmla="*/ 30683 h 4295590"/>
                <a:gd name="connsiteX1" fmla="*/ 3798529 w 4009217"/>
                <a:gd name="connsiteY1" fmla="*/ 30683 h 4295590"/>
                <a:gd name="connsiteX2" fmla="*/ 4007172 w 4009217"/>
                <a:gd name="connsiteY2" fmla="*/ 272054 h 4295590"/>
                <a:gd name="connsiteX3" fmla="*/ 3998990 w 4009217"/>
                <a:gd name="connsiteY3" fmla="*/ 4268999 h 4295590"/>
                <a:gd name="connsiteX4" fmla="*/ 30683 w 4009217"/>
                <a:gd name="connsiteY4" fmla="*/ 4268999 h 4295590"/>
                <a:gd name="connsiteX0" fmla="*/ 2536444 w 3976489"/>
                <a:gd name="connsiteY0" fmla="*/ 0 h 4238316"/>
                <a:gd name="connsiteX1" fmla="*/ 3976489 w 3976489"/>
                <a:gd name="connsiteY1" fmla="*/ 241371 h 4238316"/>
                <a:gd name="connsiteX2" fmla="*/ 3968307 w 3976489"/>
                <a:gd name="connsiteY2" fmla="*/ 4238316 h 4238316"/>
                <a:gd name="connsiteX3" fmla="*/ 0 w 3976489"/>
                <a:gd name="connsiteY3" fmla="*/ 4238316 h 4238316"/>
                <a:gd name="connsiteX0" fmla="*/ 2536444 w 3976489"/>
                <a:gd name="connsiteY0" fmla="*/ 0 h 4238316"/>
                <a:gd name="connsiteX1" fmla="*/ 3976489 w 3976489"/>
                <a:gd name="connsiteY1" fmla="*/ 213683 h 4238316"/>
                <a:gd name="connsiteX2" fmla="*/ 3968307 w 3976489"/>
                <a:gd name="connsiteY2" fmla="*/ 4238316 h 4238316"/>
                <a:gd name="connsiteX3" fmla="*/ 0 w 3976489"/>
                <a:gd name="connsiteY3" fmla="*/ 4238316 h 4238316"/>
                <a:gd name="connsiteX0" fmla="*/ 2473335 w 3976489"/>
                <a:gd name="connsiteY0" fmla="*/ 0 h 4035268"/>
                <a:gd name="connsiteX1" fmla="*/ 3976489 w 3976489"/>
                <a:gd name="connsiteY1" fmla="*/ 10635 h 4035268"/>
                <a:gd name="connsiteX2" fmla="*/ 3968307 w 3976489"/>
                <a:gd name="connsiteY2" fmla="*/ 4035268 h 4035268"/>
                <a:gd name="connsiteX3" fmla="*/ 0 w 3976489"/>
                <a:gd name="connsiteY3" fmla="*/ 4035268 h 4035268"/>
              </a:gdLst>
              <a:ahLst/>
              <a:cxnLst>
                <a:cxn ang="0">
                  <a:pos x="connsiteX0" y="connsiteY0"/>
                </a:cxn>
                <a:cxn ang="0">
                  <a:pos x="connsiteX1" y="connsiteY1"/>
                </a:cxn>
                <a:cxn ang="0">
                  <a:pos x="connsiteX2" y="connsiteY2"/>
                </a:cxn>
                <a:cxn ang="0">
                  <a:pos x="connsiteX3" y="connsiteY3"/>
                </a:cxn>
              </a:cxnLst>
              <a:rect l="l" t="t" r="r" b="b"/>
              <a:pathLst>
                <a:path w="3976489" h="4035268">
                  <a:moveTo>
                    <a:pt x="2473335" y="0"/>
                  </a:moveTo>
                  <a:lnTo>
                    <a:pt x="3976489" y="10635"/>
                  </a:lnTo>
                  <a:cubicBezTo>
                    <a:pt x="3973762" y="1342950"/>
                    <a:pt x="3971034" y="2702953"/>
                    <a:pt x="3968307" y="4035268"/>
                  </a:cubicBezTo>
                  <a:lnTo>
                    <a:pt x="0" y="4035268"/>
                  </a:lnTo>
                </a:path>
              </a:pathLst>
            </a:custGeom>
            <a:solidFill>
              <a:srgbClr val="999999">
                <a:alpha val="10000"/>
              </a:srgbClr>
            </a:solidFill>
            <a:ln w="9525" cap="flat">
              <a:noFill/>
              <a:prstDash val="solid"/>
              <a:miter/>
            </a:ln>
          </p:spPr>
          <p:txBody>
            <a:bodyPr rtlCol="0" anchor="ctr"/>
            <a:lstStyle/>
            <a:p>
              <a:endParaRPr lang="en-US"/>
            </a:p>
          </p:txBody>
        </p:sp>
      </p:grpSp>
      <p:sp>
        <p:nvSpPr>
          <p:cNvPr id="240" name="Freeform 3">
            <a:extLst>
              <a:ext uri="{FF2B5EF4-FFF2-40B4-BE49-F238E27FC236}">
                <a16:creationId xmlns:a16="http://schemas.microsoft.com/office/drawing/2014/main" id="{B9C00F1B-6811-41E7-A0C3-A315456497BB}"/>
              </a:ext>
            </a:extLst>
          </p:cNvPr>
          <p:cNvSpPr/>
          <p:nvPr userDrawn="1"/>
        </p:nvSpPr>
        <p:spPr>
          <a:xfrm>
            <a:off x="19049" y="3564557"/>
            <a:ext cx="12153901" cy="2635034"/>
          </a:xfrm>
          <a:custGeom>
            <a:avLst/>
            <a:gdLst>
              <a:gd name="connsiteX0" fmla="*/ 0 w 9096375"/>
              <a:gd name="connsiteY0" fmla="*/ 2457450 h 2466975"/>
              <a:gd name="connsiteX1" fmla="*/ 6610350 w 9096375"/>
              <a:gd name="connsiteY1" fmla="*/ 2457450 h 2466975"/>
              <a:gd name="connsiteX2" fmla="*/ 6591300 w 9096375"/>
              <a:gd name="connsiteY2" fmla="*/ 2219325 h 2466975"/>
              <a:gd name="connsiteX3" fmla="*/ 6000750 w 9096375"/>
              <a:gd name="connsiteY3" fmla="*/ 1152525 h 2466975"/>
              <a:gd name="connsiteX4" fmla="*/ 6124575 w 9096375"/>
              <a:gd name="connsiteY4" fmla="*/ 1009650 h 2466975"/>
              <a:gd name="connsiteX5" fmla="*/ 6619875 w 9096375"/>
              <a:gd name="connsiteY5" fmla="*/ 1466850 h 2466975"/>
              <a:gd name="connsiteX6" fmla="*/ 6562725 w 9096375"/>
              <a:gd name="connsiteY6" fmla="*/ 0 h 2466975"/>
              <a:gd name="connsiteX7" fmla="*/ 6838950 w 9096375"/>
              <a:gd name="connsiteY7" fmla="*/ 9525 h 2466975"/>
              <a:gd name="connsiteX8" fmla="*/ 6905625 w 9096375"/>
              <a:gd name="connsiteY8" fmla="*/ 981075 h 2466975"/>
              <a:gd name="connsiteX9" fmla="*/ 7239000 w 9096375"/>
              <a:gd name="connsiteY9" fmla="*/ 981075 h 2466975"/>
              <a:gd name="connsiteX10" fmla="*/ 7629525 w 9096375"/>
              <a:gd name="connsiteY10" fmla="*/ 981075 h 2466975"/>
              <a:gd name="connsiteX11" fmla="*/ 7915275 w 9096375"/>
              <a:gd name="connsiteY11" fmla="*/ 981075 h 2466975"/>
              <a:gd name="connsiteX12" fmla="*/ 7896225 w 9096375"/>
              <a:gd name="connsiteY12" fmla="*/ 1781175 h 2466975"/>
              <a:gd name="connsiteX13" fmla="*/ 7658100 w 9096375"/>
              <a:gd name="connsiteY13" fmla="*/ 2466975 h 2466975"/>
              <a:gd name="connsiteX14" fmla="*/ 9096375 w 9096375"/>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24575 w 9144000"/>
              <a:gd name="connsiteY4" fmla="*/ 1009650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24575 w 9144000"/>
              <a:gd name="connsiteY4" fmla="*/ 1009650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24575 w 9144000"/>
              <a:gd name="connsiteY4" fmla="*/ 1009650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24575 w 9144000"/>
              <a:gd name="connsiteY4" fmla="*/ 1009650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24575 w 9144000"/>
              <a:gd name="connsiteY4" fmla="*/ 1009650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57493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610350 w 9144000"/>
              <a:gd name="connsiteY1" fmla="*/ 2457450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592062 w 9144000"/>
              <a:gd name="connsiteY1" fmla="*/ 2464766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592062 w 9144000"/>
              <a:gd name="connsiteY1" fmla="*/ 2464766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592062 w 9144000"/>
              <a:gd name="connsiteY1" fmla="*/ 2464766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592062 w 9144000"/>
              <a:gd name="connsiteY1" fmla="*/ 2464766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592062 w 9144000"/>
              <a:gd name="connsiteY1" fmla="*/ 2464766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592062 w 9144000"/>
              <a:gd name="connsiteY1" fmla="*/ 2464766 h 2466975"/>
              <a:gd name="connsiteX2" fmla="*/ 6591300 w 9144000"/>
              <a:gd name="connsiteY2" fmla="*/ 2219325 h 2466975"/>
              <a:gd name="connsiteX3" fmla="*/ 6000750 w 9144000"/>
              <a:gd name="connsiteY3" fmla="*/ 1152525 h 2466975"/>
              <a:gd name="connsiteX4" fmla="*/ 6190411 w 9144000"/>
              <a:gd name="connsiteY4" fmla="*/ 998677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592062 w 9144000"/>
              <a:gd name="connsiteY1" fmla="*/ 2464766 h 2466975"/>
              <a:gd name="connsiteX2" fmla="*/ 6591300 w 9144000"/>
              <a:gd name="connsiteY2" fmla="*/ 2219325 h 2466975"/>
              <a:gd name="connsiteX3" fmla="*/ 6000750 w 9144000"/>
              <a:gd name="connsiteY3" fmla="*/ 1152525 h 2466975"/>
              <a:gd name="connsiteX4" fmla="*/ 6197726 w 9144000"/>
              <a:gd name="connsiteY4" fmla="*/ 984046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592062 w 9144000"/>
              <a:gd name="connsiteY1" fmla="*/ 2464766 h 2466975"/>
              <a:gd name="connsiteX2" fmla="*/ 6591300 w 9144000"/>
              <a:gd name="connsiteY2" fmla="*/ 2219325 h 2466975"/>
              <a:gd name="connsiteX3" fmla="*/ 6000750 w 9144000"/>
              <a:gd name="connsiteY3" fmla="*/ 1152525 h 2466975"/>
              <a:gd name="connsiteX4" fmla="*/ 6197726 w 9144000"/>
              <a:gd name="connsiteY4" fmla="*/ 984046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592062 w 9144000"/>
              <a:gd name="connsiteY1" fmla="*/ 2464766 h 2466975"/>
              <a:gd name="connsiteX2" fmla="*/ 6591300 w 9144000"/>
              <a:gd name="connsiteY2" fmla="*/ 2219325 h 2466975"/>
              <a:gd name="connsiteX3" fmla="*/ 6000750 w 9144000"/>
              <a:gd name="connsiteY3" fmla="*/ 1152525 h 2466975"/>
              <a:gd name="connsiteX4" fmla="*/ 6197726 w 9144000"/>
              <a:gd name="connsiteY4" fmla="*/ 984046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592062 w 9144000"/>
              <a:gd name="connsiteY1" fmla="*/ 2464766 h 2466975"/>
              <a:gd name="connsiteX2" fmla="*/ 6591300 w 9144000"/>
              <a:gd name="connsiteY2" fmla="*/ 2219325 h 2466975"/>
              <a:gd name="connsiteX3" fmla="*/ 6000750 w 9144000"/>
              <a:gd name="connsiteY3" fmla="*/ 1152525 h 2466975"/>
              <a:gd name="connsiteX4" fmla="*/ 6197726 w 9144000"/>
              <a:gd name="connsiteY4" fmla="*/ 984046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592062 w 9144000"/>
              <a:gd name="connsiteY1" fmla="*/ 2464766 h 2466975"/>
              <a:gd name="connsiteX2" fmla="*/ 6591300 w 9144000"/>
              <a:gd name="connsiteY2" fmla="*/ 2219325 h 2466975"/>
              <a:gd name="connsiteX3" fmla="*/ 6000750 w 9144000"/>
              <a:gd name="connsiteY3" fmla="*/ 1152525 h 2466975"/>
              <a:gd name="connsiteX4" fmla="*/ 6197726 w 9144000"/>
              <a:gd name="connsiteY4" fmla="*/ 984046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457450 h 2466975"/>
              <a:gd name="connsiteX1" fmla="*/ 6592062 w 9144000"/>
              <a:gd name="connsiteY1" fmla="*/ 2464766 h 2466975"/>
              <a:gd name="connsiteX2" fmla="*/ 6591300 w 9144000"/>
              <a:gd name="connsiteY2" fmla="*/ 2219325 h 2466975"/>
              <a:gd name="connsiteX3" fmla="*/ 6000750 w 9144000"/>
              <a:gd name="connsiteY3" fmla="*/ 1152525 h 2466975"/>
              <a:gd name="connsiteX4" fmla="*/ 6197726 w 9144000"/>
              <a:gd name="connsiteY4" fmla="*/ 984046 h 2466975"/>
              <a:gd name="connsiteX5" fmla="*/ 6619875 w 9144000"/>
              <a:gd name="connsiteY5" fmla="*/ 1466850 h 2466975"/>
              <a:gd name="connsiteX6" fmla="*/ 6562725 w 9144000"/>
              <a:gd name="connsiteY6" fmla="*/ 0 h 2466975"/>
              <a:gd name="connsiteX7" fmla="*/ 6838950 w 9144000"/>
              <a:gd name="connsiteY7" fmla="*/ 9525 h 2466975"/>
              <a:gd name="connsiteX8" fmla="*/ 6905625 w 9144000"/>
              <a:gd name="connsiteY8" fmla="*/ 981075 h 2466975"/>
              <a:gd name="connsiteX9" fmla="*/ 7239000 w 9144000"/>
              <a:gd name="connsiteY9" fmla="*/ 981075 h 2466975"/>
              <a:gd name="connsiteX10" fmla="*/ 7629525 w 9144000"/>
              <a:gd name="connsiteY10" fmla="*/ 981075 h 2466975"/>
              <a:gd name="connsiteX11" fmla="*/ 7915275 w 9144000"/>
              <a:gd name="connsiteY11" fmla="*/ 981075 h 2466975"/>
              <a:gd name="connsiteX12" fmla="*/ 7896225 w 9144000"/>
              <a:gd name="connsiteY12" fmla="*/ 1781175 h 2466975"/>
              <a:gd name="connsiteX13" fmla="*/ 7658100 w 9144000"/>
              <a:gd name="connsiteY13" fmla="*/ 2466975 h 2466975"/>
              <a:gd name="connsiteX14" fmla="*/ 9144000 w 9144000"/>
              <a:gd name="connsiteY14" fmla="*/ 2466975 h 2466975"/>
              <a:gd name="connsiteX0" fmla="*/ 0 w 9144000"/>
              <a:gd name="connsiteY0" fmla="*/ 2553469 h 2562994"/>
              <a:gd name="connsiteX1" fmla="*/ 6592062 w 9144000"/>
              <a:gd name="connsiteY1" fmla="*/ 2560785 h 2562994"/>
              <a:gd name="connsiteX2" fmla="*/ 6591300 w 9144000"/>
              <a:gd name="connsiteY2" fmla="*/ 2315344 h 2562994"/>
              <a:gd name="connsiteX3" fmla="*/ 6000750 w 9144000"/>
              <a:gd name="connsiteY3" fmla="*/ 1248544 h 2562994"/>
              <a:gd name="connsiteX4" fmla="*/ 6197726 w 9144000"/>
              <a:gd name="connsiteY4" fmla="*/ 1080065 h 2562994"/>
              <a:gd name="connsiteX5" fmla="*/ 6619875 w 9144000"/>
              <a:gd name="connsiteY5" fmla="*/ 1562869 h 2562994"/>
              <a:gd name="connsiteX6" fmla="*/ 6562725 w 9144000"/>
              <a:gd name="connsiteY6" fmla="*/ 96019 h 2562994"/>
              <a:gd name="connsiteX7" fmla="*/ 6838950 w 9144000"/>
              <a:gd name="connsiteY7" fmla="*/ 105544 h 2562994"/>
              <a:gd name="connsiteX8" fmla="*/ 6905625 w 9144000"/>
              <a:gd name="connsiteY8" fmla="*/ 1077094 h 2562994"/>
              <a:gd name="connsiteX9" fmla="*/ 7239000 w 9144000"/>
              <a:gd name="connsiteY9" fmla="*/ 1077094 h 2562994"/>
              <a:gd name="connsiteX10" fmla="*/ 7629525 w 9144000"/>
              <a:gd name="connsiteY10" fmla="*/ 1077094 h 2562994"/>
              <a:gd name="connsiteX11" fmla="*/ 7915275 w 9144000"/>
              <a:gd name="connsiteY11" fmla="*/ 1077094 h 2562994"/>
              <a:gd name="connsiteX12" fmla="*/ 7896225 w 9144000"/>
              <a:gd name="connsiteY12" fmla="*/ 1877194 h 2562994"/>
              <a:gd name="connsiteX13" fmla="*/ 7658100 w 9144000"/>
              <a:gd name="connsiteY13" fmla="*/ 2562994 h 2562994"/>
              <a:gd name="connsiteX14" fmla="*/ 9144000 w 9144000"/>
              <a:gd name="connsiteY14" fmla="*/ 2562994 h 2562994"/>
              <a:gd name="connsiteX0" fmla="*/ 0 w 9144000"/>
              <a:gd name="connsiteY0" fmla="*/ 2613374 h 2622899"/>
              <a:gd name="connsiteX1" fmla="*/ 6592062 w 9144000"/>
              <a:gd name="connsiteY1" fmla="*/ 2620690 h 2622899"/>
              <a:gd name="connsiteX2" fmla="*/ 6591300 w 9144000"/>
              <a:gd name="connsiteY2" fmla="*/ 2375249 h 2622899"/>
              <a:gd name="connsiteX3" fmla="*/ 6000750 w 9144000"/>
              <a:gd name="connsiteY3" fmla="*/ 1308449 h 2622899"/>
              <a:gd name="connsiteX4" fmla="*/ 6197726 w 9144000"/>
              <a:gd name="connsiteY4" fmla="*/ 1139970 h 2622899"/>
              <a:gd name="connsiteX5" fmla="*/ 6619875 w 9144000"/>
              <a:gd name="connsiteY5" fmla="*/ 1622774 h 2622899"/>
              <a:gd name="connsiteX6" fmla="*/ 6562725 w 9144000"/>
              <a:gd name="connsiteY6" fmla="*/ 155924 h 2622899"/>
              <a:gd name="connsiteX7" fmla="*/ 6838950 w 9144000"/>
              <a:gd name="connsiteY7" fmla="*/ 165449 h 2622899"/>
              <a:gd name="connsiteX8" fmla="*/ 6905625 w 9144000"/>
              <a:gd name="connsiteY8" fmla="*/ 1136999 h 2622899"/>
              <a:gd name="connsiteX9" fmla="*/ 7239000 w 9144000"/>
              <a:gd name="connsiteY9" fmla="*/ 1136999 h 2622899"/>
              <a:gd name="connsiteX10" fmla="*/ 7629525 w 9144000"/>
              <a:gd name="connsiteY10" fmla="*/ 1136999 h 2622899"/>
              <a:gd name="connsiteX11" fmla="*/ 7915275 w 9144000"/>
              <a:gd name="connsiteY11" fmla="*/ 1136999 h 2622899"/>
              <a:gd name="connsiteX12" fmla="*/ 7896225 w 9144000"/>
              <a:gd name="connsiteY12" fmla="*/ 1937099 h 2622899"/>
              <a:gd name="connsiteX13" fmla="*/ 7658100 w 9144000"/>
              <a:gd name="connsiteY13" fmla="*/ 2622899 h 2622899"/>
              <a:gd name="connsiteX14" fmla="*/ 9144000 w 9144000"/>
              <a:gd name="connsiteY14" fmla="*/ 2622899 h 2622899"/>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9525 w 9144000"/>
              <a:gd name="connsiteY10" fmla="*/ 1149134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5868 w 9144000"/>
              <a:gd name="connsiteY10" fmla="*/ 1178395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5868 w 9144000"/>
              <a:gd name="connsiteY10" fmla="*/ 1178395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5868 w 9144000"/>
              <a:gd name="connsiteY10" fmla="*/ 1178395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5868 w 9144000"/>
              <a:gd name="connsiteY10" fmla="*/ 1178395 h 2635034"/>
              <a:gd name="connsiteX11" fmla="*/ 7915275 w 9144000"/>
              <a:gd name="connsiteY11" fmla="*/ 1149134 h 2635034"/>
              <a:gd name="connsiteX12" fmla="*/ 7896225 w 9144000"/>
              <a:gd name="connsiteY12" fmla="*/ 1949234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5868 w 9144000"/>
              <a:gd name="connsiteY10" fmla="*/ 1178395 h 2635034"/>
              <a:gd name="connsiteX11" fmla="*/ 7915275 w 9144000"/>
              <a:gd name="connsiteY11" fmla="*/ 1149134 h 2635034"/>
              <a:gd name="connsiteX12" fmla="*/ 7877937 w 9144000"/>
              <a:gd name="connsiteY12" fmla="*/ 1945576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5868 w 9144000"/>
              <a:gd name="connsiteY10" fmla="*/ 1178395 h 2635034"/>
              <a:gd name="connsiteX11" fmla="*/ 7915275 w 9144000"/>
              <a:gd name="connsiteY11" fmla="*/ 1149134 h 2635034"/>
              <a:gd name="connsiteX12" fmla="*/ 7877937 w 9144000"/>
              <a:gd name="connsiteY12" fmla="*/ 1945576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5868 w 9144000"/>
              <a:gd name="connsiteY10" fmla="*/ 1178395 h 2635034"/>
              <a:gd name="connsiteX11" fmla="*/ 7915275 w 9144000"/>
              <a:gd name="connsiteY11" fmla="*/ 1149134 h 2635034"/>
              <a:gd name="connsiteX12" fmla="*/ 7877937 w 9144000"/>
              <a:gd name="connsiteY12" fmla="*/ 1945576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5868 w 9144000"/>
              <a:gd name="connsiteY10" fmla="*/ 1178395 h 2635034"/>
              <a:gd name="connsiteX11" fmla="*/ 7915275 w 9144000"/>
              <a:gd name="connsiteY11" fmla="*/ 1149134 h 2635034"/>
              <a:gd name="connsiteX12" fmla="*/ 7877937 w 9144000"/>
              <a:gd name="connsiteY12" fmla="*/ 1945576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5868 w 9144000"/>
              <a:gd name="connsiteY10" fmla="*/ 1178395 h 2635034"/>
              <a:gd name="connsiteX11" fmla="*/ 7922590 w 9144000"/>
              <a:gd name="connsiteY11" fmla="*/ 1167422 h 2635034"/>
              <a:gd name="connsiteX12" fmla="*/ 7877937 w 9144000"/>
              <a:gd name="connsiteY12" fmla="*/ 1945576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5868 w 9144000"/>
              <a:gd name="connsiteY10" fmla="*/ 1178395 h 2635034"/>
              <a:gd name="connsiteX11" fmla="*/ 7922590 w 9144000"/>
              <a:gd name="connsiteY11" fmla="*/ 1167422 h 2635034"/>
              <a:gd name="connsiteX12" fmla="*/ 7877937 w 9144000"/>
              <a:gd name="connsiteY12" fmla="*/ 1945576 h 2635034"/>
              <a:gd name="connsiteX13" fmla="*/ 7658100 w 9144000"/>
              <a:gd name="connsiteY13" fmla="*/ 2635034 h 2635034"/>
              <a:gd name="connsiteX14" fmla="*/ 9144000 w 9144000"/>
              <a:gd name="connsiteY14"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625868 w 9144000"/>
              <a:gd name="connsiteY10" fmla="*/ 1178395 h 2635034"/>
              <a:gd name="connsiteX11" fmla="*/ 7732165 w 9144000"/>
              <a:gd name="connsiteY11" fmla="*/ 854927 h 2635034"/>
              <a:gd name="connsiteX12" fmla="*/ 7922590 w 9144000"/>
              <a:gd name="connsiteY12" fmla="*/ 1167422 h 2635034"/>
              <a:gd name="connsiteX13" fmla="*/ 7877937 w 9144000"/>
              <a:gd name="connsiteY13" fmla="*/ 1945576 h 2635034"/>
              <a:gd name="connsiteX14" fmla="*/ 7658100 w 9144000"/>
              <a:gd name="connsiteY14" fmla="*/ 2635034 h 2635034"/>
              <a:gd name="connsiteX15" fmla="*/ 9144000 w 9144000"/>
              <a:gd name="connsiteY15"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239000 w 9144000"/>
              <a:gd name="connsiteY9" fmla="*/ 1149134 h 2635034"/>
              <a:gd name="connsiteX10" fmla="*/ 7399324 w 9144000"/>
              <a:gd name="connsiteY10" fmla="*/ 792748 h 2635034"/>
              <a:gd name="connsiteX11" fmla="*/ 7625868 w 9144000"/>
              <a:gd name="connsiteY11" fmla="*/ 1178395 h 2635034"/>
              <a:gd name="connsiteX12" fmla="*/ 7732165 w 9144000"/>
              <a:gd name="connsiteY12" fmla="*/ 854927 h 2635034"/>
              <a:gd name="connsiteX13" fmla="*/ 7922590 w 9144000"/>
              <a:gd name="connsiteY13" fmla="*/ 1167422 h 2635034"/>
              <a:gd name="connsiteX14" fmla="*/ 7877937 w 9144000"/>
              <a:gd name="connsiteY14" fmla="*/ 1945576 h 2635034"/>
              <a:gd name="connsiteX15" fmla="*/ 7658100 w 9144000"/>
              <a:gd name="connsiteY15" fmla="*/ 2635034 h 2635034"/>
              <a:gd name="connsiteX16" fmla="*/ 9144000 w 9144000"/>
              <a:gd name="connsiteY16"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39000 w 9144000"/>
              <a:gd name="connsiteY10" fmla="*/ 1149134 h 2635034"/>
              <a:gd name="connsiteX11" fmla="*/ 7399324 w 9144000"/>
              <a:gd name="connsiteY11" fmla="*/ 792748 h 2635034"/>
              <a:gd name="connsiteX12" fmla="*/ 7625868 w 9144000"/>
              <a:gd name="connsiteY12" fmla="*/ 1178395 h 2635034"/>
              <a:gd name="connsiteX13" fmla="*/ 7732165 w 9144000"/>
              <a:gd name="connsiteY13" fmla="*/ 85492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39000 w 9144000"/>
              <a:gd name="connsiteY10" fmla="*/ 1149134 h 2635034"/>
              <a:gd name="connsiteX11" fmla="*/ 7399324 w 9144000"/>
              <a:gd name="connsiteY11" fmla="*/ 792748 h 2635034"/>
              <a:gd name="connsiteX12" fmla="*/ 7625868 w 9144000"/>
              <a:gd name="connsiteY12" fmla="*/ 1178395 h 2635034"/>
              <a:gd name="connsiteX13" fmla="*/ 7732165 w 9144000"/>
              <a:gd name="connsiteY13" fmla="*/ 85492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39000 w 9144000"/>
              <a:gd name="connsiteY10" fmla="*/ 1149134 h 2635034"/>
              <a:gd name="connsiteX11" fmla="*/ 7399324 w 9144000"/>
              <a:gd name="connsiteY11" fmla="*/ 792748 h 2635034"/>
              <a:gd name="connsiteX12" fmla="*/ 7625868 w 9144000"/>
              <a:gd name="connsiteY12" fmla="*/ 1178395 h 2635034"/>
              <a:gd name="connsiteX13" fmla="*/ 7732165 w 9144000"/>
              <a:gd name="connsiteY13" fmla="*/ 85492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39000 w 9144000"/>
              <a:gd name="connsiteY10" fmla="*/ 1149134 h 2635034"/>
              <a:gd name="connsiteX11" fmla="*/ 7399324 w 9144000"/>
              <a:gd name="connsiteY11" fmla="*/ 792748 h 2635034"/>
              <a:gd name="connsiteX12" fmla="*/ 7625868 w 9144000"/>
              <a:gd name="connsiteY12" fmla="*/ 1178395 h 2635034"/>
              <a:gd name="connsiteX13" fmla="*/ 7732165 w 9144000"/>
              <a:gd name="connsiteY13" fmla="*/ 85492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39000 w 9144000"/>
              <a:gd name="connsiteY10" fmla="*/ 1149134 h 2635034"/>
              <a:gd name="connsiteX11" fmla="*/ 7399324 w 9144000"/>
              <a:gd name="connsiteY11" fmla="*/ 792748 h 2635034"/>
              <a:gd name="connsiteX12" fmla="*/ 7625868 w 9144000"/>
              <a:gd name="connsiteY12" fmla="*/ 1178395 h 2635034"/>
              <a:gd name="connsiteX13" fmla="*/ 7732165 w 9144000"/>
              <a:gd name="connsiteY13" fmla="*/ 85492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39000 w 9144000"/>
              <a:gd name="connsiteY10" fmla="*/ 1149134 h 2635034"/>
              <a:gd name="connsiteX11" fmla="*/ 7399324 w 9144000"/>
              <a:gd name="connsiteY11" fmla="*/ 792748 h 2635034"/>
              <a:gd name="connsiteX12" fmla="*/ 7625868 w 9144000"/>
              <a:gd name="connsiteY12" fmla="*/ 1178395 h 2635034"/>
              <a:gd name="connsiteX13" fmla="*/ 7732165 w 9144000"/>
              <a:gd name="connsiteY13" fmla="*/ 85492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39000 w 9144000"/>
              <a:gd name="connsiteY10" fmla="*/ 1149134 h 2635034"/>
              <a:gd name="connsiteX11" fmla="*/ 7399324 w 9144000"/>
              <a:gd name="connsiteY11" fmla="*/ 792748 h 2635034"/>
              <a:gd name="connsiteX12" fmla="*/ 7625868 w 9144000"/>
              <a:gd name="connsiteY12" fmla="*/ 1178395 h 2635034"/>
              <a:gd name="connsiteX13" fmla="*/ 7732165 w 9144000"/>
              <a:gd name="connsiteY13" fmla="*/ 85492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39000 w 9144000"/>
              <a:gd name="connsiteY10" fmla="*/ 1149134 h 2635034"/>
              <a:gd name="connsiteX11" fmla="*/ 7399324 w 9144000"/>
              <a:gd name="connsiteY11" fmla="*/ 792748 h 2635034"/>
              <a:gd name="connsiteX12" fmla="*/ 7625868 w 9144000"/>
              <a:gd name="connsiteY12" fmla="*/ 1178395 h 2635034"/>
              <a:gd name="connsiteX13" fmla="*/ 7732165 w 9144000"/>
              <a:gd name="connsiteY13" fmla="*/ 85492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399324 w 9144000"/>
              <a:gd name="connsiteY11" fmla="*/ 792748 h 2635034"/>
              <a:gd name="connsiteX12" fmla="*/ 7625868 w 9144000"/>
              <a:gd name="connsiteY12" fmla="*/ 1178395 h 2635034"/>
              <a:gd name="connsiteX13" fmla="*/ 7732165 w 9144000"/>
              <a:gd name="connsiteY13" fmla="*/ 85492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399324 w 9144000"/>
              <a:gd name="connsiteY11" fmla="*/ 792748 h 2635034"/>
              <a:gd name="connsiteX12" fmla="*/ 7622210 w 9144000"/>
              <a:gd name="connsiteY12" fmla="*/ 1156449 h 2635034"/>
              <a:gd name="connsiteX13" fmla="*/ 7732165 w 9144000"/>
              <a:gd name="connsiteY13" fmla="*/ 85492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399324 w 9144000"/>
              <a:gd name="connsiteY11" fmla="*/ 792748 h 2635034"/>
              <a:gd name="connsiteX12" fmla="*/ 7622210 w 9144000"/>
              <a:gd name="connsiteY12" fmla="*/ 1178395 h 2635034"/>
              <a:gd name="connsiteX13" fmla="*/ 7732165 w 9144000"/>
              <a:gd name="connsiteY13" fmla="*/ 85492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399324 w 9144000"/>
              <a:gd name="connsiteY11" fmla="*/ 792748 h 2635034"/>
              <a:gd name="connsiteX12" fmla="*/ 7622210 w 9144000"/>
              <a:gd name="connsiteY12" fmla="*/ 1178395 h 2635034"/>
              <a:gd name="connsiteX13" fmla="*/ 7732165 w 9144000"/>
              <a:gd name="connsiteY13" fmla="*/ 85492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399324 w 9144000"/>
              <a:gd name="connsiteY11" fmla="*/ 792748 h 2635034"/>
              <a:gd name="connsiteX12" fmla="*/ 7622210 w 9144000"/>
              <a:gd name="connsiteY12" fmla="*/ 1178395 h 2635034"/>
              <a:gd name="connsiteX13" fmla="*/ 7732165 w 9144000"/>
              <a:gd name="connsiteY13" fmla="*/ 85492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399324 w 9144000"/>
              <a:gd name="connsiteY11" fmla="*/ 792748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399324 w 9144000"/>
              <a:gd name="connsiteY11" fmla="*/ 792748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399324 w 9144000"/>
              <a:gd name="connsiteY11" fmla="*/ 792748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399324 w 9144000"/>
              <a:gd name="connsiteY11" fmla="*/ 792748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399324 w 9144000"/>
              <a:gd name="connsiteY11" fmla="*/ 792748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399324 w 9144000"/>
              <a:gd name="connsiteY11" fmla="*/ 792748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40879 w 9144000"/>
              <a:gd name="connsiteY9" fmla="*/ 796405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5 w 9144000"/>
              <a:gd name="connsiteY9" fmla="*/ 796405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5 w 9144000"/>
              <a:gd name="connsiteY9" fmla="*/ 796405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5 w 9144000"/>
              <a:gd name="connsiteY9" fmla="*/ 796405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88427 w 9144000"/>
              <a:gd name="connsiteY9" fmla="*/ 730568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88427 w 9144000"/>
              <a:gd name="connsiteY9" fmla="*/ 730568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88427 w 9144000"/>
              <a:gd name="connsiteY9" fmla="*/ 730568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88427 w 9144000"/>
              <a:gd name="connsiteY9" fmla="*/ 730568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88427 w 9144000"/>
              <a:gd name="connsiteY9" fmla="*/ 730568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88427 w 9144000"/>
              <a:gd name="connsiteY9" fmla="*/ 730568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88427 w 9144000"/>
              <a:gd name="connsiteY9" fmla="*/ 730568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88427 w 9144000"/>
              <a:gd name="connsiteY9" fmla="*/ 730568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88427 w 9144000"/>
              <a:gd name="connsiteY9" fmla="*/ 730568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88427 w 9144000"/>
              <a:gd name="connsiteY9" fmla="*/ 730568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88427 w 9144000"/>
              <a:gd name="connsiteY9" fmla="*/ 730568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88427 w 9144000"/>
              <a:gd name="connsiteY9" fmla="*/ 730568 h 2635034"/>
              <a:gd name="connsiteX10" fmla="*/ 7260945 w 9144000"/>
              <a:gd name="connsiteY10" fmla="*/ 1152791 h 2635034"/>
              <a:gd name="connsiteX11" fmla="*/ 7421270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88427 w 9144000"/>
              <a:gd name="connsiteY9" fmla="*/ 730568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88427 w 9144000"/>
              <a:gd name="connsiteY9" fmla="*/ 730568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88427 w 9144000"/>
              <a:gd name="connsiteY9" fmla="*/ 730568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106715 w 9144000"/>
              <a:gd name="connsiteY9" fmla="*/ 730568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4 w 9144000"/>
              <a:gd name="connsiteY9" fmla="*/ 723252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4 w 9144000"/>
              <a:gd name="connsiteY9" fmla="*/ 723252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4 w 9144000"/>
              <a:gd name="connsiteY9" fmla="*/ 723252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4 w 9144000"/>
              <a:gd name="connsiteY9" fmla="*/ 723252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4 w 9144000"/>
              <a:gd name="connsiteY9" fmla="*/ 723252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877937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4 w 9144000"/>
              <a:gd name="connsiteY9" fmla="*/ 723252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914513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4 w 9144000"/>
              <a:gd name="connsiteY9" fmla="*/ 723252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914513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4 w 9144000"/>
              <a:gd name="connsiteY9" fmla="*/ 723252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914513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4 w 9144000"/>
              <a:gd name="connsiteY9" fmla="*/ 723252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914513 w 9144000"/>
              <a:gd name="connsiteY15" fmla="*/ 1945576 h 2635034"/>
              <a:gd name="connsiteX16" fmla="*/ 7658100 w 9144000"/>
              <a:gd name="connsiteY16" fmla="*/ 2635034 h 2635034"/>
              <a:gd name="connsiteX17" fmla="*/ 9144000 w 9144000"/>
              <a:gd name="connsiteY17"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4 w 9144000"/>
              <a:gd name="connsiteY9" fmla="*/ 723252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914513 w 9144000"/>
              <a:gd name="connsiteY15" fmla="*/ 1945576 h 2635034"/>
              <a:gd name="connsiteX16" fmla="*/ 7798002 w 9144000"/>
              <a:gd name="connsiteY16" fmla="*/ 2383804 h 2635034"/>
              <a:gd name="connsiteX17" fmla="*/ 7658100 w 9144000"/>
              <a:gd name="connsiteY17" fmla="*/ 2635034 h 2635034"/>
              <a:gd name="connsiteX18" fmla="*/ 9144000 w 9144000"/>
              <a:gd name="connsiteY18"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4 w 9144000"/>
              <a:gd name="connsiteY9" fmla="*/ 723252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914513 w 9144000"/>
              <a:gd name="connsiteY15" fmla="*/ 1945576 h 2635034"/>
              <a:gd name="connsiteX16" fmla="*/ 7798002 w 9144000"/>
              <a:gd name="connsiteY16" fmla="*/ 2383804 h 2635034"/>
              <a:gd name="connsiteX17" fmla="*/ 7658100 w 9144000"/>
              <a:gd name="connsiteY17" fmla="*/ 2635034 h 2635034"/>
              <a:gd name="connsiteX18" fmla="*/ 9144000 w 9144000"/>
              <a:gd name="connsiteY18"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4 w 9144000"/>
              <a:gd name="connsiteY9" fmla="*/ 723252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914513 w 9144000"/>
              <a:gd name="connsiteY15" fmla="*/ 1945576 h 2635034"/>
              <a:gd name="connsiteX16" fmla="*/ 7798002 w 9144000"/>
              <a:gd name="connsiteY16" fmla="*/ 2383804 h 2635034"/>
              <a:gd name="connsiteX17" fmla="*/ 7658100 w 9144000"/>
              <a:gd name="connsiteY17" fmla="*/ 2635034 h 2635034"/>
              <a:gd name="connsiteX18" fmla="*/ 9144000 w 9144000"/>
              <a:gd name="connsiteY18"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4 w 9144000"/>
              <a:gd name="connsiteY9" fmla="*/ 723252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914513 w 9144000"/>
              <a:gd name="connsiteY15" fmla="*/ 1945576 h 2635034"/>
              <a:gd name="connsiteX16" fmla="*/ 7798002 w 9144000"/>
              <a:gd name="connsiteY16" fmla="*/ 2317968 h 2635034"/>
              <a:gd name="connsiteX17" fmla="*/ 7658100 w 9144000"/>
              <a:gd name="connsiteY17" fmla="*/ 2635034 h 2635034"/>
              <a:gd name="connsiteX18" fmla="*/ 9144000 w 9144000"/>
              <a:gd name="connsiteY18"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4 w 9144000"/>
              <a:gd name="connsiteY9" fmla="*/ 723252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914513 w 9144000"/>
              <a:gd name="connsiteY15" fmla="*/ 1945576 h 2635034"/>
              <a:gd name="connsiteX16" fmla="*/ 7798002 w 9144000"/>
              <a:gd name="connsiteY16" fmla="*/ 2317968 h 2635034"/>
              <a:gd name="connsiteX17" fmla="*/ 7658100 w 9144000"/>
              <a:gd name="connsiteY17" fmla="*/ 2635034 h 2635034"/>
              <a:gd name="connsiteX18" fmla="*/ 9144000 w 9144000"/>
              <a:gd name="connsiteY18"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4 w 9144000"/>
              <a:gd name="connsiteY9" fmla="*/ 723252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914513 w 9144000"/>
              <a:gd name="connsiteY15" fmla="*/ 1945576 h 2635034"/>
              <a:gd name="connsiteX16" fmla="*/ 7798002 w 9144000"/>
              <a:gd name="connsiteY16" fmla="*/ 2317968 h 2635034"/>
              <a:gd name="connsiteX17" fmla="*/ 7723937 w 9144000"/>
              <a:gd name="connsiteY17" fmla="*/ 2635034 h 2635034"/>
              <a:gd name="connsiteX18" fmla="*/ 9144000 w 9144000"/>
              <a:gd name="connsiteY18" fmla="*/ 2635034 h 2635034"/>
              <a:gd name="connsiteX0" fmla="*/ 0 w 9144000"/>
              <a:gd name="connsiteY0" fmla="*/ 2625509 h 2635034"/>
              <a:gd name="connsiteX1" fmla="*/ 6592062 w 9144000"/>
              <a:gd name="connsiteY1" fmla="*/ 2632825 h 2635034"/>
              <a:gd name="connsiteX2" fmla="*/ 6591300 w 9144000"/>
              <a:gd name="connsiteY2" fmla="*/ 2387384 h 2635034"/>
              <a:gd name="connsiteX3" fmla="*/ 6000750 w 9144000"/>
              <a:gd name="connsiteY3" fmla="*/ 1320584 h 2635034"/>
              <a:gd name="connsiteX4" fmla="*/ 6197726 w 9144000"/>
              <a:gd name="connsiteY4" fmla="*/ 1152105 h 2635034"/>
              <a:gd name="connsiteX5" fmla="*/ 6619875 w 9144000"/>
              <a:gd name="connsiteY5" fmla="*/ 1634909 h 2635034"/>
              <a:gd name="connsiteX6" fmla="*/ 6562725 w 9144000"/>
              <a:gd name="connsiteY6" fmla="*/ 168059 h 2635034"/>
              <a:gd name="connsiteX7" fmla="*/ 6838950 w 9144000"/>
              <a:gd name="connsiteY7" fmla="*/ 177584 h 2635034"/>
              <a:gd name="connsiteX8" fmla="*/ 6905625 w 9144000"/>
              <a:gd name="connsiteY8" fmla="*/ 1149134 h 2635034"/>
              <a:gd name="connsiteX9" fmla="*/ 7092084 w 9144000"/>
              <a:gd name="connsiteY9" fmla="*/ 723252 h 2635034"/>
              <a:gd name="connsiteX10" fmla="*/ 7260945 w 9144000"/>
              <a:gd name="connsiteY10" fmla="*/ 1152791 h 2635034"/>
              <a:gd name="connsiteX11" fmla="*/ 7446873 w 9144000"/>
              <a:gd name="connsiteY11" fmla="*/ 763487 h 2635034"/>
              <a:gd name="connsiteX12" fmla="*/ 7622210 w 9144000"/>
              <a:gd name="connsiteY12" fmla="*/ 1178395 h 2635034"/>
              <a:gd name="connsiteX13" fmla="*/ 7776056 w 9144000"/>
              <a:gd name="connsiteY13" fmla="*/ 840297 h 2635034"/>
              <a:gd name="connsiteX14" fmla="*/ 7922590 w 9144000"/>
              <a:gd name="connsiteY14" fmla="*/ 1167422 h 2635034"/>
              <a:gd name="connsiteX15" fmla="*/ 7914513 w 9144000"/>
              <a:gd name="connsiteY15" fmla="*/ 1945576 h 2635034"/>
              <a:gd name="connsiteX16" fmla="*/ 7798002 w 9144000"/>
              <a:gd name="connsiteY16" fmla="*/ 2317968 h 2635034"/>
              <a:gd name="connsiteX17" fmla="*/ 7723937 w 9144000"/>
              <a:gd name="connsiteY17" fmla="*/ 2635034 h 2635034"/>
              <a:gd name="connsiteX18" fmla="*/ 9144000 w 9144000"/>
              <a:gd name="connsiteY18" fmla="*/ 2635034 h 2635034"/>
              <a:gd name="connsiteX0" fmla="*/ 0 w 9982200"/>
              <a:gd name="connsiteY0" fmla="*/ 2625509 h 2635034"/>
              <a:gd name="connsiteX1" fmla="*/ 6592062 w 9982200"/>
              <a:gd name="connsiteY1" fmla="*/ 2632825 h 2635034"/>
              <a:gd name="connsiteX2" fmla="*/ 6591300 w 9982200"/>
              <a:gd name="connsiteY2" fmla="*/ 2387384 h 2635034"/>
              <a:gd name="connsiteX3" fmla="*/ 6000750 w 9982200"/>
              <a:gd name="connsiteY3" fmla="*/ 1320584 h 2635034"/>
              <a:gd name="connsiteX4" fmla="*/ 6197726 w 9982200"/>
              <a:gd name="connsiteY4" fmla="*/ 1152105 h 2635034"/>
              <a:gd name="connsiteX5" fmla="*/ 6619875 w 9982200"/>
              <a:gd name="connsiteY5" fmla="*/ 1634909 h 2635034"/>
              <a:gd name="connsiteX6" fmla="*/ 6562725 w 9982200"/>
              <a:gd name="connsiteY6" fmla="*/ 168059 h 2635034"/>
              <a:gd name="connsiteX7" fmla="*/ 6838950 w 9982200"/>
              <a:gd name="connsiteY7" fmla="*/ 177584 h 2635034"/>
              <a:gd name="connsiteX8" fmla="*/ 6905625 w 9982200"/>
              <a:gd name="connsiteY8" fmla="*/ 1149134 h 2635034"/>
              <a:gd name="connsiteX9" fmla="*/ 7092084 w 9982200"/>
              <a:gd name="connsiteY9" fmla="*/ 723252 h 2635034"/>
              <a:gd name="connsiteX10" fmla="*/ 7260945 w 9982200"/>
              <a:gd name="connsiteY10" fmla="*/ 1152791 h 2635034"/>
              <a:gd name="connsiteX11" fmla="*/ 7446873 w 9982200"/>
              <a:gd name="connsiteY11" fmla="*/ 763487 h 2635034"/>
              <a:gd name="connsiteX12" fmla="*/ 7622210 w 9982200"/>
              <a:gd name="connsiteY12" fmla="*/ 1178395 h 2635034"/>
              <a:gd name="connsiteX13" fmla="*/ 7776056 w 9982200"/>
              <a:gd name="connsiteY13" fmla="*/ 840297 h 2635034"/>
              <a:gd name="connsiteX14" fmla="*/ 7922590 w 9982200"/>
              <a:gd name="connsiteY14" fmla="*/ 1167422 h 2635034"/>
              <a:gd name="connsiteX15" fmla="*/ 7914513 w 9982200"/>
              <a:gd name="connsiteY15" fmla="*/ 1945576 h 2635034"/>
              <a:gd name="connsiteX16" fmla="*/ 7798002 w 9982200"/>
              <a:gd name="connsiteY16" fmla="*/ 2317968 h 2635034"/>
              <a:gd name="connsiteX17" fmla="*/ 7723937 w 9982200"/>
              <a:gd name="connsiteY17" fmla="*/ 2635034 h 2635034"/>
              <a:gd name="connsiteX18" fmla="*/ 9982200 w 9982200"/>
              <a:gd name="connsiteY18" fmla="*/ 2635034 h 2635034"/>
              <a:gd name="connsiteX0" fmla="*/ 0 w 12220575"/>
              <a:gd name="connsiteY0" fmla="*/ 2615984 h 2635034"/>
              <a:gd name="connsiteX1" fmla="*/ 8830437 w 12220575"/>
              <a:gd name="connsiteY1" fmla="*/ 2632825 h 2635034"/>
              <a:gd name="connsiteX2" fmla="*/ 8829675 w 12220575"/>
              <a:gd name="connsiteY2" fmla="*/ 2387384 h 2635034"/>
              <a:gd name="connsiteX3" fmla="*/ 8239125 w 12220575"/>
              <a:gd name="connsiteY3" fmla="*/ 1320584 h 2635034"/>
              <a:gd name="connsiteX4" fmla="*/ 8436101 w 12220575"/>
              <a:gd name="connsiteY4" fmla="*/ 1152105 h 2635034"/>
              <a:gd name="connsiteX5" fmla="*/ 8858250 w 12220575"/>
              <a:gd name="connsiteY5" fmla="*/ 1634909 h 2635034"/>
              <a:gd name="connsiteX6" fmla="*/ 8801100 w 12220575"/>
              <a:gd name="connsiteY6" fmla="*/ 168059 h 2635034"/>
              <a:gd name="connsiteX7" fmla="*/ 9077325 w 12220575"/>
              <a:gd name="connsiteY7" fmla="*/ 177584 h 2635034"/>
              <a:gd name="connsiteX8" fmla="*/ 9144000 w 12220575"/>
              <a:gd name="connsiteY8" fmla="*/ 1149134 h 2635034"/>
              <a:gd name="connsiteX9" fmla="*/ 9330459 w 12220575"/>
              <a:gd name="connsiteY9" fmla="*/ 723252 h 2635034"/>
              <a:gd name="connsiteX10" fmla="*/ 9499320 w 12220575"/>
              <a:gd name="connsiteY10" fmla="*/ 1152791 h 2635034"/>
              <a:gd name="connsiteX11" fmla="*/ 9685248 w 12220575"/>
              <a:gd name="connsiteY11" fmla="*/ 763487 h 2635034"/>
              <a:gd name="connsiteX12" fmla="*/ 9860585 w 12220575"/>
              <a:gd name="connsiteY12" fmla="*/ 1178395 h 2635034"/>
              <a:gd name="connsiteX13" fmla="*/ 10014431 w 12220575"/>
              <a:gd name="connsiteY13" fmla="*/ 840297 h 2635034"/>
              <a:gd name="connsiteX14" fmla="*/ 10160965 w 12220575"/>
              <a:gd name="connsiteY14" fmla="*/ 1167422 h 2635034"/>
              <a:gd name="connsiteX15" fmla="*/ 10152888 w 12220575"/>
              <a:gd name="connsiteY15" fmla="*/ 1945576 h 2635034"/>
              <a:gd name="connsiteX16" fmla="*/ 10036377 w 12220575"/>
              <a:gd name="connsiteY16" fmla="*/ 2317968 h 2635034"/>
              <a:gd name="connsiteX17" fmla="*/ 9962312 w 12220575"/>
              <a:gd name="connsiteY17" fmla="*/ 2635034 h 2635034"/>
              <a:gd name="connsiteX18" fmla="*/ 12220575 w 12220575"/>
              <a:gd name="connsiteY18" fmla="*/ 2635034 h 2635034"/>
              <a:gd name="connsiteX0" fmla="*/ 0 w 12153900"/>
              <a:gd name="connsiteY0" fmla="*/ 2615984 h 2635034"/>
              <a:gd name="connsiteX1" fmla="*/ 8763762 w 12153900"/>
              <a:gd name="connsiteY1" fmla="*/ 2632825 h 2635034"/>
              <a:gd name="connsiteX2" fmla="*/ 8763000 w 12153900"/>
              <a:gd name="connsiteY2" fmla="*/ 2387384 h 2635034"/>
              <a:gd name="connsiteX3" fmla="*/ 8172450 w 12153900"/>
              <a:gd name="connsiteY3" fmla="*/ 1320584 h 2635034"/>
              <a:gd name="connsiteX4" fmla="*/ 8369426 w 12153900"/>
              <a:gd name="connsiteY4" fmla="*/ 1152105 h 2635034"/>
              <a:gd name="connsiteX5" fmla="*/ 8791575 w 12153900"/>
              <a:gd name="connsiteY5" fmla="*/ 1634909 h 2635034"/>
              <a:gd name="connsiteX6" fmla="*/ 8734425 w 12153900"/>
              <a:gd name="connsiteY6" fmla="*/ 168059 h 2635034"/>
              <a:gd name="connsiteX7" fmla="*/ 9010650 w 12153900"/>
              <a:gd name="connsiteY7" fmla="*/ 177584 h 2635034"/>
              <a:gd name="connsiteX8" fmla="*/ 9077325 w 12153900"/>
              <a:gd name="connsiteY8" fmla="*/ 1149134 h 2635034"/>
              <a:gd name="connsiteX9" fmla="*/ 9263784 w 12153900"/>
              <a:gd name="connsiteY9" fmla="*/ 723252 h 2635034"/>
              <a:gd name="connsiteX10" fmla="*/ 9432645 w 12153900"/>
              <a:gd name="connsiteY10" fmla="*/ 1152791 h 2635034"/>
              <a:gd name="connsiteX11" fmla="*/ 9618573 w 12153900"/>
              <a:gd name="connsiteY11" fmla="*/ 763487 h 2635034"/>
              <a:gd name="connsiteX12" fmla="*/ 9793910 w 12153900"/>
              <a:gd name="connsiteY12" fmla="*/ 1178395 h 2635034"/>
              <a:gd name="connsiteX13" fmla="*/ 9947756 w 12153900"/>
              <a:gd name="connsiteY13" fmla="*/ 840297 h 2635034"/>
              <a:gd name="connsiteX14" fmla="*/ 10094290 w 12153900"/>
              <a:gd name="connsiteY14" fmla="*/ 1167422 h 2635034"/>
              <a:gd name="connsiteX15" fmla="*/ 10086213 w 12153900"/>
              <a:gd name="connsiteY15" fmla="*/ 1945576 h 2635034"/>
              <a:gd name="connsiteX16" fmla="*/ 9969702 w 12153900"/>
              <a:gd name="connsiteY16" fmla="*/ 2317968 h 2635034"/>
              <a:gd name="connsiteX17" fmla="*/ 9895637 w 12153900"/>
              <a:gd name="connsiteY17" fmla="*/ 2635034 h 2635034"/>
              <a:gd name="connsiteX18" fmla="*/ 12153900 w 12153900"/>
              <a:gd name="connsiteY18" fmla="*/ 2635034 h 263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53900" h="2635034">
                <a:moveTo>
                  <a:pt x="0" y="2615984"/>
                </a:moveTo>
                <a:lnTo>
                  <a:pt x="8763762" y="2632825"/>
                </a:lnTo>
                <a:cubicBezTo>
                  <a:pt x="8819592" y="2637574"/>
                  <a:pt x="8831529" y="2455787"/>
                  <a:pt x="8763000" y="2387384"/>
                </a:cubicBezTo>
                <a:cubicBezTo>
                  <a:pt x="8427160" y="2024470"/>
                  <a:pt x="8486344" y="1782254"/>
                  <a:pt x="8172450" y="1320584"/>
                </a:cubicBezTo>
                <a:cubicBezTo>
                  <a:pt x="7992591" y="1069504"/>
                  <a:pt x="8236712" y="1013193"/>
                  <a:pt x="8369426" y="1152105"/>
                </a:cubicBezTo>
                <a:cubicBezTo>
                  <a:pt x="8468689" y="1271587"/>
                  <a:pt x="8633790" y="1380096"/>
                  <a:pt x="8791575" y="1634909"/>
                </a:cubicBezTo>
                <a:lnTo>
                  <a:pt x="8734425" y="168059"/>
                </a:lnTo>
                <a:cubicBezTo>
                  <a:pt x="8724087" y="-51879"/>
                  <a:pt x="8999042" y="-63335"/>
                  <a:pt x="9010650" y="177584"/>
                </a:cubicBezTo>
                <a:lnTo>
                  <a:pt x="9077325" y="1149134"/>
                </a:lnTo>
                <a:cubicBezTo>
                  <a:pt x="9059774" y="1014527"/>
                  <a:pt x="9105809" y="723252"/>
                  <a:pt x="9263784" y="723252"/>
                </a:cubicBezTo>
                <a:cubicBezTo>
                  <a:pt x="9451019" y="730567"/>
                  <a:pt x="9431427" y="1003438"/>
                  <a:pt x="9432645" y="1152791"/>
                </a:cubicBezTo>
                <a:cubicBezTo>
                  <a:pt x="9445434" y="965376"/>
                  <a:pt x="9477286" y="758611"/>
                  <a:pt x="9618573" y="763487"/>
                </a:cubicBezTo>
                <a:cubicBezTo>
                  <a:pt x="9785465" y="761048"/>
                  <a:pt x="9789642" y="977838"/>
                  <a:pt x="9793910" y="1178395"/>
                </a:cubicBezTo>
                <a:cubicBezTo>
                  <a:pt x="9791980" y="1019633"/>
                  <a:pt x="9792232" y="838468"/>
                  <a:pt x="9947756" y="840297"/>
                </a:cubicBezTo>
                <a:cubicBezTo>
                  <a:pt x="10059388" y="849440"/>
                  <a:pt x="10069995" y="985647"/>
                  <a:pt x="10094290" y="1167422"/>
                </a:cubicBezTo>
                <a:cubicBezTo>
                  <a:pt x="10120859" y="1474356"/>
                  <a:pt x="10114508" y="1624012"/>
                  <a:pt x="10086213" y="1945576"/>
                </a:cubicBezTo>
                <a:cubicBezTo>
                  <a:pt x="10065448" y="2148306"/>
                  <a:pt x="10012438" y="2203058"/>
                  <a:pt x="9969702" y="2317968"/>
                </a:cubicBezTo>
                <a:cubicBezTo>
                  <a:pt x="9897706" y="2425562"/>
                  <a:pt x="9876129" y="2424913"/>
                  <a:pt x="9895637" y="2635034"/>
                </a:cubicBezTo>
                <a:lnTo>
                  <a:pt x="12153900" y="2635034"/>
                </a:lnTo>
              </a:path>
            </a:pathLst>
          </a:custGeom>
          <a:ln w="5080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1"/>
          </a:p>
        </p:txBody>
      </p:sp>
    </p:spTree>
    <p:extLst>
      <p:ext uri="{BB962C8B-B14F-4D97-AF65-F5344CB8AC3E}">
        <p14:creationId xmlns:p14="http://schemas.microsoft.com/office/powerpoint/2010/main" val="3964253078"/>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t Forme [c]">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4C99FCB6-6034-4E63-B736-586D0A81D1DF}"/>
              </a:ext>
            </a:extLst>
          </p:cNvPr>
          <p:cNvSpPr>
            <a:spLocks noGrp="1"/>
          </p:cNvSpPr>
          <p:nvPr>
            <p:ph type="title" hasCustomPrompt="1"/>
          </p:nvPr>
        </p:nvSpPr>
        <p:spPr>
          <a:xfrm>
            <a:off x="276305" y="180000"/>
            <a:ext cx="11652170" cy="707373"/>
          </a:xfrm>
          <a:prstGeom prst="rect">
            <a:avLst/>
          </a:prstGeom>
        </p:spPr>
        <p:txBody>
          <a:bodyPr vert="horz" lIns="91440" tIns="45720" rIns="91440" bIns="45720" rtlCol="0" anchor="t" anchorCtr="0">
            <a:spAutoFit/>
          </a:bodyPr>
          <a:lstStyle>
            <a:lvl1pPr algn="l" defTabSz="914400" rtl="0" eaLnBrk="1" latinLnBrk="0" hangingPunct="1">
              <a:lnSpc>
                <a:spcPct val="90000"/>
              </a:lnSpc>
              <a:spcBef>
                <a:spcPct val="0"/>
              </a:spcBef>
              <a:buNone/>
              <a:defRPr sz="4400" kern="1200">
                <a:solidFill>
                  <a:schemeClr val="bg1">
                    <a:lumMod val="50000"/>
                  </a:schemeClr>
                </a:solidFill>
                <a:latin typeface="+mj-lt"/>
                <a:ea typeface="+mj-ea"/>
                <a:cs typeface="+mj-cs"/>
              </a:defRPr>
            </a:lvl1pPr>
          </a:lstStyle>
          <a:p>
            <a:r>
              <a:rPr lang="it-IT"/>
              <a:t>Forme completamente modificabili</a:t>
            </a:r>
          </a:p>
        </p:txBody>
      </p:sp>
      <p:grpSp>
        <p:nvGrpSpPr>
          <p:cNvPr id="241" name="Group 31">
            <a:extLst>
              <a:ext uri="{FF2B5EF4-FFF2-40B4-BE49-F238E27FC236}">
                <a16:creationId xmlns:a16="http://schemas.microsoft.com/office/drawing/2014/main" id="{5423A24C-B92E-4C9E-B933-C4A416F05C0D}"/>
              </a:ext>
            </a:extLst>
          </p:cNvPr>
          <p:cNvGrpSpPr/>
          <p:nvPr userDrawn="1"/>
        </p:nvGrpSpPr>
        <p:grpSpPr>
          <a:xfrm>
            <a:off x="4570118" y="1476000"/>
            <a:ext cx="3170998" cy="2578199"/>
            <a:chOff x="1914525" y="1276351"/>
            <a:chExt cx="5333999" cy="4336841"/>
          </a:xfrm>
        </p:grpSpPr>
        <p:sp>
          <p:nvSpPr>
            <p:cNvPr id="242" name="Freeform 3">
              <a:extLst>
                <a:ext uri="{FF2B5EF4-FFF2-40B4-BE49-F238E27FC236}">
                  <a16:creationId xmlns:a16="http://schemas.microsoft.com/office/drawing/2014/main" id="{E4E1F326-7C39-44F4-B7D0-940BF955C826}"/>
                </a:ext>
              </a:extLst>
            </p:cNvPr>
            <p:cNvSpPr/>
            <p:nvPr/>
          </p:nvSpPr>
          <p:spPr>
            <a:xfrm>
              <a:off x="3587126" y="1400175"/>
              <a:ext cx="3661398" cy="3028950"/>
            </a:xfrm>
            <a:custGeom>
              <a:avLst/>
              <a:gdLst>
                <a:gd name="connsiteX0" fmla="*/ 3695700 w 3695700"/>
                <a:gd name="connsiteY0" fmla="*/ 0 h 3067050"/>
                <a:gd name="connsiteX1" fmla="*/ 2667000 w 3695700"/>
                <a:gd name="connsiteY1" fmla="*/ 733425 h 3067050"/>
                <a:gd name="connsiteX2" fmla="*/ 2743200 w 3695700"/>
                <a:gd name="connsiteY2" fmla="*/ 952500 h 3067050"/>
                <a:gd name="connsiteX3" fmla="*/ 2257425 w 3695700"/>
                <a:gd name="connsiteY3" fmla="*/ 1133475 h 3067050"/>
                <a:gd name="connsiteX4" fmla="*/ 2352675 w 3695700"/>
                <a:gd name="connsiteY4" fmla="*/ 1362075 h 3067050"/>
                <a:gd name="connsiteX5" fmla="*/ 2000250 w 3695700"/>
                <a:gd name="connsiteY5" fmla="*/ 1590675 h 3067050"/>
                <a:gd name="connsiteX6" fmla="*/ 1133475 w 3695700"/>
                <a:gd name="connsiteY6" fmla="*/ 1419225 h 3067050"/>
                <a:gd name="connsiteX7" fmla="*/ 1047750 w 3695700"/>
                <a:gd name="connsiteY7" fmla="*/ 1409700 h 3067050"/>
                <a:gd name="connsiteX8" fmla="*/ 304800 w 3695700"/>
                <a:gd name="connsiteY8" fmla="*/ 1466850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048000 w 3695700"/>
                <a:gd name="connsiteY13" fmla="*/ 2609850 h 3067050"/>
                <a:gd name="connsiteX14" fmla="*/ 3267075 w 3695700"/>
                <a:gd name="connsiteY14" fmla="*/ 2809875 h 3067050"/>
                <a:gd name="connsiteX15" fmla="*/ 3657600 w 3695700"/>
                <a:gd name="connsiteY15" fmla="*/ 2543175 h 3067050"/>
                <a:gd name="connsiteX16" fmla="*/ 3648075 w 3695700"/>
                <a:gd name="connsiteY16" fmla="*/ 2543175 h 3067050"/>
                <a:gd name="connsiteX0" fmla="*/ 3695700 w 3695700"/>
                <a:gd name="connsiteY0" fmla="*/ 0 h 3067050"/>
                <a:gd name="connsiteX1" fmla="*/ 2724150 w 3695700"/>
                <a:gd name="connsiteY1" fmla="*/ 790575 h 3067050"/>
                <a:gd name="connsiteX2" fmla="*/ 2743200 w 3695700"/>
                <a:gd name="connsiteY2" fmla="*/ 952500 h 3067050"/>
                <a:gd name="connsiteX3" fmla="*/ 2257425 w 3695700"/>
                <a:gd name="connsiteY3" fmla="*/ 1133475 h 3067050"/>
                <a:gd name="connsiteX4" fmla="*/ 2352675 w 3695700"/>
                <a:gd name="connsiteY4" fmla="*/ 1362075 h 3067050"/>
                <a:gd name="connsiteX5" fmla="*/ 2000250 w 3695700"/>
                <a:gd name="connsiteY5" fmla="*/ 1590675 h 3067050"/>
                <a:gd name="connsiteX6" fmla="*/ 1133475 w 3695700"/>
                <a:gd name="connsiteY6" fmla="*/ 1419225 h 3067050"/>
                <a:gd name="connsiteX7" fmla="*/ 1047750 w 3695700"/>
                <a:gd name="connsiteY7" fmla="*/ 1409700 h 3067050"/>
                <a:gd name="connsiteX8" fmla="*/ 304800 w 3695700"/>
                <a:gd name="connsiteY8" fmla="*/ 1466850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048000 w 3695700"/>
                <a:gd name="connsiteY13" fmla="*/ 2609850 h 3067050"/>
                <a:gd name="connsiteX14" fmla="*/ 3267075 w 3695700"/>
                <a:gd name="connsiteY14" fmla="*/ 2809875 h 3067050"/>
                <a:gd name="connsiteX15" fmla="*/ 3657600 w 3695700"/>
                <a:gd name="connsiteY15" fmla="*/ 2543175 h 3067050"/>
                <a:gd name="connsiteX16" fmla="*/ 3648075 w 3695700"/>
                <a:gd name="connsiteY16" fmla="*/ 2543175 h 3067050"/>
                <a:gd name="connsiteX0" fmla="*/ 3695700 w 3695700"/>
                <a:gd name="connsiteY0" fmla="*/ 0 h 3067050"/>
                <a:gd name="connsiteX1" fmla="*/ 2657475 w 3695700"/>
                <a:gd name="connsiteY1" fmla="*/ 809625 h 3067050"/>
                <a:gd name="connsiteX2" fmla="*/ 2743200 w 3695700"/>
                <a:gd name="connsiteY2" fmla="*/ 952500 h 3067050"/>
                <a:gd name="connsiteX3" fmla="*/ 2257425 w 3695700"/>
                <a:gd name="connsiteY3" fmla="*/ 1133475 h 3067050"/>
                <a:gd name="connsiteX4" fmla="*/ 2352675 w 3695700"/>
                <a:gd name="connsiteY4" fmla="*/ 1362075 h 3067050"/>
                <a:gd name="connsiteX5" fmla="*/ 2000250 w 3695700"/>
                <a:gd name="connsiteY5" fmla="*/ 1590675 h 3067050"/>
                <a:gd name="connsiteX6" fmla="*/ 1133475 w 3695700"/>
                <a:gd name="connsiteY6" fmla="*/ 1419225 h 3067050"/>
                <a:gd name="connsiteX7" fmla="*/ 1047750 w 3695700"/>
                <a:gd name="connsiteY7" fmla="*/ 1409700 h 3067050"/>
                <a:gd name="connsiteX8" fmla="*/ 304800 w 3695700"/>
                <a:gd name="connsiteY8" fmla="*/ 1466850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048000 w 3695700"/>
                <a:gd name="connsiteY13" fmla="*/ 2609850 h 3067050"/>
                <a:gd name="connsiteX14" fmla="*/ 3267075 w 3695700"/>
                <a:gd name="connsiteY14" fmla="*/ 2809875 h 3067050"/>
                <a:gd name="connsiteX15" fmla="*/ 3657600 w 3695700"/>
                <a:gd name="connsiteY15" fmla="*/ 2543175 h 3067050"/>
                <a:gd name="connsiteX16" fmla="*/ 3648075 w 3695700"/>
                <a:gd name="connsiteY16" fmla="*/ 2543175 h 3067050"/>
                <a:gd name="connsiteX0" fmla="*/ 3695700 w 3695700"/>
                <a:gd name="connsiteY0" fmla="*/ 0 h 3067050"/>
                <a:gd name="connsiteX1" fmla="*/ 2657475 w 3695700"/>
                <a:gd name="connsiteY1" fmla="*/ 809625 h 3067050"/>
                <a:gd name="connsiteX2" fmla="*/ 2781300 w 3695700"/>
                <a:gd name="connsiteY2" fmla="*/ 962025 h 3067050"/>
                <a:gd name="connsiteX3" fmla="*/ 2257425 w 3695700"/>
                <a:gd name="connsiteY3" fmla="*/ 1133475 h 3067050"/>
                <a:gd name="connsiteX4" fmla="*/ 2352675 w 3695700"/>
                <a:gd name="connsiteY4" fmla="*/ 1362075 h 3067050"/>
                <a:gd name="connsiteX5" fmla="*/ 2000250 w 3695700"/>
                <a:gd name="connsiteY5" fmla="*/ 1590675 h 3067050"/>
                <a:gd name="connsiteX6" fmla="*/ 1133475 w 3695700"/>
                <a:gd name="connsiteY6" fmla="*/ 1419225 h 3067050"/>
                <a:gd name="connsiteX7" fmla="*/ 1047750 w 3695700"/>
                <a:gd name="connsiteY7" fmla="*/ 1409700 h 3067050"/>
                <a:gd name="connsiteX8" fmla="*/ 304800 w 3695700"/>
                <a:gd name="connsiteY8" fmla="*/ 1466850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048000 w 3695700"/>
                <a:gd name="connsiteY13" fmla="*/ 2609850 h 3067050"/>
                <a:gd name="connsiteX14" fmla="*/ 3267075 w 3695700"/>
                <a:gd name="connsiteY14" fmla="*/ 2809875 h 3067050"/>
                <a:gd name="connsiteX15" fmla="*/ 3657600 w 3695700"/>
                <a:gd name="connsiteY15" fmla="*/ 2543175 h 3067050"/>
                <a:gd name="connsiteX16" fmla="*/ 3648075 w 3695700"/>
                <a:gd name="connsiteY16" fmla="*/ 2543175 h 3067050"/>
                <a:gd name="connsiteX0" fmla="*/ 3695700 w 3695700"/>
                <a:gd name="connsiteY0" fmla="*/ 0 h 3067050"/>
                <a:gd name="connsiteX1" fmla="*/ 2657475 w 3695700"/>
                <a:gd name="connsiteY1" fmla="*/ 809625 h 3067050"/>
                <a:gd name="connsiteX2" fmla="*/ 2781300 w 3695700"/>
                <a:gd name="connsiteY2" fmla="*/ 962025 h 3067050"/>
                <a:gd name="connsiteX3" fmla="*/ 2314575 w 3695700"/>
                <a:gd name="connsiteY3" fmla="*/ 1228725 h 3067050"/>
                <a:gd name="connsiteX4" fmla="*/ 2352675 w 3695700"/>
                <a:gd name="connsiteY4" fmla="*/ 1362075 h 3067050"/>
                <a:gd name="connsiteX5" fmla="*/ 2000250 w 3695700"/>
                <a:gd name="connsiteY5" fmla="*/ 1590675 h 3067050"/>
                <a:gd name="connsiteX6" fmla="*/ 1133475 w 3695700"/>
                <a:gd name="connsiteY6" fmla="*/ 1419225 h 3067050"/>
                <a:gd name="connsiteX7" fmla="*/ 1047750 w 3695700"/>
                <a:gd name="connsiteY7" fmla="*/ 1409700 h 3067050"/>
                <a:gd name="connsiteX8" fmla="*/ 304800 w 3695700"/>
                <a:gd name="connsiteY8" fmla="*/ 1466850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048000 w 3695700"/>
                <a:gd name="connsiteY13" fmla="*/ 2609850 h 3067050"/>
                <a:gd name="connsiteX14" fmla="*/ 3267075 w 3695700"/>
                <a:gd name="connsiteY14" fmla="*/ 2809875 h 3067050"/>
                <a:gd name="connsiteX15" fmla="*/ 3657600 w 3695700"/>
                <a:gd name="connsiteY15" fmla="*/ 2543175 h 3067050"/>
                <a:gd name="connsiteX16" fmla="*/ 3648075 w 3695700"/>
                <a:gd name="connsiteY16" fmla="*/ 2543175 h 3067050"/>
                <a:gd name="connsiteX0" fmla="*/ 3695700 w 3695700"/>
                <a:gd name="connsiteY0" fmla="*/ 0 h 3067050"/>
                <a:gd name="connsiteX1" fmla="*/ 2438400 w 3695700"/>
                <a:gd name="connsiteY1" fmla="*/ 962025 h 3067050"/>
                <a:gd name="connsiteX2" fmla="*/ 2781300 w 3695700"/>
                <a:gd name="connsiteY2" fmla="*/ 962025 h 3067050"/>
                <a:gd name="connsiteX3" fmla="*/ 2314575 w 3695700"/>
                <a:gd name="connsiteY3" fmla="*/ 1228725 h 3067050"/>
                <a:gd name="connsiteX4" fmla="*/ 2352675 w 3695700"/>
                <a:gd name="connsiteY4" fmla="*/ 1362075 h 3067050"/>
                <a:gd name="connsiteX5" fmla="*/ 2000250 w 3695700"/>
                <a:gd name="connsiteY5" fmla="*/ 1590675 h 3067050"/>
                <a:gd name="connsiteX6" fmla="*/ 1133475 w 3695700"/>
                <a:gd name="connsiteY6" fmla="*/ 1419225 h 3067050"/>
                <a:gd name="connsiteX7" fmla="*/ 1047750 w 3695700"/>
                <a:gd name="connsiteY7" fmla="*/ 1409700 h 3067050"/>
                <a:gd name="connsiteX8" fmla="*/ 304800 w 3695700"/>
                <a:gd name="connsiteY8" fmla="*/ 1466850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048000 w 3695700"/>
                <a:gd name="connsiteY13" fmla="*/ 2609850 h 3067050"/>
                <a:gd name="connsiteX14" fmla="*/ 3267075 w 3695700"/>
                <a:gd name="connsiteY14" fmla="*/ 2809875 h 3067050"/>
                <a:gd name="connsiteX15" fmla="*/ 3657600 w 3695700"/>
                <a:gd name="connsiteY15" fmla="*/ 2543175 h 3067050"/>
                <a:gd name="connsiteX16" fmla="*/ 3648075 w 3695700"/>
                <a:gd name="connsiteY16" fmla="*/ 25431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314575 w 3695700"/>
                <a:gd name="connsiteY3" fmla="*/ 1228725 h 3067050"/>
                <a:gd name="connsiteX4" fmla="*/ 2352675 w 3695700"/>
                <a:gd name="connsiteY4" fmla="*/ 1362075 h 3067050"/>
                <a:gd name="connsiteX5" fmla="*/ 2000250 w 3695700"/>
                <a:gd name="connsiteY5" fmla="*/ 1590675 h 3067050"/>
                <a:gd name="connsiteX6" fmla="*/ 1133475 w 3695700"/>
                <a:gd name="connsiteY6" fmla="*/ 1419225 h 3067050"/>
                <a:gd name="connsiteX7" fmla="*/ 1047750 w 3695700"/>
                <a:gd name="connsiteY7" fmla="*/ 1409700 h 3067050"/>
                <a:gd name="connsiteX8" fmla="*/ 304800 w 3695700"/>
                <a:gd name="connsiteY8" fmla="*/ 1466850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048000 w 3695700"/>
                <a:gd name="connsiteY13" fmla="*/ 2609850 h 3067050"/>
                <a:gd name="connsiteX14" fmla="*/ 3267075 w 3695700"/>
                <a:gd name="connsiteY14" fmla="*/ 2809875 h 3067050"/>
                <a:gd name="connsiteX15" fmla="*/ 3657600 w 3695700"/>
                <a:gd name="connsiteY15" fmla="*/ 2543175 h 3067050"/>
                <a:gd name="connsiteX16" fmla="*/ 3648075 w 3695700"/>
                <a:gd name="connsiteY16" fmla="*/ 25431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133475 w 3695700"/>
                <a:gd name="connsiteY6" fmla="*/ 1419225 h 3067050"/>
                <a:gd name="connsiteX7" fmla="*/ 1047750 w 3695700"/>
                <a:gd name="connsiteY7" fmla="*/ 1409700 h 3067050"/>
                <a:gd name="connsiteX8" fmla="*/ 304800 w 3695700"/>
                <a:gd name="connsiteY8" fmla="*/ 1466850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048000 w 3695700"/>
                <a:gd name="connsiteY13" fmla="*/ 2609850 h 3067050"/>
                <a:gd name="connsiteX14" fmla="*/ 3267075 w 3695700"/>
                <a:gd name="connsiteY14" fmla="*/ 2809875 h 3067050"/>
                <a:gd name="connsiteX15" fmla="*/ 3657600 w 3695700"/>
                <a:gd name="connsiteY15" fmla="*/ 2543175 h 3067050"/>
                <a:gd name="connsiteX16" fmla="*/ 3648075 w 3695700"/>
                <a:gd name="connsiteY16" fmla="*/ 25431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133475 w 3695700"/>
                <a:gd name="connsiteY6" fmla="*/ 1419225 h 3067050"/>
                <a:gd name="connsiteX7" fmla="*/ 1047750 w 3695700"/>
                <a:gd name="connsiteY7" fmla="*/ 1409700 h 3067050"/>
                <a:gd name="connsiteX8" fmla="*/ 304800 w 3695700"/>
                <a:gd name="connsiteY8" fmla="*/ 1466850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124200 w 3695700"/>
                <a:gd name="connsiteY13" fmla="*/ 2609850 h 3067050"/>
                <a:gd name="connsiteX14" fmla="*/ 3267075 w 3695700"/>
                <a:gd name="connsiteY14" fmla="*/ 2809875 h 3067050"/>
                <a:gd name="connsiteX15" fmla="*/ 3657600 w 3695700"/>
                <a:gd name="connsiteY15" fmla="*/ 2543175 h 3067050"/>
                <a:gd name="connsiteX16" fmla="*/ 3648075 w 3695700"/>
                <a:gd name="connsiteY16" fmla="*/ 25431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133475 w 3695700"/>
                <a:gd name="connsiteY6" fmla="*/ 1419225 h 3067050"/>
                <a:gd name="connsiteX7" fmla="*/ 1047750 w 3695700"/>
                <a:gd name="connsiteY7" fmla="*/ 1409700 h 3067050"/>
                <a:gd name="connsiteX8" fmla="*/ 304800 w 3695700"/>
                <a:gd name="connsiteY8" fmla="*/ 1466850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124200 w 3695700"/>
                <a:gd name="connsiteY13" fmla="*/ 2609850 h 3067050"/>
                <a:gd name="connsiteX14" fmla="*/ 3219450 w 3695700"/>
                <a:gd name="connsiteY14" fmla="*/ 2686050 h 3067050"/>
                <a:gd name="connsiteX15" fmla="*/ 3657600 w 3695700"/>
                <a:gd name="connsiteY15" fmla="*/ 2543175 h 3067050"/>
                <a:gd name="connsiteX16" fmla="*/ 3648075 w 3695700"/>
                <a:gd name="connsiteY16" fmla="*/ 25431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133475 w 3695700"/>
                <a:gd name="connsiteY6" fmla="*/ 1419225 h 3067050"/>
                <a:gd name="connsiteX7" fmla="*/ 1047750 w 3695700"/>
                <a:gd name="connsiteY7" fmla="*/ 1409700 h 3067050"/>
                <a:gd name="connsiteX8" fmla="*/ 304800 w 3695700"/>
                <a:gd name="connsiteY8" fmla="*/ 1466850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124200 w 3695700"/>
                <a:gd name="connsiteY13" fmla="*/ 2609850 h 3067050"/>
                <a:gd name="connsiteX14" fmla="*/ 3219450 w 3695700"/>
                <a:gd name="connsiteY14" fmla="*/ 2686050 h 3067050"/>
                <a:gd name="connsiteX15" fmla="*/ 3657600 w 3695700"/>
                <a:gd name="connsiteY15" fmla="*/ 2543175 h 3067050"/>
                <a:gd name="connsiteX16" fmla="*/ 3562350 w 3695700"/>
                <a:gd name="connsiteY16" fmla="*/ 252412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133475 w 3695700"/>
                <a:gd name="connsiteY6" fmla="*/ 1419225 h 3067050"/>
                <a:gd name="connsiteX7" fmla="*/ 1047750 w 3695700"/>
                <a:gd name="connsiteY7" fmla="*/ 1409700 h 3067050"/>
                <a:gd name="connsiteX8" fmla="*/ 304800 w 3695700"/>
                <a:gd name="connsiteY8" fmla="*/ 1466850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124200 w 3695700"/>
                <a:gd name="connsiteY13" fmla="*/ 2609850 h 3067050"/>
                <a:gd name="connsiteX14" fmla="*/ 3219450 w 3695700"/>
                <a:gd name="connsiteY14" fmla="*/ 2686050 h 3067050"/>
                <a:gd name="connsiteX15" fmla="*/ 3657600 w 3695700"/>
                <a:gd name="connsiteY15" fmla="*/ 25431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133475 w 3695700"/>
                <a:gd name="connsiteY6" fmla="*/ 1419225 h 3067050"/>
                <a:gd name="connsiteX7" fmla="*/ 1047750 w 3695700"/>
                <a:gd name="connsiteY7" fmla="*/ 1409700 h 3067050"/>
                <a:gd name="connsiteX8" fmla="*/ 304800 w 3695700"/>
                <a:gd name="connsiteY8" fmla="*/ 1466850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124200 w 3695700"/>
                <a:gd name="connsiteY13" fmla="*/ 2609850 h 3067050"/>
                <a:gd name="connsiteX14" fmla="*/ 3219450 w 3695700"/>
                <a:gd name="connsiteY14" fmla="*/ 2686050 h 3067050"/>
                <a:gd name="connsiteX15" fmla="*/ 3543300 w 3695700"/>
                <a:gd name="connsiteY15" fmla="*/ 24669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133475 w 3695700"/>
                <a:gd name="connsiteY6" fmla="*/ 1419225 h 3067050"/>
                <a:gd name="connsiteX7" fmla="*/ 1047750 w 3695700"/>
                <a:gd name="connsiteY7" fmla="*/ 1409700 h 3067050"/>
                <a:gd name="connsiteX8" fmla="*/ 304800 w 3695700"/>
                <a:gd name="connsiteY8" fmla="*/ 1466850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124200 w 3695700"/>
                <a:gd name="connsiteY13" fmla="*/ 2609850 h 3067050"/>
                <a:gd name="connsiteX14" fmla="*/ 3219450 w 3695700"/>
                <a:gd name="connsiteY14" fmla="*/ 2686050 h 3067050"/>
                <a:gd name="connsiteX15" fmla="*/ 3543300 w 3695700"/>
                <a:gd name="connsiteY15" fmla="*/ 24669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219200 w 3695700"/>
                <a:gd name="connsiteY6" fmla="*/ 1371600 h 3067050"/>
                <a:gd name="connsiteX7" fmla="*/ 1047750 w 3695700"/>
                <a:gd name="connsiteY7" fmla="*/ 1409700 h 3067050"/>
                <a:gd name="connsiteX8" fmla="*/ 304800 w 3695700"/>
                <a:gd name="connsiteY8" fmla="*/ 1466850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124200 w 3695700"/>
                <a:gd name="connsiteY13" fmla="*/ 2609850 h 3067050"/>
                <a:gd name="connsiteX14" fmla="*/ 3219450 w 3695700"/>
                <a:gd name="connsiteY14" fmla="*/ 2686050 h 3067050"/>
                <a:gd name="connsiteX15" fmla="*/ 3543300 w 3695700"/>
                <a:gd name="connsiteY15" fmla="*/ 24669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219200 w 3695700"/>
                <a:gd name="connsiteY6" fmla="*/ 1371600 h 3067050"/>
                <a:gd name="connsiteX7" fmla="*/ 1047750 w 3695700"/>
                <a:gd name="connsiteY7" fmla="*/ 1409700 h 3067050"/>
                <a:gd name="connsiteX8" fmla="*/ 304800 w 3695700"/>
                <a:gd name="connsiteY8" fmla="*/ 1466850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124200 w 3695700"/>
                <a:gd name="connsiteY13" fmla="*/ 2609850 h 3067050"/>
                <a:gd name="connsiteX14" fmla="*/ 3219450 w 3695700"/>
                <a:gd name="connsiteY14" fmla="*/ 2686050 h 3067050"/>
                <a:gd name="connsiteX15" fmla="*/ 3543300 w 3695700"/>
                <a:gd name="connsiteY15" fmla="*/ 24669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219200 w 3695700"/>
                <a:gd name="connsiteY6" fmla="*/ 1371600 h 3067050"/>
                <a:gd name="connsiteX7" fmla="*/ 304800 w 3695700"/>
                <a:gd name="connsiteY7" fmla="*/ 1466850 h 3067050"/>
                <a:gd name="connsiteX8" fmla="*/ 0 w 3695700"/>
                <a:gd name="connsiteY8" fmla="*/ 2143125 h 3067050"/>
                <a:gd name="connsiteX9" fmla="*/ 885825 w 3695700"/>
                <a:gd name="connsiteY9" fmla="*/ 1990725 h 3067050"/>
                <a:gd name="connsiteX10" fmla="*/ 1190625 w 3695700"/>
                <a:gd name="connsiteY10" fmla="*/ 2019300 h 3067050"/>
                <a:gd name="connsiteX11" fmla="*/ 2619375 w 3695700"/>
                <a:gd name="connsiteY11" fmla="*/ 3067050 h 3067050"/>
                <a:gd name="connsiteX12" fmla="*/ 3124200 w 3695700"/>
                <a:gd name="connsiteY12" fmla="*/ 2609850 h 3067050"/>
                <a:gd name="connsiteX13" fmla="*/ 3219450 w 3695700"/>
                <a:gd name="connsiteY13" fmla="*/ 2686050 h 3067050"/>
                <a:gd name="connsiteX14" fmla="*/ 3543300 w 3695700"/>
                <a:gd name="connsiteY14" fmla="*/ 24669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219200 w 3695700"/>
                <a:gd name="connsiteY6" fmla="*/ 1371600 h 3067050"/>
                <a:gd name="connsiteX7" fmla="*/ 304800 w 3695700"/>
                <a:gd name="connsiteY7" fmla="*/ 1466850 h 3067050"/>
                <a:gd name="connsiteX8" fmla="*/ 0 w 3695700"/>
                <a:gd name="connsiteY8" fmla="*/ 2143125 h 3067050"/>
                <a:gd name="connsiteX9" fmla="*/ 885825 w 3695700"/>
                <a:gd name="connsiteY9" fmla="*/ 1990725 h 3067050"/>
                <a:gd name="connsiteX10" fmla="*/ 1190625 w 3695700"/>
                <a:gd name="connsiteY10" fmla="*/ 2019300 h 3067050"/>
                <a:gd name="connsiteX11" fmla="*/ 2619375 w 3695700"/>
                <a:gd name="connsiteY11" fmla="*/ 3067050 h 3067050"/>
                <a:gd name="connsiteX12" fmla="*/ 3124200 w 3695700"/>
                <a:gd name="connsiteY12" fmla="*/ 2609850 h 3067050"/>
                <a:gd name="connsiteX13" fmla="*/ 3219450 w 3695700"/>
                <a:gd name="connsiteY13" fmla="*/ 2686050 h 3067050"/>
                <a:gd name="connsiteX14" fmla="*/ 3543300 w 3695700"/>
                <a:gd name="connsiteY14" fmla="*/ 24669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219200 w 3695700"/>
                <a:gd name="connsiteY6" fmla="*/ 1371600 h 3067050"/>
                <a:gd name="connsiteX7" fmla="*/ 304800 w 3695700"/>
                <a:gd name="connsiteY7" fmla="*/ 1466850 h 3067050"/>
                <a:gd name="connsiteX8" fmla="*/ 381000 w 3695700"/>
                <a:gd name="connsiteY8" fmla="*/ 1552575 h 3067050"/>
                <a:gd name="connsiteX9" fmla="*/ 0 w 3695700"/>
                <a:gd name="connsiteY9" fmla="*/ 2143125 h 3067050"/>
                <a:gd name="connsiteX10" fmla="*/ 885825 w 3695700"/>
                <a:gd name="connsiteY10" fmla="*/ 1990725 h 3067050"/>
                <a:gd name="connsiteX11" fmla="*/ 1190625 w 3695700"/>
                <a:gd name="connsiteY11" fmla="*/ 2019300 h 3067050"/>
                <a:gd name="connsiteX12" fmla="*/ 2619375 w 3695700"/>
                <a:gd name="connsiteY12" fmla="*/ 3067050 h 3067050"/>
                <a:gd name="connsiteX13" fmla="*/ 3124200 w 3695700"/>
                <a:gd name="connsiteY13" fmla="*/ 2609850 h 3067050"/>
                <a:gd name="connsiteX14" fmla="*/ 3219450 w 3695700"/>
                <a:gd name="connsiteY14" fmla="*/ 2686050 h 3067050"/>
                <a:gd name="connsiteX15" fmla="*/ 3543300 w 3695700"/>
                <a:gd name="connsiteY15" fmla="*/ 24669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219200 w 3695700"/>
                <a:gd name="connsiteY6" fmla="*/ 1371600 h 3067050"/>
                <a:gd name="connsiteX7" fmla="*/ 381000 w 3695700"/>
                <a:gd name="connsiteY7" fmla="*/ 1552575 h 3067050"/>
                <a:gd name="connsiteX8" fmla="*/ 0 w 3695700"/>
                <a:gd name="connsiteY8" fmla="*/ 2143125 h 3067050"/>
                <a:gd name="connsiteX9" fmla="*/ 885825 w 3695700"/>
                <a:gd name="connsiteY9" fmla="*/ 1990725 h 3067050"/>
                <a:gd name="connsiteX10" fmla="*/ 1190625 w 3695700"/>
                <a:gd name="connsiteY10" fmla="*/ 2019300 h 3067050"/>
                <a:gd name="connsiteX11" fmla="*/ 2619375 w 3695700"/>
                <a:gd name="connsiteY11" fmla="*/ 3067050 h 3067050"/>
                <a:gd name="connsiteX12" fmla="*/ 3124200 w 3695700"/>
                <a:gd name="connsiteY12" fmla="*/ 2609850 h 3067050"/>
                <a:gd name="connsiteX13" fmla="*/ 3219450 w 3695700"/>
                <a:gd name="connsiteY13" fmla="*/ 2686050 h 3067050"/>
                <a:gd name="connsiteX14" fmla="*/ 3543300 w 3695700"/>
                <a:gd name="connsiteY14" fmla="*/ 24669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219200 w 3695700"/>
                <a:gd name="connsiteY6" fmla="*/ 1371600 h 3067050"/>
                <a:gd name="connsiteX7" fmla="*/ 381000 w 3695700"/>
                <a:gd name="connsiteY7" fmla="*/ 1552575 h 3067050"/>
                <a:gd name="connsiteX8" fmla="*/ 0 w 3695700"/>
                <a:gd name="connsiteY8" fmla="*/ 2143125 h 3067050"/>
                <a:gd name="connsiteX9" fmla="*/ 885825 w 3695700"/>
                <a:gd name="connsiteY9" fmla="*/ 1990725 h 3067050"/>
                <a:gd name="connsiteX10" fmla="*/ 1190625 w 3695700"/>
                <a:gd name="connsiteY10" fmla="*/ 2019300 h 3067050"/>
                <a:gd name="connsiteX11" fmla="*/ 2619375 w 3695700"/>
                <a:gd name="connsiteY11" fmla="*/ 3067050 h 3067050"/>
                <a:gd name="connsiteX12" fmla="*/ 3124200 w 3695700"/>
                <a:gd name="connsiteY12" fmla="*/ 2609850 h 3067050"/>
                <a:gd name="connsiteX13" fmla="*/ 3219450 w 3695700"/>
                <a:gd name="connsiteY13" fmla="*/ 2686050 h 3067050"/>
                <a:gd name="connsiteX14" fmla="*/ 3543300 w 3695700"/>
                <a:gd name="connsiteY14" fmla="*/ 24669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219200 w 3695700"/>
                <a:gd name="connsiteY6" fmla="*/ 1371600 h 3067050"/>
                <a:gd name="connsiteX7" fmla="*/ 381000 w 3695700"/>
                <a:gd name="connsiteY7" fmla="*/ 1552575 h 3067050"/>
                <a:gd name="connsiteX8" fmla="*/ 0 w 3695700"/>
                <a:gd name="connsiteY8" fmla="*/ 2143125 h 3067050"/>
                <a:gd name="connsiteX9" fmla="*/ 885825 w 3695700"/>
                <a:gd name="connsiteY9" fmla="*/ 1990725 h 3067050"/>
                <a:gd name="connsiteX10" fmla="*/ 1190625 w 3695700"/>
                <a:gd name="connsiteY10" fmla="*/ 2019300 h 3067050"/>
                <a:gd name="connsiteX11" fmla="*/ 2619375 w 3695700"/>
                <a:gd name="connsiteY11" fmla="*/ 3067050 h 3067050"/>
                <a:gd name="connsiteX12" fmla="*/ 3124200 w 3695700"/>
                <a:gd name="connsiteY12" fmla="*/ 2609850 h 3067050"/>
                <a:gd name="connsiteX13" fmla="*/ 3219450 w 3695700"/>
                <a:gd name="connsiteY13" fmla="*/ 2686050 h 3067050"/>
                <a:gd name="connsiteX14" fmla="*/ 3543300 w 3695700"/>
                <a:gd name="connsiteY14" fmla="*/ 24669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219200 w 3695700"/>
                <a:gd name="connsiteY6" fmla="*/ 1371600 h 3067050"/>
                <a:gd name="connsiteX7" fmla="*/ 381000 w 3695700"/>
                <a:gd name="connsiteY7" fmla="*/ 1552575 h 3067050"/>
                <a:gd name="connsiteX8" fmla="*/ 0 w 3695700"/>
                <a:gd name="connsiteY8" fmla="*/ 2143125 h 3067050"/>
                <a:gd name="connsiteX9" fmla="*/ 885825 w 3695700"/>
                <a:gd name="connsiteY9" fmla="*/ 1990725 h 3067050"/>
                <a:gd name="connsiteX10" fmla="*/ 1190625 w 3695700"/>
                <a:gd name="connsiteY10" fmla="*/ 2019300 h 3067050"/>
                <a:gd name="connsiteX11" fmla="*/ 2619375 w 3695700"/>
                <a:gd name="connsiteY11" fmla="*/ 3067050 h 3067050"/>
                <a:gd name="connsiteX12" fmla="*/ 3124200 w 3695700"/>
                <a:gd name="connsiteY12" fmla="*/ 2609850 h 3067050"/>
                <a:gd name="connsiteX13" fmla="*/ 3219450 w 3695700"/>
                <a:gd name="connsiteY13" fmla="*/ 2686050 h 3067050"/>
                <a:gd name="connsiteX14" fmla="*/ 3543300 w 3695700"/>
                <a:gd name="connsiteY14" fmla="*/ 24669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219200 w 3695700"/>
                <a:gd name="connsiteY6" fmla="*/ 1371600 h 3067050"/>
                <a:gd name="connsiteX7" fmla="*/ 381000 w 3695700"/>
                <a:gd name="connsiteY7" fmla="*/ 1552575 h 3067050"/>
                <a:gd name="connsiteX8" fmla="*/ 0 w 3695700"/>
                <a:gd name="connsiteY8" fmla="*/ 2143125 h 3067050"/>
                <a:gd name="connsiteX9" fmla="*/ 885825 w 3695700"/>
                <a:gd name="connsiteY9" fmla="*/ 1990725 h 3067050"/>
                <a:gd name="connsiteX10" fmla="*/ 1190625 w 3695700"/>
                <a:gd name="connsiteY10" fmla="*/ 2019300 h 3067050"/>
                <a:gd name="connsiteX11" fmla="*/ 2619375 w 3695700"/>
                <a:gd name="connsiteY11" fmla="*/ 3067050 h 3067050"/>
                <a:gd name="connsiteX12" fmla="*/ 3124200 w 3695700"/>
                <a:gd name="connsiteY12" fmla="*/ 2609850 h 3067050"/>
                <a:gd name="connsiteX13" fmla="*/ 3219450 w 3695700"/>
                <a:gd name="connsiteY13" fmla="*/ 2686050 h 3067050"/>
                <a:gd name="connsiteX14" fmla="*/ 3543300 w 3695700"/>
                <a:gd name="connsiteY14" fmla="*/ 24669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219200 w 3695700"/>
                <a:gd name="connsiteY6" fmla="*/ 1371600 h 3067050"/>
                <a:gd name="connsiteX7" fmla="*/ 381000 w 3695700"/>
                <a:gd name="connsiteY7" fmla="*/ 1552575 h 3067050"/>
                <a:gd name="connsiteX8" fmla="*/ 0 w 3695700"/>
                <a:gd name="connsiteY8" fmla="*/ 2143125 h 3067050"/>
                <a:gd name="connsiteX9" fmla="*/ 885825 w 3695700"/>
                <a:gd name="connsiteY9" fmla="*/ 1990725 h 3067050"/>
                <a:gd name="connsiteX10" fmla="*/ 1190625 w 3695700"/>
                <a:gd name="connsiteY10" fmla="*/ 2019300 h 3067050"/>
                <a:gd name="connsiteX11" fmla="*/ 2619375 w 3695700"/>
                <a:gd name="connsiteY11" fmla="*/ 3067050 h 3067050"/>
                <a:gd name="connsiteX12" fmla="*/ 3124200 w 3695700"/>
                <a:gd name="connsiteY12" fmla="*/ 2609850 h 3067050"/>
                <a:gd name="connsiteX13" fmla="*/ 3219450 w 3695700"/>
                <a:gd name="connsiteY13" fmla="*/ 2686050 h 3067050"/>
                <a:gd name="connsiteX14" fmla="*/ 3543300 w 3695700"/>
                <a:gd name="connsiteY14" fmla="*/ 24669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219200 w 3695700"/>
                <a:gd name="connsiteY6" fmla="*/ 1371600 h 3067050"/>
                <a:gd name="connsiteX7" fmla="*/ 381000 w 3695700"/>
                <a:gd name="connsiteY7" fmla="*/ 1552575 h 3067050"/>
                <a:gd name="connsiteX8" fmla="*/ 0 w 3695700"/>
                <a:gd name="connsiteY8" fmla="*/ 2143125 h 3067050"/>
                <a:gd name="connsiteX9" fmla="*/ 885825 w 3695700"/>
                <a:gd name="connsiteY9" fmla="*/ 1990725 h 3067050"/>
                <a:gd name="connsiteX10" fmla="*/ 1190625 w 3695700"/>
                <a:gd name="connsiteY10" fmla="*/ 2019300 h 3067050"/>
                <a:gd name="connsiteX11" fmla="*/ 2619375 w 3695700"/>
                <a:gd name="connsiteY11" fmla="*/ 3067050 h 3067050"/>
                <a:gd name="connsiteX12" fmla="*/ 3124200 w 3695700"/>
                <a:gd name="connsiteY12" fmla="*/ 2609850 h 3067050"/>
                <a:gd name="connsiteX13" fmla="*/ 3219450 w 3695700"/>
                <a:gd name="connsiteY13" fmla="*/ 2686050 h 3067050"/>
                <a:gd name="connsiteX14" fmla="*/ 3543300 w 3695700"/>
                <a:gd name="connsiteY14" fmla="*/ 2466975 h 3067050"/>
                <a:gd name="connsiteX0" fmla="*/ 3695700 w 3695700"/>
                <a:gd name="connsiteY0" fmla="*/ 0 h 3067050"/>
                <a:gd name="connsiteX1" fmla="*/ 2438400 w 3695700"/>
                <a:gd name="connsiteY1" fmla="*/ 962025 h 3067050"/>
                <a:gd name="connsiteX2" fmla="*/ 2552700 w 3695700"/>
                <a:gd name="connsiteY2" fmla="*/ 1085850 h 3067050"/>
                <a:gd name="connsiteX3" fmla="*/ 2286000 w 3695700"/>
                <a:gd name="connsiteY3" fmla="*/ 1247775 h 3067050"/>
                <a:gd name="connsiteX4" fmla="*/ 2352675 w 3695700"/>
                <a:gd name="connsiteY4" fmla="*/ 1362075 h 3067050"/>
                <a:gd name="connsiteX5" fmla="*/ 2000250 w 3695700"/>
                <a:gd name="connsiteY5" fmla="*/ 1590675 h 3067050"/>
                <a:gd name="connsiteX6" fmla="*/ 1219200 w 3695700"/>
                <a:gd name="connsiteY6" fmla="*/ 1371600 h 3067050"/>
                <a:gd name="connsiteX7" fmla="*/ 381000 w 3695700"/>
                <a:gd name="connsiteY7" fmla="*/ 1552575 h 3067050"/>
                <a:gd name="connsiteX8" fmla="*/ 0 w 3695700"/>
                <a:gd name="connsiteY8" fmla="*/ 2143125 h 3067050"/>
                <a:gd name="connsiteX9" fmla="*/ 885825 w 3695700"/>
                <a:gd name="connsiteY9" fmla="*/ 1990725 h 3067050"/>
                <a:gd name="connsiteX10" fmla="*/ 1190625 w 3695700"/>
                <a:gd name="connsiteY10" fmla="*/ 2019300 h 3067050"/>
                <a:gd name="connsiteX11" fmla="*/ 2619375 w 3695700"/>
                <a:gd name="connsiteY11" fmla="*/ 3067050 h 3067050"/>
                <a:gd name="connsiteX12" fmla="*/ 3124200 w 3695700"/>
                <a:gd name="connsiteY12" fmla="*/ 2609850 h 3067050"/>
                <a:gd name="connsiteX13" fmla="*/ 3219450 w 3695700"/>
                <a:gd name="connsiteY13" fmla="*/ 2686050 h 3067050"/>
                <a:gd name="connsiteX14" fmla="*/ 3543300 w 3695700"/>
                <a:gd name="connsiteY14" fmla="*/ 2466975 h 3067050"/>
                <a:gd name="connsiteX0" fmla="*/ 3648075 w 3648075"/>
                <a:gd name="connsiteY0" fmla="*/ 0 h 3067050"/>
                <a:gd name="connsiteX1" fmla="*/ 2390775 w 3648075"/>
                <a:gd name="connsiteY1" fmla="*/ 962025 h 3067050"/>
                <a:gd name="connsiteX2" fmla="*/ 2505075 w 3648075"/>
                <a:gd name="connsiteY2" fmla="*/ 1085850 h 3067050"/>
                <a:gd name="connsiteX3" fmla="*/ 2238375 w 3648075"/>
                <a:gd name="connsiteY3" fmla="*/ 1247775 h 3067050"/>
                <a:gd name="connsiteX4" fmla="*/ 2305050 w 3648075"/>
                <a:gd name="connsiteY4" fmla="*/ 1362075 h 3067050"/>
                <a:gd name="connsiteX5" fmla="*/ 1952625 w 3648075"/>
                <a:gd name="connsiteY5" fmla="*/ 1590675 h 3067050"/>
                <a:gd name="connsiteX6" fmla="*/ 1171575 w 3648075"/>
                <a:gd name="connsiteY6" fmla="*/ 1371600 h 3067050"/>
                <a:gd name="connsiteX7" fmla="*/ 333375 w 3648075"/>
                <a:gd name="connsiteY7" fmla="*/ 1552575 h 3067050"/>
                <a:gd name="connsiteX8" fmla="*/ 0 w 3648075"/>
                <a:gd name="connsiteY8" fmla="*/ 2162175 h 3067050"/>
                <a:gd name="connsiteX9" fmla="*/ 838200 w 3648075"/>
                <a:gd name="connsiteY9" fmla="*/ 1990725 h 3067050"/>
                <a:gd name="connsiteX10" fmla="*/ 1143000 w 3648075"/>
                <a:gd name="connsiteY10" fmla="*/ 2019300 h 3067050"/>
                <a:gd name="connsiteX11" fmla="*/ 2571750 w 3648075"/>
                <a:gd name="connsiteY11" fmla="*/ 3067050 h 3067050"/>
                <a:gd name="connsiteX12" fmla="*/ 3076575 w 3648075"/>
                <a:gd name="connsiteY12" fmla="*/ 2609850 h 3067050"/>
                <a:gd name="connsiteX13" fmla="*/ 3171825 w 3648075"/>
                <a:gd name="connsiteY13" fmla="*/ 2686050 h 3067050"/>
                <a:gd name="connsiteX14" fmla="*/ 3495675 w 3648075"/>
                <a:gd name="connsiteY14" fmla="*/ 2466975 h 3067050"/>
                <a:gd name="connsiteX0" fmla="*/ 3648075 w 3648075"/>
                <a:gd name="connsiteY0" fmla="*/ 0 h 3067050"/>
                <a:gd name="connsiteX1" fmla="*/ 2390775 w 3648075"/>
                <a:gd name="connsiteY1" fmla="*/ 962025 h 3067050"/>
                <a:gd name="connsiteX2" fmla="*/ 2505075 w 3648075"/>
                <a:gd name="connsiteY2" fmla="*/ 1085850 h 3067050"/>
                <a:gd name="connsiteX3" fmla="*/ 2238375 w 3648075"/>
                <a:gd name="connsiteY3" fmla="*/ 1247775 h 3067050"/>
                <a:gd name="connsiteX4" fmla="*/ 2305050 w 3648075"/>
                <a:gd name="connsiteY4" fmla="*/ 1362075 h 3067050"/>
                <a:gd name="connsiteX5" fmla="*/ 1952625 w 3648075"/>
                <a:gd name="connsiteY5" fmla="*/ 1590675 h 3067050"/>
                <a:gd name="connsiteX6" fmla="*/ 1171575 w 3648075"/>
                <a:gd name="connsiteY6" fmla="*/ 1371600 h 3067050"/>
                <a:gd name="connsiteX7" fmla="*/ 333375 w 3648075"/>
                <a:gd name="connsiteY7" fmla="*/ 1552575 h 3067050"/>
                <a:gd name="connsiteX8" fmla="*/ 0 w 3648075"/>
                <a:gd name="connsiteY8" fmla="*/ 2162175 h 3067050"/>
                <a:gd name="connsiteX9" fmla="*/ 838200 w 3648075"/>
                <a:gd name="connsiteY9" fmla="*/ 1990725 h 3067050"/>
                <a:gd name="connsiteX10" fmla="*/ 1143000 w 3648075"/>
                <a:gd name="connsiteY10" fmla="*/ 2019300 h 3067050"/>
                <a:gd name="connsiteX11" fmla="*/ 2571750 w 3648075"/>
                <a:gd name="connsiteY11" fmla="*/ 3067050 h 3067050"/>
                <a:gd name="connsiteX12" fmla="*/ 3076575 w 3648075"/>
                <a:gd name="connsiteY12" fmla="*/ 2609850 h 3067050"/>
                <a:gd name="connsiteX13" fmla="*/ 3171825 w 3648075"/>
                <a:gd name="connsiteY13" fmla="*/ 2686050 h 3067050"/>
                <a:gd name="connsiteX14" fmla="*/ 3495675 w 3648075"/>
                <a:gd name="connsiteY14" fmla="*/ 2466975 h 3067050"/>
                <a:gd name="connsiteX0" fmla="*/ 3660392 w 3660392"/>
                <a:gd name="connsiteY0" fmla="*/ 0 h 3067050"/>
                <a:gd name="connsiteX1" fmla="*/ 2403092 w 3660392"/>
                <a:gd name="connsiteY1" fmla="*/ 962025 h 3067050"/>
                <a:gd name="connsiteX2" fmla="*/ 2517392 w 3660392"/>
                <a:gd name="connsiteY2" fmla="*/ 1085850 h 3067050"/>
                <a:gd name="connsiteX3" fmla="*/ 2250692 w 3660392"/>
                <a:gd name="connsiteY3" fmla="*/ 1247775 h 3067050"/>
                <a:gd name="connsiteX4" fmla="*/ 2317367 w 3660392"/>
                <a:gd name="connsiteY4" fmla="*/ 1362075 h 3067050"/>
                <a:gd name="connsiteX5" fmla="*/ 1964942 w 3660392"/>
                <a:gd name="connsiteY5" fmla="*/ 1590675 h 3067050"/>
                <a:gd name="connsiteX6" fmla="*/ 1183892 w 3660392"/>
                <a:gd name="connsiteY6" fmla="*/ 1371600 h 3067050"/>
                <a:gd name="connsiteX7" fmla="*/ 345692 w 3660392"/>
                <a:gd name="connsiteY7" fmla="*/ 1552575 h 3067050"/>
                <a:gd name="connsiteX8" fmla="*/ 12317 w 3660392"/>
                <a:gd name="connsiteY8" fmla="*/ 2162175 h 3067050"/>
                <a:gd name="connsiteX9" fmla="*/ 850517 w 3660392"/>
                <a:gd name="connsiteY9" fmla="*/ 1990725 h 3067050"/>
                <a:gd name="connsiteX10" fmla="*/ 1155317 w 3660392"/>
                <a:gd name="connsiteY10" fmla="*/ 2019300 h 3067050"/>
                <a:gd name="connsiteX11" fmla="*/ 2584067 w 3660392"/>
                <a:gd name="connsiteY11" fmla="*/ 3067050 h 3067050"/>
                <a:gd name="connsiteX12" fmla="*/ 3088892 w 3660392"/>
                <a:gd name="connsiteY12" fmla="*/ 2609850 h 3067050"/>
                <a:gd name="connsiteX13" fmla="*/ 3184142 w 3660392"/>
                <a:gd name="connsiteY13" fmla="*/ 2686050 h 3067050"/>
                <a:gd name="connsiteX14" fmla="*/ 3507992 w 3660392"/>
                <a:gd name="connsiteY14" fmla="*/ 2466975 h 3067050"/>
                <a:gd name="connsiteX0" fmla="*/ 3661041 w 3661041"/>
                <a:gd name="connsiteY0" fmla="*/ 0 h 3067050"/>
                <a:gd name="connsiteX1" fmla="*/ 2403741 w 3661041"/>
                <a:gd name="connsiteY1" fmla="*/ 962025 h 3067050"/>
                <a:gd name="connsiteX2" fmla="*/ 2518041 w 3661041"/>
                <a:gd name="connsiteY2" fmla="*/ 1085850 h 3067050"/>
                <a:gd name="connsiteX3" fmla="*/ 2251341 w 3661041"/>
                <a:gd name="connsiteY3" fmla="*/ 1247775 h 3067050"/>
                <a:gd name="connsiteX4" fmla="*/ 2318016 w 3661041"/>
                <a:gd name="connsiteY4" fmla="*/ 1362075 h 3067050"/>
                <a:gd name="connsiteX5" fmla="*/ 1965591 w 3661041"/>
                <a:gd name="connsiteY5" fmla="*/ 1590675 h 3067050"/>
                <a:gd name="connsiteX6" fmla="*/ 1184541 w 3661041"/>
                <a:gd name="connsiteY6" fmla="*/ 1371600 h 3067050"/>
                <a:gd name="connsiteX7" fmla="*/ 346341 w 3661041"/>
                <a:gd name="connsiteY7" fmla="*/ 1552575 h 3067050"/>
                <a:gd name="connsiteX8" fmla="*/ 12966 w 3661041"/>
                <a:gd name="connsiteY8" fmla="*/ 2162175 h 3067050"/>
                <a:gd name="connsiteX9" fmla="*/ 813066 w 3661041"/>
                <a:gd name="connsiteY9" fmla="*/ 1905000 h 3067050"/>
                <a:gd name="connsiteX10" fmla="*/ 1155966 w 3661041"/>
                <a:gd name="connsiteY10" fmla="*/ 2019300 h 3067050"/>
                <a:gd name="connsiteX11" fmla="*/ 2584716 w 3661041"/>
                <a:gd name="connsiteY11" fmla="*/ 3067050 h 3067050"/>
                <a:gd name="connsiteX12" fmla="*/ 3089541 w 3661041"/>
                <a:gd name="connsiteY12" fmla="*/ 2609850 h 3067050"/>
                <a:gd name="connsiteX13" fmla="*/ 3184791 w 3661041"/>
                <a:gd name="connsiteY13" fmla="*/ 2686050 h 3067050"/>
                <a:gd name="connsiteX14" fmla="*/ 3508641 w 3661041"/>
                <a:gd name="connsiteY14" fmla="*/ 2466975 h 3067050"/>
                <a:gd name="connsiteX0" fmla="*/ 3662719 w 3662719"/>
                <a:gd name="connsiteY0" fmla="*/ 0 h 3067050"/>
                <a:gd name="connsiteX1" fmla="*/ 2405419 w 3662719"/>
                <a:gd name="connsiteY1" fmla="*/ 962025 h 3067050"/>
                <a:gd name="connsiteX2" fmla="*/ 2519719 w 3662719"/>
                <a:gd name="connsiteY2" fmla="*/ 1085850 h 3067050"/>
                <a:gd name="connsiteX3" fmla="*/ 2253019 w 3662719"/>
                <a:gd name="connsiteY3" fmla="*/ 1247775 h 3067050"/>
                <a:gd name="connsiteX4" fmla="*/ 2319694 w 3662719"/>
                <a:gd name="connsiteY4" fmla="*/ 1362075 h 3067050"/>
                <a:gd name="connsiteX5" fmla="*/ 1967269 w 3662719"/>
                <a:gd name="connsiteY5" fmla="*/ 1590675 h 3067050"/>
                <a:gd name="connsiteX6" fmla="*/ 1186219 w 3662719"/>
                <a:gd name="connsiteY6" fmla="*/ 1371600 h 3067050"/>
                <a:gd name="connsiteX7" fmla="*/ 348019 w 3662719"/>
                <a:gd name="connsiteY7" fmla="*/ 1552575 h 3067050"/>
                <a:gd name="connsiteX8" fmla="*/ 14644 w 3662719"/>
                <a:gd name="connsiteY8" fmla="*/ 2162175 h 3067050"/>
                <a:gd name="connsiteX9" fmla="*/ 814744 w 3662719"/>
                <a:gd name="connsiteY9" fmla="*/ 1905000 h 3067050"/>
                <a:gd name="connsiteX10" fmla="*/ 1157644 w 3662719"/>
                <a:gd name="connsiteY10" fmla="*/ 2019300 h 3067050"/>
                <a:gd name="connsiteX11" fmla="*/ 2586394 w 3662719"/>
                <a:gd name="connsiteY11" fmla="*/ 3067050 h 3067050"/>
                <a:gd name="connsiteX12" fmla="*/ 3091219 w 3662719"/>
                <a:gd name="connsiteY12" fmla="*/ 2609850 h 3067050"/>
                <a:gd name="connsiteX13" fmla="*/ 3186469 w 3662719"/>
                <a:gd name="connsiteY13" fmla="*/ 2686050 h 3067050"/>
                <a:gd name="connsiteX14" fmla="*/ 3510319 w 3662719"/>
                <a:gd name="connsiteY14" fmla="*/ 2466975 h 3067050"/>
                <a:gd name="connsiteX0" fmla="*/ 3663396 w 3663396"/>
                <a:gd name="connsiteY0" fmla="*/ 0 h 3067050"/>
                <a:gd name="connsiteX1" fmla="*/ 2406096 w 3663396"/>
                <a:gd name="connsiteY1" fmla="*/ 962025 h 3067050"/>
                <a:gd name="connsiteX2" fmla="*/ 2520396 w 3663396"/>
                <a:gd name="connsiteY2" fmla="*/ 1085850 h 3067050"/>
                <a:gd name="connsiteX3" fmla="*/ 2253696 w 3663396"/>
                <a:gd name="connsiteY3" fmla="*/ 1247775 h 3067050"/>
                <a:gd name="connsiteX4" fmla="*/ 2320371 w 3663396"/>
                <a:gd name="connsiteY4" fmla="*/ 1362075 h 3067050"/>
                <a:gd name="connsiteX5" fmla="*/ 1967946 w 3663396"/>
                <a:gd name="connsiteY5" fmla="*/ 1590675 h 3067050"/>
                <a:gd name="connsiteX6" fmla="*/ 1186896 w 3663396"/>
                <a:gd name="connsiteY6" fmla="*/ 1371600 h 3067050"/>
                <a:gd name="connsiteX7" fmla="*/ 348696 w 3663396"/>
                <a:gd name="connsiteY7" fmla="*/ 1552575 h 3067050"/>
                <a:gd name="connsiteX8" fmla="*/ 15321 w 3663396"/>
                <a:gd name="connsiteY8" fmla="*/ 2162175 h 3067050"/>
                <a:gd name="connsiteX9" fmla="*/ 786846 w 3663396"/>
                <a:gd name="connsiteY9" fmla="*/ 1905000 h 3067050"/>
                <a:gd name="connsiteX10" fmla="*/ 1158321 w 3663396"/>
                <a:gd name="connsiteY10" fmla="*/ 2019300 h 3067050"/>
                <a:gd name="connsiteX11" fmla="*/ 2587071 w 3663396"/>
                <a:gd name="connsiteY11" fmla="*/ 3067050 h 3067050"/>
                <a:gd name="connsiteX12" fmla="*/ 3091896 w 3663396"/>
                <a:gd name="connsiteY12" fmla="*/ 2609850 h 3067050"/>
                <a:gd name="connsiteX13" fmla="*/ 3187146 w 3663396"/>
                <a:gd name="connsiteY13" fmla="*/ 2686050 h 3067050"/>
                <a:gd name="connsiteX14" fmla="*/ 3510996 w 3663396"/>
                <a:gd name="connsiteY14" fmla="*/ 2466975 h 3067050"/>
                <a:gd name="connsiteX0" fmla="*/ 3661398 w 3661398"/>
                <a:gd name="connsiteY0" fmla="*/ 0 h 3067050"/>
                <a:gd name="connsiteX1" fmla="*/ 2404098 w 3661398"/>
                <a:gd name="connsiteY1" fmla="*/ 962025 h 3067050"/>
                <a:gd name="connsiteX2" fmla="*/ 2518398 w 3661398"/>
                <a:gd name="connsiteY2" fmla="*/ 1085850 h 3067050"/>
                <a:gd name="connsiteX3" fmla="*/ 2251698 w 3661398"/>
                <a:gd name="connsiteY3" fmla="*/ 1247775 h 3067050"/>
                <a:gd name="connsiteX4" fmla="*/ 2318373 w 3661398"/>
                <a:gd name="connsiteY4" fmla="*/ 1362075 h 3067050"/>
                <a:gd name="connsiteX5" fmla="*/ 1965948 w 3661398"/>
                <a:gd name="connsiteY5" fmla="*/ 1590675 h 3067050"/>
                <a:gd name="connsiteX6" fmla="*/ 1184898 w 3661398"/>
                <a:gd name="connsiteY6" fmla="*/ 1371600 h 3067050"/>
                <a:gd name="connsiteX7" fmla="*/ 346698 w 3661398"/>
                <a:gd name="connsiteY7" fmla="*/ 1552575 h 3067050"/>
                <a:gd name="connsiteX8" fmla="*/ 13323 w 3661398"/>
                <a:gd name="connsiteY8" fmla="*/ 2162175 h 3067050"/>
                <a:gd name="connsiteX9" fmla="*/ 784848 w 3661398"/>
                <a:gd name="connsiteY9" fmla="*/ 1905000 h 3067050"/>
                <a:gd name="connsiteX10" fmla="*/ 1156323 w 3661398"/>
                <a:gd name="connsiteY10" fmla="*/ 2019300 h 3067050"/>
                <a:gd name="connsiteX11" fmla="*/ 2585073 w 3661398"/>
                <a:gd name="connsiteY11" fmla="*/ 3067050 h 3067050"/>
                <a:gd name="connsiteX12" fmla="*/ 3089898 w 3661398"/>
                <a:gd name="connsiteY12" fmla="*/ 2609850 h 3067050"/>
                <a:gd name="connsiteX13" fmla="*/ 3185148 w 3661398"/>
                <a:gd name="connsiteY13" fmla="*/ 2686050 h 3067050"/>
                <a:gd name="connsiteX14" fmla="*/ 3508998 w 3661398"/>
                <a:gd name="connsiteY14" fmla="*/ 2466975 h 3067050"/>
                <a:gd name="connsiteX0" fmla="*/ 3661398 w 3661398"/>
                <a:gd name="connsiteY0" fmla="*/ 0 h 3067050"/>
                <a:gd name="connsiteX1" fmla="*/ 2404098 w 3661398"/>
                <a:gd name="connsiteY1" fmla="*/ 962025 h 3067050"/>
                <a:gd name="connsiteX2" fmla="*/ 2518398 w 3661398"/>
                <a:gd name="connsiteY2" fmla="*/ 1085850 h 3067050"/>
                <a:gd name="connsiteX3" fmla="*/ 2251698 w 3661398"/>
                <a:gd name="connsiteY3" fmla="*/ 1247775 h 3067050"/>
                <a:gd name="connsiteX4" fmla="*/ 2318373 w 3661398"/>
                <a:gd name="connsiteY4" fmla="*/ 1362075 h 3067050"/>
                <a:gd name="connsiteX5" fmla="*/ 1965948 w 3661398"/>
                <a:gd name="connsiteY5" fmla="*/ 1590675 h 3067050"/>
                <a:gd name="connsiteX6" fmla="*/ 1184898 w 3661398"/>
                <a:gd name="connsiteY6" fmla="*/ 1371600 h 3067050"/>
                <a:gd name="connsiteX7" fmla="*/ 346698 w 3661398"/>
                <a:gd name="connsiteY7" fmla="*/ 1552575 h 3067050"/>
                <a:gd name="connsiteX8" fmla="*/ 13323 w 3661398"/>
                <a:gd name="connsiteY8" fmla="*/ 2162175 h 3067050"/>
                <a:gd name="connsiteX9" fmla="*/ 784848 w 3661398"/>
                <a:gd name="connsiteY9" fmla="*/ 1905000 h 3067050"/>
                <a:gd name="connsiteX10" fmla="*/ 1156323 w 3661398"/>
                <a:gd name="connsiteY10" fmla="*/ 2019300 h 3067050"/>
                <a:gd name="connsiteX11" fmla="*/ 2585073 w 3661398"/>
                <a:gd name="connsiteY11" fmla="*/ 3067050 h 3067050"/>
                <a:gd name="connsiteX12" fmla="*/ 3089898 w 3661398"/>
                <a:gd name="connsiteY12" fmla="*/ 2609850 h 3067050"/>
                <a:gd name="connsiteX13" fmla="*/ 3185148 w 3661398"/>
                <a:gd name="connsiteY13" fmla="*/ 2686050 h 3067050"/>
                <a:gd name="connsiteX14" fmla="*/ 3508998 w 3661398"/>
                <a:gd name="connsiteY14" fmla="*/ 2466975 h 3067050"/>
                <a:gd name="connsiteX0" fmla="*/ 3661398 w 3661398"/>
                <a:gd name="connsiteY0" fmla="*/ 0 h 3028950"/>
                <a:gd name="connsiteX1" fmla="*/ 2404098 w 3661398"/>
                <a:gd name="connsiteY1" fmla="*/ 962025 h 3028950"/>
                <a:gd name="connsiteX2" fmla="*/ 2518398 w 3661398"/>
                <a:gd name="connsiteY2" fmla="*/ 1085850 h 3028950"/>
                <a:gd name="connsiteX3" fmla="*/ 2251698 w 3661398"/>
                <a:gd name="connsiteY3" fmla="*/ 1247775 h 3028950"/>
                <a:gd name="connsiteX4" fmla="*/ 2318373 w 3661398"/>
                <a:gd name="connsiteY4" fmla="*/ 1362075 h 3028950"/>
                <a:gd name="connsiteX5" fmla="*/ 1965948 w 3661398"/>
                <a:gd name="connsiteY5" fmla="*/ 1590675 h 3028950"/>
                <a:gd name="connsiteX6" fmla="*/ 1184898 w 3661398"/>
                <a:gd name="connsiteY6" fmla="*/ 1371600 h 3028950"/>
                <a:gd name="connsiteX7" fmla="*/ 346698 w 3661398"/>
                <a:gd name="connsiteY7" fmla="*/ 1552575 h 3028950"/>
                <a:gd name="connsiteX8" fmla="*/ 13323 w 3661398"/>
                <a:gd name="connsiteY8" fmla="*/ 2162175 h 3028950"/>
                <a:gd name="connsiteX9" fmla="*/ 784848 w 3661398"/>
                <a:gd name="connsiteY9" fmla="*/ 1905000 h 3028950"/>
                <a:gd name="connsiteX10" fmla="*/ 1156323 w 3661398"/>
                <a:gd name="connsiteY10" fmla="*/ 2019300 h 3028950"/>
                <a:gd name="connsiteX11" fmla="*/ 2613648 w 3661398"/>
                <a:gd name="connsiteY11" fmla="*/ 3028950 h 3028950"/>
                <a:gd name="connsiteX12" fmla="*/ 3089898 w 3661398"/>
                <a:gd name="connsiteY12" fmla="*/ 2609850 h 3028950"/>
                <a:gd name="connsiteX13" fmla="*/ 3185148 w 3661398"/>
                <a:gd name="connsiteY13" fmla="*/ 2686050 h 3028950"/>
                <a:gd name="connsiteX14" fmla="*/ 3508998 w 3661398"/>
                <a:gd name="connsiteY14" fmla="*/ 2466975 h 3028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61398" h="3028950">
                  <a:moveTo>
                    <a:pt x="3661398" y="0"/>
                  </a:moveTo>
                  <a:lnTo>
                    <a:pt x="2404098" y="962025"/>
                  </a:lnTo>
                  <a:lnTo>
                    <a:pt x="2518398" y="1085850"/>
                  </a:lnTo>
                  <a:lnTo>
                    <a:pt x="2251698" y="1247775"/>
                  </a:lnTo>
                  <a:lnTo>
                    <a:pt x="2318373" y="1362075"/>
                  </a:lnTo>
                  <a:lnTo>
                    <a:pt x="1965948" y="1590675"/>
                  </a:lnTo>
                  <a:cubicBezTo>
                    <a:pt x="1838948" y="1676400"/>
                    <a:pt x="1273798" y="1371600"/>
                    <a:pt x="1184898" y="1371600"/>
                  </a:cubicBezTo>
                  <a:cubicBezTo>
                    <a:pt x="905498" y="1431925"/>
                    <a:pt x="473698" y="1395413"/>
                    <a:pt x="346698" y="1552575"/>
                  </a:cubicBezTo>
                  <a:cubicBezTo>
                    <a:pt x="219698" y="1787525"/>
                    <a:pt x="130798" y="1917700"/>
                    <a:pt x="13323" y="2162175"/>
                  </a:cubicBezTo>
                  <a:cubicBezTo>
                    <a:pt x="-97802" y="2400300"/>
                    <a:pt x="514973" y="2390775"/>
                    <a:pt x="784848" y="1905000"/>
                  </a:cubicBezTo>
                  <a:lnTo>
                    <a:pt x="1156323" y="2019300"/>
                  </a:lnTo>
                  <a:cubicBezTo>
                    <a:pt x="1689723" y="2330450"/>
                    <a:pt x="2137398" y="2679700"/>
                    <a:pt x="2613648" y="3028950"/>
                  </a:cubicBezTo>
                  <a:lnTo>
                    <a:pt x="3089898" y="2609850"/>
                  </a:lnTo>
                  <a:lnTo>
                    <a:pt x="3185148" y="2686050"/>
                  </a:lnTo>
                  <a:lnTo>
                    <a:pt x="3508998" y="2466975"/>
                  </a:lnTo>
                </a:path>
              </a:pathLst>
            </a:cu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1"/>
            </a:p>
          </p:txBody>
        </p:sp>
        <p:sp>
          <p:nvSpPr>
            <p:cNvPr id="243" name="Freeform 4">
              <a:extLst>
                <a:ext uri="{FF2B5EF4-FFF2-40B4-BE49-F238E27FC236}">
                  <a16:creationId xmlns:a16="http://schemas.microsoft.com/office/drawing/2014/main" id="{90D97B95-E04D-4753-9AFB-40A47F750470}"/>
                </a:ext>
              </a:extLst>
            </p:cNvPr>
            <p:cNvSpPr/>
            <p:nvPr/>
          </p:nvSpPr>
          <p:spPr>
            <a:xfrm>
              <a:off x="1914525" y="1276351"/>
              <a:ext cx="4300729" cy="4336841"/>
            </a:xfrm>
            <a:custGeom>
              <a:avLst/>
              <a:gdLst>
                <a:gd name="connsiteX0" fmla="*/ 0 w 4276725"/>
                <a:gd name="connsiteY0" fmla="*/ 0 h 4114800"/>
                <a:gd name="connsiteX1" fmla="*/ 1028700 w 4276725"/>
                <a:gd name="connsiteY1" fmla="*/ 866775 h 4114800"/>
                <a:gd name="connsiteX2" fmla="*/ 952500 w 4276725"/>
                <a:gd name="connsiteY2" fmla="*/ 990600 h 4114800"/>
                <a:gd name="connsiteX3" fmla="*/ 1333500 w 4276725"/>
                <a:gd name="connsiteY3" fmla="*/ 1285875 h 4114800"/>
                <a:gd name="connsiteX4" fmla="*/ 1247775 w 4276725"/>
                <a:gd name="connsiteY4" fmla="*/ 1552575 h 4114800"/>
                <a:gd name="connsiteX5" fmla="*/ 1590675 w 4276725"/>
                <a:gd name="connsiteY5" fmla="*/ 1762125 h 4114800"/>
                <a:gd name="connsiteX6" fmla="*/ 1885950 w 4276725"/>
                <a:gd name="connsiteY6" fmla="*/ 1743075 h 4114800"/>
                <a:gd name="connsiteX7" fmla="*/ 2857500 w 4276725"/>
                <a:gd name="connsiteY7" fmla="*/ 2219325 h 4114800"/>
                <a:gd name="connsiteX8" fmla="*/ 4276725 w 4276725"/>
                <a:gd name="connsiteY8" fmla="*/ 3314700 h 4114800"/>
                <a:gd name="connsiteX9" fmla="*/ 3952875 w 4276725"/>
                <a:gd name="connsiteY9" fmla="*/ 3590925 h 4114800"/>
                <a:gd name="connsiteX10" fmla="*/ 3524250 w 4276725"/>
                <a:gd name="connsiteY10" fmla="*/ 3914775 h 4114800"/>
                <a:gd name="connsiteX11" fmla="*/ 3124200 w 4276725"/>
                <a:gd name="connsiteY11" fmla="*/ 4114800 h 4114800"/>
                <a:gd name="connsiteX12" fmla="*/ 2514600 w 4276725"/>
                <a:gd name="connsiteY12" fmla="*/ 4114800 h 4114800"/>
                <a:gd name="connsiteX13" fmla="*/ 2257425 w 4276725"/>
                <a:gd name="connsiteY13" fmla="*/ 3695700 h 4114800"/>
                <a:gd name="connsiteX14" fmla="*/ 1828800 w 4276725"/>
                <a:gd name="connsiteY14" fmla="*/ 3409950 h 4114800"/>
                <a:gd name="connsiteX15" fmla="*/ 1476375 w 4276725"/>
                <a:gd name="connsiteY15" fmla="*/ 3171825 h 4114800"/>
                <a:gd name="connsiteX16" fmla="*/ 1114425 w 4276725"/>
                <a:gd name="connsiteY16" fmla="*/ 3019425 h 4114800"/>
                <a:gd name="connsiteX17" fmla="*/ 933450 w 4276725"/>
                <a:gd name="connsiteY17" fmla="*/ 2733675 h 4114800"/>
                <a:gd name="connsiteX18" fmla="*/ 619125 w 4276725"/>
                <a:gd name="connsiteY18" fmla="*/ 2476500 h 4114800"/>
                <a:gd name="connsiteX19" fmla="*/ 447675 w 4276725"/>
                <a:gd name="connsiteY19" fmla="*/ 2571750 h 4114800"/>
                <a:gd name="connsiteX20" fmla="*/ 152400 w 4276725"/>
                <a:gd name="connsiteY20" fmla="*/ 2333625 h 4114800"/>
                <a:gd name="connsiteX21" fmla="*/ 142875 w 4276725"/>
                <a:gd name="connsiteY21" fmla="*/ 2305050 h 4114800"/>
                <a:gd name="connsiteX0" fmla="*/ 0 w 4276725"/>
                <a:gd name="connsiteY0" fmla="*/ 0 h 4114800"/>
                <a:gd name="connsiteX1" fmla="*/ 1190625 w 4276725"/>
                <a:gd name="connsiteY1" fmla="*/ 990600 h 4114800"/>
                <a:gd name="connsiteX2" fmla="*/ 952500 w 4276725"/>
                <a:gd name="connsiteY2" fmla="*/ 990600 h 4114800"/>
                <a:gd name="connsiteX3" fmla="*/ 1333500 w 4276725"/>
                <a:gd name="connsiteY3" fmla="*/ 1285875 h 4114800"/>
                <a:gd name="connsiteX4" fmla="*/ 1247775 w 4276725"/>
                <a:gd name="connsiteY4" fmla="*/ 1552575 h 4114800"/>
                <a:gd name="connsiteX5" fmla="*/ 1590675 w 4276725"/>
                <a:gd name="connsiteY5" fmla="*/ 1762125 h 4114800"/>
                <a:gd name="connsiteX6" fmla="*/ 1885950 w 4276725"/>
                <a:gd name="connsiteY6" fmla="*/ 1743075 h 4114800"/>
                <a:gd name="connsiteX7" fmla="*/ 2857500 w 4276725"/>
                <a:gd name="connsiteY7" fmla="*/ 2219325 h 4114800"/>
                <a:gd name="connsiteX8" fmla="*/ 4276725 w 4276725"/>
                <a:gd name="connsiteY8" fmla="*/ 3314700 h 4114800"/>
                <a:gd name="connsiteX9" fmla="*/ 3952875 w 4276725"/>
                <a:gd name="connsiteY9" fmla="*/ 3590925 h 4114800"/>
                <a:gd name="connsiteX10" fmla="*/ 3524250 w 4276725"/>
                <a:gd name="connsiteY10" fmla="*/ 3914775 h 4114800"/>
                <a:gd name="connsiteX11" fmla="*/ 3124200 w 4276725"/>
                <a:gd name="connsiteY11" fmla="*/ 4114800 h 4114800"/>
                <a:gd name="connsiteX12" fmla="*/ 2514600 w 4276725"/>
                <a:gd name="connsiteY12" fmla="*/ 4114800 h 4114800"/>
                <a:gd name="connsiteX13" fmla="*/ 2257425 w 4276725"/>
                <a:gd name="connsiteY13" fmla="*/ 3695700 h 4114800"/>
                <a:gd name="connsiteX14" fmla="*/ 1828800 w 4276725"/>
                <a:gd name="connsiteY14" fmla="*/ 3409950 h 4114800"/>
                <a:gd name="connsiteX15" fmla="*/ 1476375 w 4276725"/>
                <a:gd name="connsiteY15" fmla="*/ 3171825 h 4114800"/>
                <a:gd name="connsiteX16" fmla="*/ 1114425 w 4276725"/>
                <a:gd name="connsiteY16" fmla="*/ 3019425 h 4114800"/>
                <a:gd name="connsiteX17" fmla="*/ 933450 w 4276725"/>
                <a:gd name="connsiteY17" fmla="*/ 2733675 h 4114800"/>
                <a:gd name="connsiteX18" fmla="*/ 619125 w 4276725"/>
                <a:gd name="connsiteY18" fmla="*/ 2476500 h 4114800"/>
                <a:gd name="connsiteX19" fmla="*/ 447675 w 4276725"/>
                <a:gd name="connsiteY19" fmla="*/ 2571750 h 4114800"/>
                <a:gd name="connsiteX20" fmla="*/ 152400 w 4276725"/>
                <a:gd name="connsiteY20" fmla="*/ 2333625 h 4114800"/>
                <a:gd name="connsiteX21" fmla="*/ 142875 w 4276725"/>
                <a:gd name="connsiteY21" fmla="*/ 2305050 h 4114800"/>
                <a:gd name="connsiteX0" fmla="*/ 0 w 4276725"/>
                <a:gd name="connsiteY0" fmla="*/ 0 h 4114800"/>
                <a:gd name="connsiteX1" fmla="*/ 1190625 w 4276725"/>
                <a:gd name="connsiteY1" fmla="*/ 990600 h 4114800"/>
                <a:gd name="connsiteX2" fmla="*/ 1095375 w 4276725"/>
                <a:gd name="connsiteY2" fmla="*/ 1152525 h 4114800"/>
                <a:gd name="connsiteX3" fmla="*/ 1333500 w 4276725"/>
                <a:gd name="connsiteY3" fmla="*/ 1285875 h 4114800"/>
                <a:gd name="connsiteX4" fmla="*/ 1247775 w 4276725"/>
                <a:gd name="connsiteY4" fmla="*/ 1552575 h 4114800"/>
                <a:gd name="connsiteX5" fmla="*/ 1590675 w 4276725"/>
                <a:gd name="connsiteY5" fmla="*/ 1762125 h 4114800"/>
                <a:gd name="connsiteX6" fmla="*/ 1885950 w 4276725"/>
                <a:gd name="connsiteY6" fmla="*/ 1743075 h 4114800"/>
                <a:gd name="connsiteX7" fmla="*/ 2857500 w 4276725"/>
                <a:gd name="connsiteY7" fmla="*/ 2219325 h 4114800"/>
                <a:gd name="connsiteX8" fmla="*/ 4276725 w 4276725"/>
                <a:gd name="connsiteY8" fmla="*/ 3314700 h 4114800"/>
                <a:gd name="connsiteX9" fmla="*/ 3952875 w 4276725"/>
                <a:gd name="connsiteY9" fmla="*/ 3590925 h 4114800"/>
                <a:gd name="connsiteX10" fmla="*/ 3524250 w 4276725"/>
                <a:gd name="connsiteY10" fmla="*/ 3914775 h 4114800"/>
                <a:gd name="connsiteX11" fmla="*/ 3124200 w 4276725"/>
                <a:gd name="connsiteY11" fmla="*/ 4114800 h 4114800"/>
                <a:gd name="connsiteX12" fmla="*/ 2514600 w 4276725"/>
                <a:gd name="connsiteY12" fmla="*/ 4114800 h 4114800"/>
                <a:gd name="connsiteX13" fmla="*/ 2257425 w 4276725"/>
                <a:gd name="connsiteY13" fmla="*/ 3695700 h 4114800"/>
                <a:gd name="connsiteX14" fmla="*/ 1828800 w 4276725"/>
                <a:gd name="connsiteY14" fmla="*/ 3409950 h 4114800"/>
                <a:gd name="connsiteX15" fmla="*/ 1476375 w 4276725"/>
                <a:gd name="connsiteY15" fmla="*/ 3171825 h 4114800"/>
                <a:gd name="connsiteX16" fmla="*/ 1114425 w 4276725"/>
                <a:gd name="connsiteY16" fmla="*/ 3019425 h 4114800"/>
                <a:gd name="connsiteX17" fmla="*/ 933450 w 4276725"/>
                <a:gd name="connsiteY17" fmla="*/ 2733675 h 4114800"/>
                <a:gd name="connsiteX18" fmla="*/ 619125 w 4276725"/>
                <a:gd name="connsiteY18" fmla="*/ 2476500 h 4114800"/>
                <a:gd name="connsiteX19" fmla="*/ 447675 w 4276725"/>
                <a:gd name="connsiteY19" fmla="*/ 2571750 h 4114800"/>
                <a:gd name="connsiteX20" fmla="*/ 152400 w 4276725"/>
                <a:gd name="connsiteY20" fmla="*/ 2333625 h 4114800"/>
                <a:gd name="connsiteX21" fmla="*/ 142875 w 4276725"/>
                <a:gd name="connsiteY21" fmla="*/ 2305050 h 4114800"/>
                <a:gd name="connsiteX0" fmla="*/ 0 w 4276725"/>
                <a:gd name="connsiteY0" fmla="*/ 0 h 4114800"/>
                <a:gd name="connsiteX1" fmla="*/ 1190625 w 4276725"/>
                <a:gd name="connsiteY1" fmla="*/ 990600 h 4114800"/>
                <a:gd name="connsiteX2" fmla="*/ 1095375 w 4276725"/>
                <a:gd name="connsiteY2" fmla="*/ 1152525 h 4114800"/>
                <a:gd name="connsiteX3" fmla="*/ 1343025 w 4276725"/>
                <a:gd name="connsiteY3" fmla="*/ 1323975 h 4114800"/>
                <a:gd name="connsiteX4" fmla="*/ 1247775 w 4276725"/>
                <a:gd name="connsiteY4" fmla="*/ 1552575 h 4114800"/>
                <a:gd name="connsiteX5" fmla="*/ 1590675 w 4276725"/>
                <a:gd name="connsiteY5" fmla="*/ 1762125 h 4114800"/>
                <a:gd name="connsiteX6" fmla="*/ 1885950 w 4276725"/>
                <a:gd name="connsiteY6" fmla="*/ 1743075 h 4114800"/>
                <a:gd name="connsiteX7" fmla="*/ 2857500 w 4276725"/>
                <a:gd name="connsiteY7" fmla="*/ 2219325 h 4114800"/>
                <a:gd name="connsiteX8" fmla="*/ 4276725 w 4276725"/>
                <a:gd name="connsiteY8" fmla="*/ 3314700 h 4114800"/>
                <a:gd name="connsiteX9" fmla="*/ 3952875 w 4276725"/>
                <a:gd name="connsiteY9" fmla="*/ 3590925 h 4114800"/>
                <a:gd name="connsiteX10" fmla="*/ 3524250 w 4276725"/>
                <a:gd name="connsiteY10" fmla="*/ 3914775 h 4114800"/>
                <a:gd name="connsiteX11" fmla="*/ 3124200 w 4276725"/>
                <a:gd name="connsiteY11" fmla="*/ 4114800 h 4114800"/>
                <a:gd name="connsiteX12" fmla="*/ 2514600 w 4276725"/>
                <a:gd name="connsiteY12" fmla="*/ 4114800 h 4114800"/>
                <a:gd name="connsiteX13" fmla="*/ 2257425 w 4276725"/>
                <a:gd name="connsiteY13" fmla="*/ 3695700 h 4114800"/>
                <a:gd name="connsiteX14" fmla="*/ 1828800 w 4276725"/>
                <a:gd name="connsiteY14" fmla="*/ 3409950 h 4114800"/>
                <a:gd name="connsiteX15" fmla="*/ 1476375 w 4276725"/>
                <a:gd name="connsiteY15" fmla="*/ 3171825 h 4114800"/>
                <a:gd name="connsiteX16" fmla="*/ 1114425 w 4276725"/>
                <a:gd name="connsiteY16" fmla="*/ 3019425 h 4114800"/>
                <a:gd name="connsiteX17" fmla="*/ 933450 w 4276725"/>
                <a:gd name="connsiteY17" fmla="*/ 2733675 h 4114800"/>
                <a:gd name="connsiteX18" fmla="*/ 619125 w 4276725"/>
                <a:gd name="connsiteY18" fmla="*/ 2476500 h 4114800"/>
                <a:gd name="connsiteX19" fmla="*/ 447675 w 4276725"/>
                <a:gd name="connsiteY19" fmla="*/ 2571750 h 4114800"/>
                <a:gd name="connsiteX20" fmla="*/ 152400 w 4276725"/>
                <a:gd name="connsiteY20" fmla="*/ 2333625 h 4114800"/>
                <a:gd name="connsiteX21" fmla="*/ 142875 w 4276725"/>
                <a:gd name="connsiteY21" fmla="*/ 2305050 h 4114800"/>
                <a:gd name="connsiteX0" fmla="*/ 0 w 4276725"/>
                <a:gd name="connsiteY0" fmla="*/ 0 h 4114800"/>
                <a:gd name="connsiteX1" fmla="*/ 1190625 w 4276725"/>
                <a:gd name="connsiteY1" fmla="*/ 990600 h 4114800"/>
                <a:gd name="connsiteX2" fmla="*/ 1095375 w 4276725"/>
                <a:gd name="connsiteY2" fmla="*/ 1152525 h 4114800"/>
                <a:gd name="connsiteX3" fmla="*/ 1343025 w 4276725"/>
                <a:gd name="connsiteY3" fmla="*/ 1323975 h 4114800"/>
                <a:gd name="connsiteX4" fmla="*/ 1247775 w 4276725"/>
                <a:gd name="connsiteY4" fmla="*/ 1552575 h 4114800"/>
                <a:gd name="connsiteX5" fmla="*/ 1590675 w 4276725"/>
                <a:gd name="connsiteY5" fmla="*/ 1762125 h 4114800"/>
                <a:gd name="connsiteX6" fmla="*/ 1885950 w 4276725"/>
                <a:gd name="connsiteY6" fmla="*/ 1743075 h 4114800"/>
                <a:gd name="connsiteX7" fmla="*/ 2857500 w 4276725"/>
                <a:gd name="connsiteY7" fmla="*/ 2219325 h 4114800"/>
                <a:gd name="connsiteX8" fmla="*/ 4276725 w 4276725"/>
                <a:gd name="connsiteY8" fmla="*/ 3314700 h 4114800"/>
                <a:gd name="connsiteX9" fmla="*/ 3952875 w 4276725"/>
                <a:gd name="connsiteY9" fmla="*/ 3590925 h 4114800"/>
                <a:gd name="connsiteX10" fmla="*/ 3524250 w 4276725"/>
                <a:gd name="connsiteY10" fmla="*/ 3914775 h 4114800"/>
                <a:gd name="connsiteX11" fmla="*/ 3124200 w 4276725"/>
                <a:gd name="connsiteY11" fmla="*/ 4114800 h 4114800"/>
                <a:gd name="connsiteX12" fmla="*/ 2514600 w 4276725"/>
                <a:gd name="connsiteY12" fmla="*/ 4114800 h 4114800"/>
                <a:gd name="connsiteX13" fmla="*/ 2257425 w 4276725"/>
                <a:gd name="connsiteY13" fmla="*/ 3695700 h 4114800"/>
                <a:gd name="connsiteX14" fmla="*/ 1828800 w 4276725"/>
                <a:gd name="connsiteY14" fmla="*/ 3409950 h 4114800"/>
                <a:gd name="connsiteX15" fmla="*/ 1476375 w 4276725"/>
                <a:gd name="connsiteY15" fmla="*/ 3171825 h 4114800"/>
                <a:gd name="connsiteX16" fmla="*/ 1114425 w 4276725"/>
                <a:gd name="connsiteY16" fmla="*/ 3019425 h 4114800"/>
                <a:gd name="connsiteX17" fmla="*/ 933450 w 4276725"/>
                <a:gd name="connsiteY17" fmla="*/ 2733675 h 4114800"/>
                <a:gd name="connsiteX18" fmla="*/ 619125 w 4276725"/>
                <a:gd name="connsiteY18" fmla="*/ 2476500 h 4114800"/>
                <a:gd name="connsiteX19" fmla="*/ 447675 w 4276725"/>
                <a:gd name="connsiteY19" fmla="*/ 2571750 h 4114800"/>
                <a:gd name="connsiteX20" fmla="*/ 152400 w 4276725"/>
                <a:gd name="connsiteY20" fmla="*/ 2333625 h 4114800"/>
                <a:gd name="connsiteX21" fmla="*/ 142875 w 4276725"/>
                <a:gd name="connsiteY21" fmla="*/ 2305050 h 4114800"/>
                <a:gd name="connsiteX0" fmla="*/ 0 w 4276725"/>
                <a:gd name="connsiteY0" fmla="*/ 0 h 4114800"/>
                <a:gd name="connsiteX1" fmla="*/ 1190625 w 4276725"/>
                <a:gd name="connsiteY1" fmla="*/ 990600 h 4114800"/>
                <a:gd name="connsiteX2" fmla="*/ 1095375 w 4276725"/>
                <a:gd name="connsiteY2" fmla="*/ 1152525 h 4114800"/>
                <a:gd name="connsiteX3" fmla="*/ 1343025 w 4276725"/>
                <a:gd name="connsiteY3" fmla="*/ 1323975 h 4114800"/>
                <a:gd name="connsiteX4" fmla="*/ 1276350 w 4276725"/>
                <a:gd name="connsiteY4" fmla="*/ 1552575 h 4114800"/>
                <a:gd name="connsiteX5" fmla="*/ 1590675 w 4276725"/>
                <a:gd name="connsiteY5" fmla="*/ 1762125 h 4114800"/>
                <a:gd name="connsiteX6" fmla="*/ 1885950 w 4276725"/>
                <a:gd name="connsiteY6" fmla="*/ 1743075 h 4114800"/>
                <a:gd name="connsiteX7" fmla="*/ 2857500 w 4276725"/>
                <a:gd name="connsiteY7" fmla="*/ 2219325 h 4114800"/>
                <a:gd name="connsiteX8" fmla="*/ 4276725 w 4276725"/>
                <a:gd name="connsiteY8" fmla="*/ 3314700 h 4114800"/>
                <a:gd name="connsiteX9" fmla="*/ 3952875 w 4276725"/>
                <a:gd name="connsiteY9" fmla="*/ 3590925 h 4114800"/>
                <a:gd name="connsiteX10" fmla="*/ 3524250 w 4276725"/>
                <a:gd name="connsiteY10" fmla="*/ 3914775 h 4114800"/>
                <a:gd name="connsiteX11" fmla="*/ 3124200 w 4276725"/>
                <a:gd name="connsiteY11" fmla="*/ 4114800 h 4114800"/>
                <a:gd name="connsiteX12" fmla="*/ 2514600 w 4276725"/>
                <a:gd name="connsiteY12" fmla="*/ 4114800 h 4114800"/>
                <a:gd name="connsiteX13" fmla="*/ 2257425 w 4276725"/>
                <a:gd name="connsiteY13" fmla="*/ 3695700 h 4114800"/>
                <a:gd name="connsiteX14" fmla="*/ 1828800 w 4276725"/>
                <a:gd name="connsiteY14" fmla="*/ 3409950 h 4114800"/>
                <a:gd name="connsiteX15" fmla="*/ 1476375 w 4276725"/>
                <a:gd name="connsiteY15" fmla="*/ 3171825 h 4114800"/>
                <a:gd name="connsiteX16" fmla="*/ 1114425 w 4276725"/>
                <a:gd name="connsiteY16" fmla="*/ 3019425 h 4114800"/>
                <a:gd name="connsiteX17" fmla="*/ 933450 w 4276725"/>
                <a:gd name="connsiteY17" fmla="*/ 2733675 h 4114800"/>
                <a:gd name="connsiteX18" fmla="*/ 619125 w 4276725"/>
                <a:gd name="connsiteY18" fmla="*/ 2476500 h 4114800"/>
                <a:gd name="connsiteX19" fmla="*/ 447675 w 4276725"/>
                <a:gd name="connsiteY19" fmla="*/ 2571750 h 4114800"/>
                <a:gd name="connsiteX20" fmla="*/ 152400 w 4276725"/>
                <a:gd name="connsiteY20" fmla="*/ 2333625 h 4114800"/>
                <a:gd name="connsiteX21" fmla="*/ 142875 w 4276725"/>
                <a:gd name="connsiteY21" fmla="*/ 2305050 h 4114800"/>
                <a:gd name="connsiteX0" fmla="*/ 0 w 4276725"/>
                <a:gd name="connsiteY0" fmla="*/ 0 h 4114800"/>
                <a:gd name="connsiteX1" fmla="*/ 1190625 w 4276725"/>
                <a:gd name="connsiteY1" fmla="*/ 990600 h 4114800"/>
                <a:gd name="connsiteX2" fmla="*/ 1095375 w 4276725"/>
                <a:gd name="connsiteY2" fmla="*/ 1152525 h 4114800"/>
                <a:gd name="connsiteX3" fmla="*/ 1447800 w 4276725"/>
                <a:gd name="connsiteY3" fmla="*/ 1390650 h 4114800"/>
                <a:gd name="connsiteX4" fmla="*/ 1276350 w 4276725"/>
                <a:gd name="connsiteY4" fmla="*/ 1552575 h 4114800"/>
                <a:gd name="connsiteX5" fmla="*/ 1590675 w 4276725"/>
                <a:gd name="connsiteY5" fmla="*/ 1762125 h 4114800"/>
                <a:gd name="connsiteX6" fmla="*/ 1885950 w 4276725"/>
                <a:gd name="connsiteY6" fmla="*/ 1743075 h 4114800"/>
                <a:gd name="connsiteX7" fmla="*/ 2857500 w 4276725"/>
                <a:gd name="connsiteY7" fmla="*/ 2219325 h 4114800"/>
                <a:gd name="connsiteX8" fmla="*/ 4276725 w 4276725"/>
                <a:gd name="connsiteY8" fmla="*/ 3314700 h 4114800"/>
                <a:gd name="connsiteX9" fmla="*/ 3952875 w 4276725"/>
                <a:gd name="connsiteY9" fmla="*/ 3590925 h 4114800"/>
                <a:gd name="connsiteX10" fmla="*/ 3524250 w 4276725"/>
                <a:gd name="connsiteY10" fmla="*/ 3914775 h 4114800"/>
                <a:gd name="connsiteX11" fmla="*/ 3124200 w 4276725"/>
                <a:gd name="connsiteY11" fmla="*/ 4114800 h 4114800"/>
                <a:gd name="connsiteX12" fmla="*/ 2514600 w 4276725"/>
                <a:gd name="connsiteY12" fmla="*/ 4114800 h 4114800"/>
                <a:gd name="connsiteX13" fmla="*/ 2257425 w 4276725"/>
                <a:gd name="connsiteY13" fmla="*/ 3695700 h 4114800"/>
                <a:gd name="connsiteX14" fmla="*/ 1828800 w 4276725"/>
                <a:gd name="connsiteY14" fmla="*/ 3409950 h 4114800"/>
                <a:gd name="connsiteX15" fmla="*/ 1476375 w 4276725"/>
                <a:gd name="connsiteY15" fmla="*/ 3171825 h 4114800"/>
                <a:gd name="connsiteX16" fmla="*/ 1114425 w 4276725"/>
                <a:gd name="connsiteY16" fmla="*/ 3019425 h 4114800"/>
                <a:gd name="connsiteX17" fmla="*/ 933450 w 4276725"/>
                <a:gd name="connsiteY17" fmla="*/ 2733675 h 4114800"/>
                <a:gd name="connsiteX18" fmla="*/ 619125 w 4276725"/>
                <a:gd name="connsiteY18" fmla="*/ 2476500 h 4114800"/>
                <a:gd name="connsiteX19" fmla="*/ 447675 w 4276725"/>
                <a:gd name="connsiteY19" fmla="*/ 2571750 h 4114800"/>
                <a:gd name="connsiteX20" fmla="*/ 152400 w 4276725"/>
                <a:gd name="connsiteY20" fmla="*/ 2333625 h 4114800"/>
                <a:gd name="connsiteX21" fmla="*/ 142875 w 4276725"/>
                <a:gd name="connsiteY21" fmla="*/ 2305050 h 4114800"/>
                <a:gd name="connsiteX0" fmla="*/ 0 w 4276725"/>
                <a:gd name="connsiteY0" fmla="*/ 0 h 4114800"/>
                <a:gd name="connsiteX1" fmla="*/ 1190625 w 4276725"/>
                <a:gd name="connsiteY1" fmla="*/ 990600 h 4114800"/>
                <a:gd name="connsiteX2" fmla="*/ 1095375 w 4276725"/>
                <a:gd name="connsiteY2" fmla="*/ 1152525 h 4114800"/>
                <a:gd name="connsiteX3" fmla="*/ 1371600 w 4276725"/>
                <a:gd name="connsiteY3" fmla="*/ 1390650 h 4114800"/>
                <a:gd name="connsiteX4" fmla="*/ 1276350 w 4276725"/>
                <a:gd name="connsiteY4" fmla="*/ 1552575 h 4114800"/>
                <a:gd name="connsiteX5" fmla="*/ 1590675 w 4276725"/>
                <a:gd name="connsiteY5" fmla="*/ 1762125 h 4114800"/>
                <a:gd name="connsiteX6" fmla="*/ 1885950 w 4276725"/>
                <a:gd name="connsiteY6" fmla="*/ 1743075 h 4114800"/>
                <a:gd name="connsiteX7" fmla="*/ 2857500 w 4276725"/>
                <a:gd name="connsiteY7" fmla="*/ 2219325 h 4114800"/>
                <a:gd name="connsiteX8" fmla="*/ 4276725 w 4276725"/>
                <a:gd name="connsiteY8" fmla="*/ 3314700 h 4114800"/>
                <a:gd name="connsiteX9" fmla="*/ 3952875 w 4276725"/>
                <a:gd name="connsiteY9" fmla="*/ 3590925 h 4114800"/>
                <a:gd name="connsiteX10" fmla="*/ 3524250 w 4276725"/>
                <a:gd name="connsiteY10" fmla="*/ 3914775 h 4114800"/>
                <a:gd name="connsiteX11" fmla="*/ 3124200 w 4276725"/>
                <a:gd name="connsiteY11" fmla="*/ 4114800 h 4114800"/>
                <a:gd name="connsiteX12" fmla="*/ 2514600 w 4276725"/>
                <a:gd name="connsiteY12" fmla="*/ 4114800 h 4114800"/>
                <a:gd name="connsiteX13" fmla="*/ 2257425 w 4276725"/>
                <a:gd name="connsiteY13" fmla="*/ 3695700 h 4114800"/>
                <a:gd name="connsiteX14" fmla="*/ 1828800 w 4276725"/>
                <a:gd name="connsiteY14" fmla="*/ 3409950 h 4114800"/>
                <a:gd name="connsiteX15" fmla="*/ 1476375 w 4276725"/>
                <a:gd name="connsiteY15" fmla="*/ 3171825 h 4114800"/>
                <a:gd name="connsiteX16" fmla="*/ 1114425 w 4276725"/>
                <a:gd name="connsiteY16" fmla="*/ 3019425 h 4114800"/>
                <a:gd name="connsiteX17" fmla="*/ 933450 w 4276725"/>
                <a:gd name="connsiteY17" fmla="*/ 2733675 h 4114800"/>
                <a:gd name="connsiteX18" fmla="*/ 619125 w 4276725"/>
                <a:gd name="connsiteY18" fmla="*/ 2476500 h 4114800"/>
                <a:gd name="connsiteX19" fmla="*/ 447675 w 4276725"/>
                <a:gd name="connsiteY19" fmla="*/ 2571750 h 4114800"/>
                <a:gd name="connsiteX20" fmla="*/ 152400 w 4276725"/>
                <a:gd name="connsiteY20" fmla="*/ 2333625 h 4114800"/>
                <a:gd name="connsiteX21" fmla="*/ 142875 w 4276725"/>
                <a:gd name="connsiteY21" fmla="*/ 2305050 h 4114800"/>
                <a:gd name="connsiteX0" fmla="*/ 0 w 4276725"/>
                <a:gd name="connsiteY0" fmla="*/ 0 h 4114800"/>
                <a:gd name="connsiteX1" fmla="*/ 1190625 w 4276725"/>
                <a:gd name="connsiteY1" fmla="*/ 990600 h 4114800"/>
                <a:gd name="connsiteX2" fmla="*/ 1095375 w 4276725"/>
                <a:gd name="connsiteY2" fmla="*/ 1152525 h 4114800"/>
                <a:gd name="connsiteX3" fmla="*/ 1371600 w 4276725"/>
                <a:gd name="connsiteY3" fmla="*/ 1390650 h 4114800"/>
                <a:gd name="connsiteX4" fmla="*/ 1276350 w 4276725"/>
                <a:gd name="connsiteY4" fmla="*/ 1552575 h 4114800"/>
                <a:gd name="connsiteX5" fmla="*/ 1590675 w 4276725"/>
                <a:gd name="connsiteY5" fmla="*/ 1762125 h 4114800"/>
                <a:gd name="connsiteX6" fmla="*/ 1885950 w 4276725"/>
                <a:gd name="connsiteY6" fmla="*/ 1743075 h 4114800"/>
                <a:gd name="connsiteX7" fmla="*/ 2857500 w 4276725"/>
                <a:gd name="connsiteY7" fmla="*/ 2219325 h 4114800"/>
                <a:gd name="connsiteX8" fmla="*/ 4276725 w 4276725"/>
                <a:gd name="connsiteY8" fmla="*/ 3314700 h 4114800"/>
                <a:gd name="connsiteX9" fmla="*/ 3952875 w 4276725"/>
                <a:gd name="connsiteY9" fmla="*/ 3590925 h 4114800"/>
                <a:gd name="connsiteX10" fmla="*/ 3524250 w 4276725"/>
                <a:gd name="connsiteY10" fmla="*/ 3914775 h 4114800"/>
                <a:gd name="connsiteX11" fmla="*/ 3124200 w 4276725"/>
                <a:gd name="connsiteY11" fmla="*/ 4114800 h 4114800"/>
                <a:gd name="connsiteX12" fmla="*/ 2514600 w 4276725"/>
                <a:gd name="connsiteY12" fmla="*/ 4114800 h 4114800"/>
                <a:gd name="connsiteX13" fmla="*/ 2257425 w 4276725"/>
                <a:gd name="connsiteY13" fmla="*/ 3695700 h 4114800"/>
                <a:gd name="connsiteX14" fmla="*/ 1828800 w 4276725"/>
                <a:gd name="connsiteY14" fmla="*/ 3409950 h 4114800"/>
                <a:gd name="connsiteX15" fmla="*/ 1476375 w 4276725"/>
                <a:gd name="connsiteY15" fmla="*/ 3171825 h 4114800"/>
                <a:gd name="connsiteX16" fmla="*/ 1114425 w 4276725"/>
                <a:gd name="connsiteY16" fmla="*/ 3019425 h 4114800"/>
                <a:gd name="connsiteX17" fmla="*/ 933450 w 4276725"/>
                <a:gd name="connsiteY17" fmla="*/ 2733675 h 4114800"/>
                <a:gd name="connsiteX18" fmla="*/ 619125 w 4276725"/>
                <a:gd name="connsiteY18" fmla="*/ 2476500 h 4114800"/>
                <a:gd name="connsiteX19" fmla="*/ 447675 w 4276725"/>
                <a:gd name="connsiteY19" fmla="*/ 2571750 h 4114800"/>
                <a:gd name="connsiteX20" fmla="*/ 152400 w 4276725"/>
                <a:gd name="connsiteY20" fmla="*/ 2333625 h 4114800"/>
                <a:gd name="connsiteX21" fmla="*/ 142875 w 4276725"/>
                <a:gd name="connsiteY21" fmla="*/ 2305050 h 4114800"/>
                <a:gd name="connsiteX0" fmla="*/ 0 w 4276725"/>
                <a:gd name="connsiteY0" fmla="*/ 0 h 4114800"/>
                <a:gd name="connsiteX1" fmla="*/ 1190625 w 4276725"/>
                <a:gd name="connsiteY1" fmla="*/ 990600 h 4114800"/>
                <a:gd name="connsiteX2" fmla="*/ 1095375 w 4276725"/>
                <a:gd name="connsiteY2" fmla="*/ 1152525 h 4114800"/>
                <a:gd name="connsiteX3" fmla="*/ 1371600 w 4276725"/>
                <a:gd name="connsiteY3" fmla="*/ 1390650 h 4114800"/>
                <a:gd name="connsiteX4" fmla="*/ 1276350 w 4276725"/>
                <a:gd name="connsiteY4" fmla="*/ 1552575 h 4114800"/>
                <a:gd name="connsiteX5" fmla="*/ 1590675 w 4276725"/>
                <a:gd name="connsiteY5" fmla="*/ 1762125 h 4114800"/>
                <a:gd name="connsiteX6" fmla="*/ 1885950 w 4276725"/>
                <a:gd name="connsiteY6" fmla="*/ 1743075 h 4114800"/>
                <a:gd name="connsiteX7" fmla="*/ 1562100 w 4276725"/>
                <a:gd name="connsiteY7" fmla="*/ 2362200 h 4114800"/>
                <a:gd name="connsiteX8" fmla="*/ 2857500 w 4276725"/>
                <a:gd name="connsiteY8" fmla="*/ 2219325 h 4114800"/>
                <a:gd name="connsiteX9" fmla="*/ 4276725 w 4276725"/>
                <a:gd name="connsiteY9" fmla="*/ 3314700 h 4114800"/>
                <a:gd name="connsiteX10" fmla="*/ 3952875 w 4276725"/>
                <a:gd name="connsiteY10" fmla="*/ 3590925 h 4114800"/>
                <a:gd name="connsiteX11" fmla="*/ 3524250 w 4276725"/>
                <a:gd name="connsiteY11" fmla="*/ 3914775 h 4114800"/>
                <a:gd name="connsiteX12" fmla="*/ 3124200 w 4276725"/>
                <a:gd name="connsiteY12" fmla="*/ 4114800 h 4114800"/>
                <a:gd name="connsiteX13" fmla="*/ 2514600 w 4276725"/>
                <a:gd name="connsiteY13" fmla="*/ 4114800 h 4114800"/>
                <a:gd name="connsiteX14" fmla="*/ 2257425 w 4276725"/>
                <a:gd name="connsiteY14" fmla="*/ 3695700 h 4114800"/>
                <a:gd name="connsiteX15" fmla="*/ 1828800 w 4276725"/>
                <a:gd name="connsiteY15" fmla="*/ 3409950 h 4114800"/>
                <a:gd name="connsiteX16" fmla="*/ 1476375 w 4276725"/>
                <a:gd name="connsiteY16" fmla="*/ 3171825 h 4114800"/>
                <a:gd name="connsiteX17" fmla="*/ 1114425 w 4276725"/>
                <a:gd name="connsiteY17" fmla="*/ 3019425 h 4114800"/>
                <a:gd name="connsiteX18" fmla="*/ 933450 w 4276725"/>
                <a:gd name="connsiteY18" fmla="*/ 2733675 h 4114800"/>
                <a:gd name="connsiteX19" fmla="*/ 619125 w 4276725"/>
                <a:gd name="connsiteY19" fmla="*/ 2476500 h 4114800"/>
                <a:gd name="connsiteX20" fmla="*/ 447675 w 4276725"/>
                <a:gd name="connsiteY20" fmla="*/ 2571750 h 4114800"/>
                <a:gd name="connsiteX21" fmla="*/ 152400 w 4276725"/>
                <a:gd name="connsiteY21" fmla="*/ 2333625 h 4114800"/>
                <a:gd name="connsiteX22" fmla="*/ 142875 w 4276725"/>
                <a:gd name="connsiteY22" fmla="*/ 2305050 h 4114800"/>
                <a:gd name="connsiteX0" fmla="*/ 0 w 4276725"/>
                <a:gd name="connsiteY0" fmla="*/ 0 h 4114800"/>
                <a:gd name="connsiteX1" fmla="*/ 1190625 w 4276725"/>
                <a:gd name="connsiteY1" fmla="*/ 990600 h 4114800"/>
                <a:gd name="connsiteX2" fmla="*/ 1095375 w 4276725"/>
                <a:gd name="connsiteY2" fmla="*/ 1152525 h 4114800"/>
                <a:gd name="connsiteX3" fmla="*/ 1371600 w 4276725"/>
                <a:gd name="connsiteY3" fmla="*/ 1390650 h 4114800"/>
                <a:gd name="connsiteX4" fmla="*/ 1276350 w 4276725"/>
                <a:gd name="connsiteY4" fmla="*/ 1552575 h 4114800"/>
                <a:gd name="connsiteX5" fmla="*/ 1590675 w 4276725"/>
                <a:gd name="connsiteY5" fmla="*/ 1762125 h 4114800"/>
                <a:gd name="connsiteX6" fmla="*/ 1885950 w 4276725"/>
                <a:gd name="connsiteY6" fmla="*/ 1743075 h 4114800"/>
                <a:gd name="connsiteX7" fmla="*/ 1562100 w 4276725"/>
                <a:gd name="connsiteY7" fmla="*/ 2362200 h 4114800"/>
                <a:gd name="connsiteX8" fmla="*/ 2524125 w 4276725"/>
                <a:gd name="connsiteY8" fmla="*/ 2162175 h 4114800"/>
                <a:gd name="connsiteX9" fmla="*/ 4276725 w 4276725"/>
                <a:gd name="connsiteY9" fmla="*/ 3314700 h 4114800"/>
                <a:gd name="connsiteX10" fmla="*/ 3952875 w 4276725"/>
                <a:gd name="connsiteY10" fmla="*/ 3590925 h 4114800"/>
                <a:gd name="connsiteX11" fmla="*/ 3524250 w 4276725"/>
                <a:gd name="connsiteY11" fmla="*/ 3914775 h 4114800"/>
                <a:gd name="connsiteX12" fmla="*/ 3124200 w 4276725"/>
                <a:gd name="connsiteY12" fmla="*/ 4114800 h 4114800"/>
                <a:gd name="connsiteX13" fmla="*/ 2514600 w 4276725"/>
                <a:gd name="connsiteY13" fmla="*/ 4114800 h 4114800"/>
                <a:gd name="connsiteX14" fmla="*/ 2257425 w 4276725"/>
                <a:gd name="connsiteY14" fmla="*/ 3695700 h 4114800"/>
                <a:gd name="connsiteX15" fmla="*/ 1828800 w 4276725"/>
                <a:gd name="connsiteY15" fmla="*/ 3409950 h 4114800"/>
                <a:gd name="connsiteX16" fmla="*/ 1476375 w 4276725"/>
                <a:gd name="connsiteY16" fmla="*/ 3171825 h 4114800"/>
                <a:gd name="connsiteX17" fmla="*/ 1114425 w 4276725"/>
                <a:gd name="connsiteY17" fmla="*/ 3019425 h 4114800"/>
                <a:gd name="connsiteX18" fmla="*/ 933450 w 4276725"/>
                <a:gd name="connsiteY18" fmla="*/ 2733675 h 4114800"/>
                <a:gd name="connsiteX19" fmla="*/ 619125 w 4276725"/>
                <a:gd name="connsiteY19" fmla="*/ 2476500 h 4114800"/>
                <a:gd name="connsiteX20" fmla="*/ 447675 w 4276725"/>
                <a:gd name="connsiteY20" fmla="*/ 2571750 h 4114800"/>
                <a:gd name="connsiteX21" fmla="*/ 152400 w 4276725"/>
                <a:gd name="connsiteY21" fmla="*/ 2333625 h 4114800"/>
                <a:gd name="connsiteX22" fmla="*/ 142875 w 4276725"/>
                <a:gd name="connsiteY22" fmla="*/ 2305050 h 4114800"/>
                <a:gd name="connsiteX0" fmla="*/ 0 w 4276725"/>
                <a:gd name="connsiteY0" fmla="*/ 0 h 4114800"/>
                <a:gd name="connsiteX1" fmla="*/ 1190625 w 4276725"/>
                <a:gd name="connsiteY1" fmla="*/ 990600 h 4114800"/>
                <a:gd name="connsiteX2" fmla="*/ 1095375 w 4276725"/>
                <a:gd name="connsiteY2" fmla="*/ 1152525 h 4114800"/>
                <a:gd name="connsiteX3" fmla="*/ 1371600 w 4276725"/>
                <a:gd name="connsiteY3" fmla="*/ 1390650 h 4114800"/>
                <a:gd name="connsiteX4" fmla="*/ 1276350 w 4276725"/>
                <a:gd name="connsiteY4" fmla="*/ 1552575 h 4114800"/>
                <a:gd name="connsiteX5" fmla="*/ 1590675 w 4276725"/>
                <a:gd name="connsiteY5" fmla="*/ 1762125 h 4114800"/>
                <a:gd name="connsiteX6" fmla="*/ 1885950 w 4276725"/>
                <a:gd name="connsiteY6" fmla="*/ 1743075 h 4114800"/>
                <a:gd name="connsiteX7" fmla="*/ 1562100 w 4276725"/>
                <a:gd name="connsiteY7" fmla="*/ 2362200 h 4114800"/>
                <a:gd name="connsiteX8" fmla="*/ 2524125 w 4276725"/>
                <a:gd name="connsiteY8" fmla="*/ 2162175 h 4114800"/>
                <a:gd name="connsiteX9" fmla="*/ 4276725 w 4276725"/>
                <a:gd name="connsiteY9" fmla="*/ 3314700 h 4114800"/>
                <a:gd name="connsiteX10" fmla="*/ 3952875 w 4276725"/>
                <a:gd name="connsiteY10" fmla="*/ 3590925 h 4114800"/>
                <a:gd name="connsiteX11" fmla="*/ 3524250 w 4276725"/>
                <a:gd name="connsiteY11" fmla="*/ 3914775 h 4114800"/>
                <a:gd name="connsiteX12" fmla="*/ 3124200 w 4276725"/>
                <a:gd name="connsiteY12" fmla="*/ 4114800 h 4114800"/>
                <a:gd name="connsiteX13" fmla="*/ 2514600 w 4276725"/>
                <a:gd name="connsiteY13" fmla="*/ 4114800 h 4114800"/>
                <a:gd name="connsiteX14" fmla="*/ 2257425 w 4276725"/>
                <a:gd name="connsiteY14" fmla="*/ 3695700 h 4114800"/>
                <a:gd name="connsiteX15" fmla="*/ 1828800 w 4276725"/>
                <a:gd name="connsiteY15" fmla="*/ 3409950 h 4114800"/>
                <a:gd name="connsiteX16" fmla="*/ 1476375 w 4276725"/>
                <a:gd name="connsiteY16" fmla="*/ 3171825 h 4114800"/>
                <a:gd name="connsiteX17" fmla="*/ 1114425 w 4276725"/>
                <a:gd name="connsiteY17" fmla="*/ 3019425 h 4114800"/>
                <a:gd name="connsiteX18" fmla="*/ 933450 w 4276725"/>
                <a:gd name="connsiteY18" fmla="*/ 2733675 h 4114800"/>
                <a:gd name="connsiteX19" fmla="*/ 619125 w 4276725"/>
                <a:gd name="connsiteY19" fmla="*/ 2476500 h 4114800"/>
                <a:gd name="connsiteX20" fmla="*/ 447675 w 4276725"/>
                <a:gd name="connsiteY20" fmla="*/ 2571750 h 4114800"/>
                <a:gd name="connsiteX21" fmla="*/ 152400 w 4276725"/>
                <a:gd name="connsiteY21" fmla="*/ 2333625 h 4114800"/>
                <a:gd name="connsiteX22" fmla="*/ 142875 w 4276725"/>
                <a:gd name="connsiteY22" fmla="*/ 2305050 h 4114800"/>
                <a:gd name="connsiteX0" fmla="*/ 0 w 4276725"/>
                <a:gd name="connsiteY0" fmla="*/ 0 h 4114800"/>
                <a:gd name="connsiteX1" fmla="*/ 1190625 w 4276725"/>
                <a:gd name="connsiteY1" fmla="*/ 990600 h 4114800"/>
                <a:gd name="connsiteX2" fmla="*/ 1095375 w 4276725"/>
                <a:gd name="connsiteY2" fmla="*/ 1152525 h 4114800"/>
                <a:gd name="connsiteX3" fmla="*/ 1371600 w 4276725"/>
                <a:gd name="connsiteY3" fmla="*/ 1390650 h 4114800"/>
                <a:gd name="connsiteX4" fmla="*/ 1276350 w 4276725"/>
                <a:gd name="connsiteY4" fmla="*/ 1552575 h 4114800"/>
                <a:gd name="connsiteX5" fmla="*/ 1590675 w 4276725"/>
                <a:gd name="connsiteY5" fmla="*/ 1762125 h 4114800"/>
                <a:gd name="connsiteX6" fmla="*/ 1885950 w 4276725"/>
                <a:gd name="connsiteY6" fmla="*/ 1743075 h 4114800"/>
                <a:gd name="connsiteX7" fmla="*/ 1562100 w 4276725"/>
                <a:gd name="connsiteY7" fmla="*/ 2362200 h 4114800"/>
                <a:gd name="connsiteX8" fmla="*/ 2524125 w 4276725"/>
                <a:gd name="connsiteY8" fmla="*/ 2162175 h 4114800"/>
                <a:gd name="connsiteX9" fmla="*/ 4276725 w 4276725"/>
                <a:gd name="connsiteY9" fmla="*/ 3314700 h 4114800"/>
                <a:gd name="connsiteX10" fmla="*/ 3952875 w 4276725"/>
                <a:gd name="connsiteY10" fmla="*/ 3590925 h 4114800"/>
                <a:gd name="connsiteX11" fmla="*/ 3524250 w 4276725"/>
                <a:gd name="connsiteY11" fmla="*/ 3914775 h 4114800"/>
                <a:gd name="connsiteX12" fmla="*/ 3124200 w 4276725"/>
                <a:gd name="connsiteY12" fmla="*/ 4114800 h 4114800"/>
                <a:gd name="connsiteX13" fmla="*/ 2514600 w 4276725"/>
                <a:gd name="connsiteY13" fmla="*/ 4114800 h 4114800"/>
                <a:gd name="connsiteX14" fmla="*/ 2257425 w 4276725"/>
                <a:gd name="connsiteY14" fmla="*/ 3695700 h 4114800"/>
                <a:gd name="connsiteX15" fmla="*/ 1828800 w 4276725"/>
                <a:gd name="connsiteY15" fmla="*/ 3409950 h 4114800"/>
                <a:gd name="connsiteX16" fmla="*/ 1476375 w 4276725"/>
                <a:gd name="connsiteY16" fmla="*/ 3171825 h 4114800"/>
                <a:gd name="connsiteX17" fmla="*/ 1114425 w 4276725"/>
                <a:gd name="connsiteY17" fmla="*/ 3019425 h 4114800"/>
                <a:gd name="connsiteX18" fmla="*/ 933450 w 4276725"/>
                <a:gd name="connsiteY18" fmla="*/ 2733675 h 4114800"/>
                <a:gd name="connsiteX19" fmla="*/ 619125 w 4276725"/>
                <a:gd name="connsiteY19" fmla="*/ 2476500 h 4114800"/>
                <a:gd name="connsiteX20" fmla="*/ 447675 w 4276725"/>
                <a:gd name="connsiteY20" fmla="*/ 2571750 h 4114800"/>
                <a:gd name="connsiteX21" fmla="*/ 152400 w 4276725"/>
                <a:gd name="connsiteY21" fmla="*/ 2333625 h 4114800"/>
                <a:gd name="connsiteX22" fmla="*/ 142875 w 4276725"/>
                <a:gd name="connsiteY22" fmla="*/ 2305050 h 4114800"/>
                <a:gd name="connsiteX0" fmla="*/ 0 w 4276725"/>
                <a:gd name="connsiteY0" fmla="*/ 0 h 4114800"/>
                <a:gd name="connsiteX1" fmla="*/ 1190625 w 4276725"/>
                <a:gd name="connsiteY1" fmla="*/ 990600 h 4114800"/>
                <a:gd name="connsiteX2" fmla="*/ 1095375 w 4276725"/>
                <a:gd name="connsiteY2" fmla="*/ 1152525 h 4114800"/>
                <a:gd name="connsiteX3" fmla="*/ 1371600 w 4276725"/>
                <a:gd name="connsiteY3" fmla="*/ 1390650 h 4114800"/>
                <a:gd name="connsiteX4" fmla="*/ 1276350 w 4276725"/>
                <a:gd name="connsiteY4" fmla="*/ 1552575 h 4114800"/>
                <a:gd name="connsiteX5" fmla="*/ 1590675 w 4276725"/>
                <a:gd name="connsiteY5" fmla="*/ 1762125 h 4114800"/>
                <a:gd name="connsiteX6" fmla="*/ 1885950 w 4276725"/>
                <a:gd name="connsiteY6" fmla="*/ 1743075 h 4114800"/>
                <a:gd name="connsiteX7" fmla="*/ 1562100 w 4276725"/>
                <a:gd name="connsiteY7" fmla="*/ 2362200 h 4114800"/>
                <a:gd name="connsiteX8" fmla="*/ 2524125 w 4276725"/>
                <a:gd name="connsiteY8" fmla="*/ 2162175 h 4114800"/>
                <a:gd name="connsiteX9" fmla="*/ 2838450 w 4276725"/>
                <a:gd name="connsiteY9" fmla="*/ 2228850 h 4114800"/>
                <a:gd name="connsiteX10" fmla="*/ 4276725 w 4276725"/>
                <a:gd name="connsiteY10" fmla="*/ 3314700 h 4114800"/>
                <a:gd name="connsiteX11" fmla="*/ 3952875 w 4276725"/>
                <a:gd name="connsiteY11" fmla="*/ 3590925 h 4114800"/>
                <a:gd name="connsiteX12" fmla="*/ 3524250 w 4276725"/>
                <a:gd name="connsiteY12" fmla="*/ 3914775 h 4114800"/>
                <a:gd name="connsiteX13" fmla="*/ 3124200 w 4276725"/>
                <a:gd name="connsiteY13" fmla="*/ 4114800 h 4114800"/>
                <a:gd name="connsiteX14" fmla="*/ 2514600 w 4276725"/>
                <a:gd name="connsiteY14" fmla="*/ 4114800 h 4114800"/>
                <a:gd name="connsiteX15" fmla="*/ 2257425 w 4276725"/>
                <a:gd name="connsiteY15" fmla="*/ 3695700 h 4114800"/>
                <a:gd name="connsiteX16" fmla="*/ 1828800 w 4276725"/>
                <a:gd name="connsiteY16" fmla="*/ 3409950 h 4114800"/>
                <a:gd name="connsiteX17" fmla="*/ 1476375 w 4276725"/>
                <a:gd name="connsiteY17" fmla="*/ 3171825 h 4114800"/>
                <a:gd name="connsiteX18" fmla="*/ 1114425 w 4276725"/>
                <a:gd name="connsiteY18" fmla="*/ 3019425 h 4114800"/>
                <a:gd name="connsiteX19" fmla="*/ 933450 w 4276725"/>
                <a:gd name="connsiteY19" fmla="*/ 2733675 h 4114800"/>
                <a:gd name="connsiteX20" fmla="*/ 619125 w 4276725"/>
                <a:gd name="connsiteY20" fmla="*/ 2476500 h 4114800"/>
                <a:gd name="connsiteX21" fmla="*/ 447675 w 4276725"/>
                <a:gd name="connsiteY21" fmla="*/ 2571750 h 4114800"/>
                <a:gd name="connsiteX22" fmla="*/ 152400 w 4276725"/>
                <a:gd name="connsiteY22" fmla="*/ 2333625 h 4114800"/>
                <a:gd name="connsiteX23" fmla="*/ 142875 w 4276725"/>
                <a:gd name="connsiteY23" fmla="*/ 2305050 h 4114800"/>
                <a:gd name="connsiteX0" fmla="*/ 0 w 4276725"/>
                <a:gd name="connsiteY0" fmla="*/ 0 h 4114800"/>
                <a:gd name="connsiteX1" fmla="*/ 1190625 w 4276725"/>
                <a:gd name="connsiteY1" fmla="*/ 990600 h 4114800"/>
                <a:gd name="connsiteX2" fmla="*/ 1095375 w 4276725"/>
                <a:gd name="connsiteY2" fmla="*/ 1152525 h 4114800"/>
                <a:gd name="connsiteX3" fmla="*/ 1371600 w 4276725"/>
                <a:gd name="connsiteY3" fmla="*/ 1390650 h 4114800"/>
                <a:gd name="connsiteX4" fmla="*/ 1276350 w 4276725"/>
                <a:gd name="connsiteY4" fmla="*/ 1552575 h 4114800"/>
                <a:gd name="connsiteX5" fmla="*/ 1590675 w 4276725"/>
                <a:gd name="connsiteY5" fmla="*/ 1762125 h 4114800"/>
                <a:gd name="connsiteX6" fmla="*/ 1885950 w 4276725"/>
                <a:gd name="connsiteY6" fmla="*/ 1743075 h 4114800"/>
                <a:gd name="connsiteX7" fmla="*/ 1562100 w 4276725"/>
                <a:gd name="connsiteY7" fmla="*/ 2362200 h 4114800"/>
                <a:gd name="connsiteX8" fmla="*/ 2524125 w 4276725"/>
                <a:gd name="connsiteY8" fmla="*/ 2162175 h 4114800"/>
                <a:gd name="connsiteX9" fmla="*/ 2838450 w 4276725"/>
                <a:gd name="connsiteY9" fmla="*/ 2228850 h 4114800"/>
                <a:gd name="connsiteX10" fmla="*/ 4276725 w 4276725"/>
                <a:gd name="connsiteY10" fmla="*/ 3314700 h 4114800"/>
                <a:gd name="connsiteX11" fmla="*/ 3952875 w 4276725"/>
                <a:gd name="connsiteY11" fmla="*/ 3590925 h 4114800"/>
                <a:gd name="connsiteX12" fmla="*/ 3524250 w 4276725"/>
                <a:gd name="connsiteY12" fmla="*/ 3914775 h 4114800"/>
                <a:gd name="connsiteX13" fmla="*/ 3124200 w 4276725"/>
                <a:gd name="connsiteY13" fmla="*/ 4114800 h 4114800"/>
                <a:gd name="connsiteX14" fmla="*/ 2514600 w 4276725"/>
                <a:gd name="connsiteY14" fmla="*/ 4114800 h 4114800"/>
                <a:gd name="connsiteX15" fmla="*/ 2257425 w 4276725"/>
                <a:gd name="connsiteY15" fmla="*/ 3695700 h 4114800"/>
                <a:gd name="connsiteX16" fmla="*/ 1828800 w 4276725"/>
                <a:gd name="connsiteY16" fmla="*/ 3409950 h 4114800"/>
                <a:gd name="connsiteX17" fmla="*/ 1476375 w 4276725"/>
                <a:gd name="connsiteY17" fmla="*/ 3171825 h 4114800"/>
                <a:gd name="connsiteX18" fmla="*/ 1114425 w 4276725"/>
                <a:gd name="connsiteY18" fmla="*/ 3019425 h 4114800"/>
                <a:gd name="connsiteX19" fmla="*/ 933450 w 4276725"/>
                <a:gd name="connsiteY19" fmla="*/ 2733675 h 4114800"/>
                <a:gd name="connsiteX20" fmla="*/ 619125 w 4276725"/>
                <a:gd name="connsiteY20" fmla="*/ 2476500 h 4114800"/>
                <a:gd name="connsiteX21" fmla="*/ 447675 w 4276725"/>
                <a:gd name="connsiteY21" fmla="*/ 2571750 h 4114800"/>
                <a:gd name="connsiteX22" fmla="*/ 152400 w 4276725"/>
                <a:gd name="connsiteY22" fmla="*/ 2333625 h 4114800"/>
                <a:gd name="connsiteX23" fmla="*/ 142875 w 4276725"/>
                <a:gd name="connsiteY23" fmla="*/ 2305050 h 4114800"/>
                <a:gd name="connsiteX0" fmla="*/ 0 w 4276725"/>
                <a:gd name="connsiteY0" fmla="*/ 0 h 4114800"/>
                <a:gd name="connsiteX1" fmla="*/ 1190625 w 4276725"/>
                <a:gd name="connsiteY1" fmla="*/ 990600 h 4114800"/>
                <a:gd name="connsiteX2" fmla="*/ 1095375 w 4276725"/>
                <a:gd name="connsiteY2" fmla="*/ 1152525 h 4114800"/>
                <a:gd name="connsiteX3" fmla="*/ 1371600 w 4276725"/>
                <a:gd name="connsiteY3" fmla="*/ 1390650 h 4114800"/>
                <a:gd name="connsiteX4" fmla="*/ 1276350 w 4276725"/>
                <a:gd name="connsiteY4" fmla="*/ 1552575 h 4114800"/>
                <a:gd name="connsiteX5" fmla="*/ 1590675 w 4276725"/>
                <a:gd name="connsiteY5" fmla="*/ 1762125 h 4114800"/>
                <a:gd name="connsiteX6" fmla="*/ 1885950 w 4276725"/>
                <a:gd name="connsiteY6" fmla="*/ 1743075 h 4114800"/>
                <a:gd name="connsiteX7" fmla="*/ 1562100 w 4276725"/>
                <a:gd name="connsiteY7" fmla="*/ 2362200 h 4114800"/>
                <a:gd name="connsiteX8" fmla="*/ 2524125 w 4276725"/>
                <a:gd name="connsiteY8" fmla="*/ 2162175 h 4114800"/>
                <a:gd name="connsiteX9" fmla="*/ 2838450 w 4276725"/>
                <a:gd name="connsiteY9" fmla="*/ 2228850 h 4114800"/>
                <a:gd name="connsiteX10" fmla="*/ 4276725 w 4276725"/>
                <a:gd name="connsiteY10" fmla="*/ 3314700 h 4114800"/>
                <a:gd name="connsiteX11" fmla="*/ 3952875 w 4276725"/>
                <a:gd name="connsiteY11" fmla="*/ 3590925 h 4114800"/>
                <a:gd name="connsiteX12" fmla="*/ 3524250 w 4276725"/>
                <a:gd name="connsiteY12" fmla="*/ 3914775 h 4114800"/>
                <a:gd name="connsiteX13" fmla="*/ 3124200 w 4276725"/>
                <a:gd name="connsiteY13" fmla="*/ 4114800 h 4114800"/>
                <a:gd name="connsiteX14" fmla="*/ 2514600 w 4276725"/>
                <a:gd name="connsiteY14" fmla="*/ 4114800 h 4114800"/>
                <a:gd name="connsiteX15" fmla="*/ 2257425 w 4276725"/>
                <a:gd name="connsiteY15" fmla="*/ 3695700 h 4114800"/>
                <a:gd name="connsiteX16" fmla="*/ 1828800 w 4276725"/>
                <a:gd name="connsiteY16" fmla="*/ 3409950 h 4114800"/>
                <a:gd name="connsiteX17" fmla="*/ 1476375 w 4276725"/>
                <a:gd name="connsiteY17" fmla="*/ 3171825 h 4114800"/>
                <a:gd name="connsiteX18" fmla="*/ 1114425 w 4276725"/>
                <a:gd name="connsiteY18" fmla="*/ 3019425 h 4114800"/>
                <a:gd name="connsiteX19" fmla="*/ 933450 w 4276725"/>
                <a:gd name="connsiteY19" fmla="*/ 2733675 h 4114800"/>
                <a:gd name="connsiteX20" fmla="*/ 619125 w 4276725"/>
                <a:gd name="connsiteY20" fmla="*/ 2476500 h 4114800"/>
                <a:gd name="connsiteX21" fmla="*/ 447675 w 4276725"/>
                <a:gd name="connsiteY21" fmla="*/ 2571750 h 4114800"/>
                <a:gd name="connsiteX22" fmla="*/ 152400 w 4276725"/>
                <a:gd name="connsiteY22" fmla="*/ 2333625 h 4114800"/>
                <a:gd name="connsiteX23" fmla="*/ 142875 w 4276725"/>
                <a:gd name="connsiteY23" fmla="*/ 2305050 h 4114800"/>
                <a:gd name="connsiteX0" fmla="*/ 0 w 4276725"/>
                <a:gd name="connsiteY0" fmla="*/ 0 h 4114800"/>
                <a:gd name="connsiteX1" fmla="*/ 1190625 w 4276725"/>
                <a:gd name="connsiteY1" fmla="*/ 990600 h 4114800"/>
                <a:gd name="connsiteX2" fmla="*/ 1095375 w 4276725"/>
                <a:gd name="connsiteY2" fmla="*/ 1152525 h 4114800"/>
                <a:gd name="connsiteX3" fmla="*/ 1371600 w 4276725"/>
                <a:gd name="connsiteY3" fmla="*/ 1390650 h 4114800"/>
                <a:gd name="connsiteX4" fmla="*/ 1276350 w 4276725"/>
                <a:gd name="connsiteY4" fmla="*/ 1552575 h 4114800"/>
                <a:gd name="connsiteX5" fmla="*/ 1590675 w 4276725"/>
                <a:gd name="connsiteY5" fmla="*/ 1762125 h 4114800"/>
                <a:gd name="connsiteX6" fmla="*/ 1885950 w 4276725"/>
                <a:gd name="connsiteY6" fmla="*/ 1743075 h 4114800"/>
                <a:gd name="connsiteX7" fmla="*/ 1562100 w 4276725"/>
                <a:gd name="connsiteY7" fmla="*/ 2362200 h 4114800"/>
                <a:gd name="connsiteX8" fmla="*/ 2524125 w 4276725"/>
                <a:gd name="connsiteY8" fmla="*/ 2162175 h 4114800"/>
                <a:gd name="connsiteX9" fmla="*/ 2838450 w 4276725"/>
                <a:gd name="connsiteY9" fmla="*/ 2228850 h 4114800"/>
                <a:gd name="connsiteX10" fmla="*/ 4276725 w 4276725"/>
                <a:gd name="connsiteY10" fmla="*/ 3314700 h 4114800"/>
                <a:gd name="connsiteX11" fmla="*/ 3952875 w 4276725"/>
                <a:gd name="connsiteY11" fmla="*/ 3590925 h 4114800"/>
                <a:gd name="connsiteX12" fmla="*/ 3524250 w 4276725"/>
                <a:gd name="connsiteY12" fmla="*/ 3914775 h 4114800"/>
                <a:gd name="connsiteX13" fmla="*/ 3124200 w 4276725"/>
                <a:gd name="connsiteY13" fmla="*/ 4114800 h 4114800"/>
                <a:gd name="connsiteX14" fmla="*/ 2514600 w 4276725"/>
                <a:gd name="connsiteY14" fmla="*/ 4114800 h 4114800"/>
                <a:gd name="connsiteX15" fmla="*/ 2257425 w 4276725"/>
                <a:gd name="connsiteY15" fmla="*/ 3695700 h 4114800"/>
                <a:gd name="connsiteX16" fmla="*/ 1828800 w 4276725"/>
                <a:gd name="connsiteY16" fmla="*/ 3409950 h 4114800"/>
                <a:gd name="connsiteX17" fmla="*/ 1476375 w 4276725"/>
                <a:gd name="connsiteY17" fmla="*/ 3171825 h 4114800"/>
                <a:gd name="connsiteX18" fmla="*/ 1114425 w 4276725"/>
                <a:gd name="connsiteY18" fmla="*/ 3019425 h 4114800"/>
                <a:gd name="connsiteX19" fmla="*/ 933450 w 4276725"/>
                <a:gd name="connsiteY19" fmla="*/ 2733675 h 4114800"/>
                <a:gd name="connsiteX20" fmla="*/ 619125 w 4276725"/>
                <a:gd name="connsiteY20" fmla="*/ 2476500 h 4114800"/>
                <a:gd name="connsiteX21" fmla="*/ 447675 w 4276725"/>
                <a:gd name="connsiteY21" fmla="*/ 2571750 h 4114800"/>
                <a:gd name="connsiteX22" fmla="*/ 152400 w 4276725"/>
                <a:gd name="connsiteY22" fmla="*/ 2333625 h 4114800"/>
                <a:gd name="connsiteX23" fmla="*/ 142875 w 4276725"/>
                <a:gd name="connsiteY23" fmla="*/ 2305050 h 4114800"/>
                <a:gd name="connsiteX0" fmla="*/ 0 w 4302473"/>
                <a:gd name="connsiteY0" fmla="*/ 0 h 4114800"/>
                <a:gd name="connsiteX1" fmla="*/ 1190625 w 4302473"/>
                <a:gd name="connsiteY1" fmla="*/ 990600 h 4114800"/>
                <a:gd name="connsiteX2" fmla="*/ 1095375 w 4302473"/>
                <a:gd name="connsiteY2" fmla="*/ 1152525 h 4114800"/>
                <a:gd name="connsiteX3" fmla="*/ 1371600 w 4302473"/>
                <a:gd name="connsiteY3" fmla="*/ 1390650 h 4114800"/>
                <a:gd name="connsiteX4" fmla="*/ 1276350 w 4302473"/>
                <a:gd name="connsiteY4" fmla="*/ 1552575 h 4114800"/>
                <a:gd name="connsiteX5" fmla="*/ 1590675 w 4302473"/>
                <a:gd name="connsiteY5" fmla="*/ 1762125 h 4114800"/>
                <a:gd name="connsiteX6" fmla="*/ 1885950 w 4302473"/>
                <a:gd name="connsiteY6" fmla="*/ 1743075 h 4114800"/>
                <a:gd name="connsiteX7" fmla="*/ 1562100 w 4302473"/>
                <a:gd name="connsiteY7" fmla="*/ 2362200 h 4114800"/>
                <a:gd name="connsiteX8" fmla="*/ 2524125 w 4302473"/>
                <a:gd name="connsiteY8" fmla="*/ 2162175 h 4114800"/>
                <a:gd name="connsiteX9" fmla="*/ 2838450 w 4302473"/>
                <a:gd name="connsiteY9" fmla="*/ 2228850 h 4114800"/>
                <a:gd name="connsiteX10" fmla="*/ 4276725 w 4302473"/>
                <a:gd name="connsiteY10" fmla="*/ 3314700 h 4114800"/>
                <a:gd name="connsiteX11" fmla="*/ 3952875 w 4302473"/>
                <a:gd name="connsiteY11" fmla="*/ 3590925 h 4114800"/>
                <a:gd name="connsiteX12" fmla="*/ 3524250 w 4302473"/>
                <a:gd name="connsiteY12" fmla="*/ 3914775 h 4114800"/>
                <a:gd name="connsiteX13" fmla="*/ 3124200 w 4302473"/>
                <a:gd name="connsiteY13" fmla="*/ 4114800 h 4114800"/>
                <a:gd name="connsiteX14" fmla="*/ 2514600 w 4302473"/>
                <a:gd name="connsiteY14" fmla="*/ 4114800 h 4114800"/>
                <a:gd name="connsiteX15" fmla="*/ 2257425 w 4302473"/>
                <a:gd name="connsiteY15" fmla="*/ 3695700 h 4114800"/>
                <a:gd name="connsiteX16" fmla="*/ 1828800 w 4302473"/>
                <a:gd name="connsiteY16" fmla="*/ 3409950 h 4114800"/>
                <a:gd name="connsiteX17" fmla="*/ 1476375 w 4302473"/>
                <a:gd name="connsiteY17" fmla="*/ 3171825 h 4114800"/>
                <a:gd name="connsiteX18" fmla="*/ 1114425 w 4302473"/>
                <a:gd name="connsiteY18" fmla="*/ 3019425 h 4114800"/>
                <a:gd name="connsiteX19" fmla="*/ 933450 w 4302473"/>
                <a:gd name="connsiteY19" fmla="*/ 2733675 h 4114800"/>
                <a:gd name="connsiteX20" fmla="*/ 619125 w 4302473"/>
                <a:gd name="connsiteY20" fmla="*/ 2476500 h 4114800"/>
                <a:gd name="connsiteX21" fmla="*/ 447675 w 4302473"/>
                <a:gd name="connsiteY21" fmla="*/ 2571750 h 4114800"/>
                <a:gd name="connsiteX22" fmla="*/ 152400 w 4302473"/>
                <a:gd name="connsiteY22" fmla="*/ 2333625 h 4114800"/>
                <a:gd name="connsiteX23" fmla="*/ 142875 w 4302473"/>
                <a:gd name="connsiteY23" fmla="*/ 2305050 h 4114800"/>
                <a:gd name="connsiteX0" fmla="*/ 0 w 4315610"/>
                <a:gd name="connsiteY0" fmla="*/ 0 h 4114800"/>
                <a:gd name="connsiteX1" fmla="*/ 1190625 w 4315610"/>
                <a:gd name="connsiteY1" fmla="*/ 990600 h 4114800"/>
                <a:gd name="connsiteX2" fmla="*/ 1095375 w 4315610"/>
                <a:gd name="connsiteY2" fmla="*/ 1152525 h 4114800"/>
                <a:gd name="connsiteX3" fmla="*/ 1371600 w 4315610"/>
                <a:gd name="connsiteY3" fmla="*/ 1390650 h 4114800"/>
                <a:gd name="connsiteX4" fmla="*/ 1276350 w 4315610"/>
                <a:gd name="connsiteY4" fmla="*/ 1552575 h 4114800"/>
                <a:gd name="connsiteX5" fmla="*/ 1590675 w 4315610"/>
                <a:gd name="connsiteY5" fmla="*/ 1762125 h 4114800"/>
                <a:gd name="connsiteX6" fmla="*/ 1885950 w 4315610"/>
                <a:gd name="connsiteY6" fmla="*/ 1743075 h 4114800"/>
                <a:gd name="connsiteX7" fmla="*/ 1562100 w 4315610"/>
                <a:gd name="connsiteY7" fmla="*/ 2362200 h 4114800"/>
                <a:gd name="connsiteX8" fmla="*/ 2524125 w 4315610"/>
                <a:gd name="connsiteY8" fmla="*/ 2162175 h 4114800"/>
                <a:gd name="connsiteX9" fmla="*/ 2838450 w 4315610"/>
                <a:gd name="connsiteY9" fmla="*/ 2228850 h 4114800"/>
                <a:gd name="connsiteX10" fmla="*/ 4276725 w 4315610"/>
                <a:gd name="connsiteY10" fmla="*/ 3314700 h 4114800"/>
                <a:gd name="connsiteX11" fmla="*/ 3952875 w 4315610"/>
                <a:gd name="connsiteY11" fmla="*/ 3590925 h 4114800"/>
                <a:gd name="connsiteX12" fmla="*/ 3524250 w 4315610"/>
                <a:gd name="connsiteY12" fmla="*/ 3914775 h 4114800"/>
                <a:gd name="connsiteX13" fmla="*/ 3124200 w 4315610"/>
                <a:gd name="connsiteY13" fmla="*/ 4114800 h 4114800"/>
                <a:gd name="connsiteX14" fmla="*/ 2514600 w 4315610"/>
                <a:gd name="connsiteY14" fmla="*/ 4114800 h 4114800"/>
                <a:gd name="connsiteX15" fmla="*/ 2257425 w 4315610"/>
                <a:gd name="connsiteY15" fmla="*/ 3695700 h 4114800"/>
                <a:gd name="connsiteX16" fmla="*/ 1828800 w 4315610"/>
                <a:gd name="connsiteY16" fmla="*/ 3409950 h 4114800"/>
                <a:gd name="connsiteX17" fmla="*/ 1476375 w 4315610"/>
                <a:gd name="connsiteY17" fmla="*/ 3171825 h 4114800"/>
                <a:gd name="connsiteX18" fmla="*/ 1114425 w 4315610"/>
                <a:gd name="connsiteY18" fmla="*/ 3019425 h 4114800"/>
                <a:gd name="connsiteX19" fmla="*/ 933450 w 4315610"/>
                <a:gd name="connsiteY19" fmla="*/ 2733675 h 4114800"/>
                <a:gd name="connsiteX20" fmla="*/ 619125 w 4315610"/>
                <a:gd name="connsiteY20" fmla="*/ 2476500 h 4114800"/>
                <a:gd name="connsiteX21" fmla="*/ 447675 w 4315610"/>
                <a:gd name="connsiteY21" fmla="*/ 2571750 h 4114800"/>
                <a:gd name="connsiteX22" fmla="*/ 152400 w 4315610"/>
                <a:gd name="connsiteY22" fmla="*/ 2333625 h 4114800"/>
                <a:gd name="connsiteX23" fmla="*/ 142875 w 4315610"/>
                <a:gd name="connsiteY23" fmla="*/ 2305050 h 4114800"/>
                <a:gd name="connsiteX0" fmla="*/ 0 w 4251400"/>
                <a:gd name="connsiteY0" fmla="*/ 0 h 4114800"/>
                <a:gd name="connsiteX1" fmla="*/ 1190625 w 4251400"/>
                <a:gd name="connsiteY1" fmla="*/ 990600 h 4114800"/>
                <a:gd name="connsiteX2" fmla="*/ 1095375 w 4251400"/>
                <a:gd name="connsiteY2" fmla="*/ 1152525 h 4114800"/>
                <a:gd name="connsiteX3" fmla="*/ 1371600 w 4251400"/>
                <a:gd name="connsiteY3" fmla="*/ 1390650 h 4114800"/>
                <a:gd name="connsiteX4" fmla="*/ 1276350 w 4251400"/>
                <a:gd name="connsiteY4" fmla="*/ 1552575 h 4114800"/>
                <a:gd name="connsiteX5" fmla="*/ 1590675 w 4251400"/>
                <a:gd name="connsiteY5" fmla="*/ 1762125 h 4114800"/>
                <a:gd name="connsiteX6" fmla="*/ 1885950 w 4251400"/>
                <a:gd name="connsiteY6" fmla="*/ 1743075 h 4114800"/>
                <a:gd name="connsiteX7" fmla="*/ 1562100 w 4251400"/>
                <a:gd name="connsiteY7" fmla="*/ 2362200 h 4114800"/>
                <a:gd name="connsiteX8" fmla="*/ 2524125 w 4251400"/>
                <a:gd name="connsiteY8" fmla="*/ 2162175 h 4114800"/>
                <a:gd name="connsiteX9" fmla="*/ 2838450 w 4251400"/>
                <a:gd name="connsiteY9" fmla="*/ 2228850 h 4114800"/>
                <a:gd name="connsiteX10" fmla="*/ 4200525 w 4251400"/>
                <a:gd name="connsiteY10" fmla="*/ 3267075 h 4114800"/>
                <a:gd name="connsiteX11" fmla="*/ 3952875 w 4251400"/>
                <a:gd name="connsiteY11" fmla="*/ 3590925 h 4114800"/>
                <a:gd name="connsiteX12" fmla="*/ 3524250 w 4251400"/>
                <a:gd name="connsiteY12" fmla="*/ 3914775 h 4114800"/>
                <a:gd name="connsiteX13" fmla="*/ 3124200 w 4251400"/>
                <a:gd name="connsiteY13" fmla="*/ 4114800 h 4114800"/>
                <a:gd name="connsiteX14" fmla="*/ 2514600 w 4251400"/>
                <a:gd name="connsiteY14" fmla="*/ 4114800 h 4114800"/>
                <a:gd name="connsiteX15" fmla="*/ 2257425 w 4251400"/>
                <a:gd name="connsiteY15" fmla="*/ 3695700 h 4114800"/>
                <a:gd name="connsiteX16" fmla="*/ 1828800 w 4251400"/>
                <a:gd name="connsiteY16" fmla="*/ 3409950 h 4114800"/>
                <a:gd name="connsiteX17" fmla="*/ 1476375 w 4251400"/>
                <a:gd name="connsiteY17" fmla="*/ 3171825 h 4114800"/>
                <a:gd name="connsiteX18" fmla="*/ 1114425 w 4251400"/>
                <a:gd name="connsiteY18" fmla="*/ 3019425 h 4114800"/>
                <a:gd name="connsiteX19" fmla="*/ 933450 w 4251400"/>
                <a:gd name="connsiteY19" fmla="*/ 2733675 h 4114800"/>
                <a:gd name="connsiteX20" fmla="*/ 619125 w 4251400"/>
                <a:gd name="connsiteY20" fmla="*/ 2476500 h 4114800"/>
                <a:gd name="connsiteX21" fmla="*/ 447675 w 4251400"/>
                <a:gd name="connsiteY21" fmla="*/ 2571750 h 4114800"/>
                <a:gd name="connsiteX22" fmla="*/ 152400 w 4251400"/>
                <a:gd name="connsiteY22" fmla="*/ 2333625 h 4114800"/>
                <a:gd name="connsiteX23" fmla="*/ 142875 w 4251400"/>
                <a:gd name="connsiteY23" fmla="*/ 2305050 h 4114800"/>
                <a:gd name="connsiteX0" fmla="*/ 0 w 4305862"/>
                <a:gd name="connsiteY0" fmla="*/ 0 h 4114800"/>
                <a:gd name="connsiteX1" fmla="*/ 1190625 w 4305862"/>
                <a:gd name="connsiteY1" fmla="*/ 990600 h 4114800"/>
                <a:gd name="connsiteX2" fmla="*/ 1095375 w 4305862"/>
                <a:gd name="connsiteY2" fmla="*/ 1152525 h 4114800"/>
                <a:gd name="connsiteX3" fmla="*/ 1371600 w 4305862"/>
                <a:gd name="connsiteY3" fmla="*/ 1390650 h 4114800"/>
                <a:gd name="connsiteX4" fmla="*/ 1276350 w 4305862"/>
                <a:gd name="connsiteY4" fmla="*/ 1552575 h 4114800"/>
                <a:gd name="connsiteX5" fmla="*/ 1590675 w 4305862"/>
                <a:gd name="connsiteY5" fmla="*/ 1762125 h 4114800"/>
                <a:gd name="connsiteX6" fmla="*/ 1885950 w 4305862"/>
                <a:gd name="connsiteY6" fmla="*/ 1743075 h 4114800"/>
                <a:gd name="connsiteX7" fmla="*/ 1562100 w 4305862"/>
                <a:gd name="connsiteY7" fmla="*/ 2362200 h 4114800"/>
                <a:gd name="connsiteX8" fmla="*/ 2524125 w 4305862"/>
                <a:gd name="connsiteY8" fmla="*/ 2162175 h 4114800"/>
                <a:gd name="connsiteX9" fmla="*/ 2838450 w 4305862"/>
                <a:gd name="connsiteY9" fmla="*/ 2228850 h 4114800"/>
                <a:gd name="connsiteX10" fmla="*/ 4200525 w 4305862"/>
                <a:gd name="connsiteY10" fmla="*/ 3267075 h 4114800"/>
                <a:gd name="connsiteX11" fmla="*/ 3952875 w 4305862"/>
                <a:gd name="connsiteY11" fmla="*/ 3590925 h 4114800"/>
                <a:gd name="connsiteX12" fmla="*/ 3524250 w 4305862"/>
                <a:gd name="connsiteY12" fmla="*/ 3914775 h 4114800"/>
                <a:gd name="connsiteX13" fmla="*/ 3124200 w 4305862"/>
                <a:gd name="connsiteY13" fmla="*/ 4114800 h 4114800"/>
                <a:gd name="connsiteX14" fmla="*/ 2514600 w 4305862"/>
                <a:gd name="connsiteY14" fmla="*/ 4114800 h 4114800"/>
                <a:gd name="connsiteX15" fmla="*/ 2257425 w 4305862"/>
                <a:gd name="connsiteY15" fmla="*/ 3695700 h 4114800"/>
                <a:gd name="connsiteX16" fmla="*/ 1828800 w 4305862"/>
                <a:gd name="connsiteY16" fmla="*/ 3409950 h 4114800"/>
                <a:gd name="connsiteX17" fmla="*/ 1476375 w 4305862"/>
                <a:gd name="connsiteY17" fmla="*/ 3171825 h 4114800"/>
                <a:gd name="connsiteX18" fmla="*/ 1114425 w 4305862"/>
                <a:gd name="connsiteY18" fmla="*/ 3019425 h 4114800"/>
                <a:gd name="connsiteX19" fmla="*/ 933450 w 4305862"/>
                <a:gd name="connsiteY19" fmla="*/ 2733675 h 4114800"/>
                <a:gd name="connsiteX20" fmla="*/ 619125 w 4305862"/>
                <a:gd name="connsiteY20" fmla="*/ 2476500 h 4114800"/>
                <a:gd name="connsiteX21" fmla="*/ 447675 w 4305862"/>
                <a:gd name="connsiteY21" fmla="*/ 2571750 h 4114800"/>
                <a:gd name="connsiteX22" fmla="*/ 152400 w 4305862"/>
                <a:gd name="connsiteY22" fmla="*/ 2333625 h 4114800"/>
                <a:gd name="connsiteX23" fmla="*/ 142875 w 4305862"/>
                <a:gd name="connsiteY23" fmla="*/ 2305050 h 4114800"/>
                <a:gd name="connsiteX0" fmla="*/ 0 w 4296221"/>
                <a:gd name="connsiteY0" fmla="*/ 0 h 4114800"/>
                <a:gd name="connsiteX1" fmla="*/ 1190625 w 4296221"/>
                <a:gd name="connsiteY1" fmla="*/ 990600 h 4114800"/>
                <a:gd name="connsiteX2" fmla="*/ 1095375 w 4296221"/>
                <a:gd name="connsiteY2" fmla="*/ 1152525 h 4114800"/>
                <a:gd name="connsiteX3" fmla="*/ 1371600 w 4296221"/>
                <a:gd name="connsiteY3" fmla="*/ 1390650 h 4114800"/>
                <a:gd name="connsiteX4" fmla="*/ 1276350 w 4296221"/>
                <a:gd name="connsiteY4" fmla="*/ 1552575 h 4114800"/>
                <a:gd name="connsiteX5" fmla="*/ 1590675 w 4296221"/>
                <a:gd name="connsiteY5" fmla="*/ 1762125 h 4114800"/>
                <a:gd name="connsiteX6" fmla="*/ 1885950 w 4296221"/>
                <a:gd name="connsiteY6" fmla="*/ 1743075 h 4114800"/>
                <a:gd name="connsiteX7" fmla="*/ 1562100 w 4296221"/>
                <a:gd name="connsiteY7" fmla="*/ 2362200 h 4114800"/>
                <a:gd name="connsiteX8" fmla="*/ 2524125 w 4296221"/>
                <a:gd name="connsiteY8" fmla="*/ 2162175 h 4114800"/>
                <a:gd name="connsiteX9" fmla="*/ 2838450 w 4296221"/>
                <a:gd name="connsiteY9" fmla="*/ 2228850 h 4114800"/>
                <a:gd name="connsiteX10" fmla="*/ 4200525 w 4296221"/>
                <a:gd name="connsiteY10" fmla="*/ 3267075 h 4114800"/>
                <a:gd name="connsiteX11" fmla="*/ 3905250 w 4296221"/>
                <a:gd name="connsiteY11" fmla="*/ 3552825 h 4114800"/>
                <a:gd name="connsiteX12" fmla="*/ 3524250 w 4296221"/>
                <a:gd name="connsiteY12" fmla="*/ 3914775 h 4114800"/>
                <a:gd name="connsiteX13" fmla="*/ 3124200 w 4296221"/>
                <a:gd name="connsiteY13" fmla="*/ 4114800 h 4114800"/>
                <a:gd name="connsiteX14" fmla="*/ 2514600 w 4296221"/>
                <a:gd name="connsiteY14" fmla="*/ 4114800 h 4114800"/>
                <a:gd name="connsiteX15" fmla="*/ 2257425 w 4296221"/>
                <a:gd name="connsiteY15" fmla="*/ 3695700 h 4114800"/>
                <a:gd name="connsiteX16" fmla="*/ 1828800 w 4296221"/>
                <a:gd name="connsiteY16" fmla="*/ 3409950 h 4114800"/>
                <a:gd name="connsiteX17" fmla="*/ 1476375 w 4296221"/>
                <a:gd name="connsiteY17" fmla="*/ 3171825 h 4114800"/>
                <a:gd name="connsiteX18" fmla="*/ 1114425 w 4296221"/>
                <a:gd name="connsiteY18" fmla="*/ 3019425 h 4114800"/>
                <a:gd name="connsiteX19" fmla="*/ 933450 w 4296221"/>
                <a:gd name="connsiteY19" fmla="*/ 2733675 h 4114800"/>
                <a:gd name="connsiteX20" fmla="*/ 619125 w 4296221"/>
                <a:gd name="connsiteY20" fmla="*/ 2476500 h 4114800"/>
                <a:gd name="connsiteX21" fmla="*/ 447675 w 4296221"/>
                <a:gd name="connsiteY21" fmla="*/ 2571750 h 4114800"/>
                <a:gd name="connsiteX22" fmla="*/ 152400 w 4296221"/>
                <a:gd name="connsiteY22" fmla="*/ 2333625 h 4114800"/>
                <a:gd name="connsiteX23" fmla="*/ 142875 w 4296221"/>
                <a:gd name="connsiteY23" fmla="*/ 2305050 h 4114800"/>
                <a:gd name="connsiteX0" fmla="*/ 0 w 4243525"/>
                <a:gd name="connsiteY0" fmla="*/ 0 h 4114800"/>
                <a:gd name="connsiteX1" fmla="*/ 1190625 w 4243525"/>
                <a:gd name="connsiteY1" fmla="*/ 990600 h 4114800"/>
                <a:gd name="connsiteX2" fmla="*/ 1095375 w 4243525"/>
                <a:gd name="connsiteY2" fmla="*/ 1152525 h 4114800"/>
                <a:gd name="connsiteX3" fmla="*/ 1371600 w 4243525"/>
                <a:gd name="connsiteY3" fmla="*/ 1390650 h 4114800"/>
                <a:gd name="connsiteX4" fmla="*/ 1276350 w 4243525"/>
                <a:gd name="connsiteY4" fmla="*/ 1552575 h 4114800"/>
                <a:gd name="connsiteX5" fmla="*/ 1590675 w 4243525"/>
                <a:gd name="connsiteY5" fmla="*/ 1762125 h 4114800"/>
                <a:gd name="connsiteX6" fmla="*/ 1885950 w 4243525"/>
                <a:gd name="connsiteY6" fmla="*/ 1743075 h 4114800"/>
                <a:gd name="connsiteX7" fmla="*/ 1562100 w 4243525"/>
                <a:gd name="connsiteY7" fmla="*/ 2362200 h 4114800"/>
                <a:gd name="connsiteX8" fmla="*/ 2524125 w 4243525"/>
                <a:gd name="connsiteY8" fmla="*/ 2162175 h 4114800"/>
                <a:gd name="connsiteX9" fmla="*/ 2838450 w 4243525"/>
                <a:gd name="connsiteY9" fmla="*/ 2228850 h 4114800"/>
                <a:gd name="connsiteX10" fmla="*/ 4133850 w 4243525"/>
                <a:gd name="connsiteY10" fmla="*/ 3181350 h 4114800"/>
                <a:gd name="connsiteX11" fmla="*/ 3905250 w 4243525"/>
                <a:gd name="connsiteY11" fmla="*/ 3552825 h 4114800"/>
                <a:gd name="connsiteX12" fmla="*/ 3524250 w 4243525"/>
                <a:gd name="connsiteY12" fmla="*/ 3914775 h 4114800"/>
                <a:gd name="connsiteX13" fmla="*/ 3124200 w 4243525"/>
                <a:gd name="connsiteY13" fmla="*/ 4114800 h 4114800"/>
                <a:gd name="connsiteX14" fmla="*/ 2514600 w 4243525"/>
                <a:gd name="connsiteY14" fmla="*/ 4114800 h 4114800"/>
                <a:gd name="connsiteX15" fmla="*/ 2257425 w 4243525"/>
                <a:gd name="connsiteY15" fmla="*/ 3695700 h 4114800"/>
                <a:gd name="connsiteX16" fmla="*/ 1828800 w 4243525"/>
                <a:gd name="connsiteY16" fmla="*/ 3409950 h 4114800"/>
                <a:gd name="connsiteX17" fmla="*/ 1476375 w 4243525"/>
                <a:gd name="connsiteY17" fmla="*/ 3171825 h 4114800"/>
                <a:gd name="connsiteX18" fmla="*/ 1114425 w 4243525"/>
                <a:gd name="connsiteY18" fmla="*/ 3019425 h 4114800"/>
                <a:gd name="connsiteX19" fmla="*/ 933450 w 4243525"/>
                <a:gd name="connsiteY19" fmla="*/ 2733675 h 4114800"/>
                <a:gd name="connsiteX20" fmla="*/ 619125 w 4243525"/>
                <a:gd name="connsiteY20" fmla="*/ 2476500 h 4114800"/>
                <a:gd name="connsiteX21" fmla="*/ 447675 w 4243525"/>
                <a:gd name="connsiteY21" fmla="*/ 2571750 h 4114800"/>
                <a:gd name="connsiteX22" fmla="*/ 152400 w 4243525"/>
                <a:gd name="connsiteY22" fmla="*/ 2333625 h 4114800"/>
                <a:gd name="connsiteX23" fmla="*/ 142875 w 4243525"/>
                <a:gd name="connsiteY23" fmla="*/ 2305050 h 4114800"/>
                <a:gd name="connsiteX0" fmla="*/ 0 w 4268878"/>
                <a:gd name="connsiteY0" fmla="*/ 0 h 4114800"/>
                <a:gd name="connsiteX1" fmla="*/ 1190625 w 4268878"/>
                <a:gd name="connsiteY1" fmla="*/ 990600 h 4114800"/>
                <a:gd name="connsiteX2" fmla="*/ 1095375 w 4268878"/>
                <a:gd name="connsiteY2" fmla="*/ 1152525 h 4114800"/>
                <a:gd name="connsiteX3" fmla="*/ 1371600 w 4268878"/>
                <a:gd name="connsiteY3" fmla="*/ 1390650 h 4114800"/>
                <a:gd name="connsiteX4" fmla="*/ 1276350 w 4268878"/>
                <a:gd name="connsiteY4" fmla="*/ 1552575 h 4114800"/>
                <a:gd name="connsiteX5" fmla="*/ 1590675 w 4268878"/>
                <a:gd name="connsiteY5" fmla="*/ 1762125 h 4114800"/>
                <a:gd name="connsiteX6" fmla="*/ 1885950 w 4268878"/>
                <a:gd name="connsiteY6" fmla="*/ 1743075 h 4114800"/>
                <a:gd name="connsiteX7" fmla="*/ 1562100 w 4268878"/>
                <a:gd name="connsiteY7" fmla="*/ 2362200 h 4114800"/>
                <a:gd name="connsiteX8" fmla="*/ 2524125 w 4268878"/>
                <a:gd name="connsiteY8" fmla="*/ 2162175 h 4114800"/>
                <a:gd name="connsiteX9" fmla="*/ 2838450 w 4268878"/>
                <a:gd name="connsiteY9" fmla="*/ 2228850 h 4114800"/>
                <a:gd name="connsiteX10" fmla="*/ 4133850 w 4268878"/>
                <a:gd name="connsiteY10" fmla="*/ 3181350 h 4114800"/>
                <a:gd name="connsiteX11" fmla="*/ 3905250 w 4268878"/>
                <a:gd name="connsiteY11" fmla="*/ 3552825 h 4114800"/>
                <a:gd name="connsiteX12" fmla="*/ 3524250 w 4268878"/>
                <a:gd name="connsiteY12" fmla="*/ 3914775 h 4114800"/>
                <a:gd name="connsiteX13" fmla="*/ 3124200 w 4268878"/>
                <a:gd name="connsiteY13" fmla="*/ 4114800 h 4114800"/>
                <a:gd name="connsiteX14" fmla="*/ 2514600 w 4268878"/>
                <a:gd name="connsiteY14" fmla="*/ 4114800 h 4114800"/>
                <a:gd name="connsiteX15" fmla="*/ 2257425 w 4268878"/>
                <a:gd name="connsiteY15" fmla="*/ 3695700 h 4114800"/>
                <a:gd name="connsiteX16" fmla="*/ 1828800 w 4268878"/>
                <a:gd name="connsiteY16" fmla="*/ 3409950 h 4114800"/>
                <a:gd name="connsiteX17" fmla="*/ 1476375 w 4268878"/>
                <a:gd name="connsiteY17" fmla="*/ 3171825 h 4114800"/>
                <a:gd name="connsiteX18" fmla="*/ 1114425 w 4268878"/>
                <a:gd name="connsiteY18" fmla="*/ 3019425 h 4114800"/>
                <a:gd name="connsiteX19" fmla="*/ 933450 w 4268878"/>
                <a:gd name="connsiteY19" fmla="*/ 2733675 h 4114800"/>
                <a:gd name="connsiteX20" fmla="*/ 619125 w 4268878"/>
                <a:gd name="connsiteY20" fmla="*/ 2476500 h 4114800"/>
                <a:gd name="connsiteX21" fmla="*/ 447675 w 4268878"/>
                <a:gd name="connsiteY21" fmla="*/ 2571750 h 4114800"/>
                <a:gd name="connsiteX22" fmla="*/ 152400 w 4268878"/>
                <a:gd name="connsiteY22" fmla="*/ 2333625 h 4114800"/>
                <a:gd name="connsiteX23" fmla="*/ 142875 w 4268878"/>
                <a:gd name="connsiteY23" fmla="*/ 2305050 h 4114800"/>
                <a:gd name="connsiteX0" fmla="*/ 0 w 4268878"/>
                <a:gd name="connsiteY0" fmla="*/ 0 h 4114800"/>
                <a:gd name="connsiteX1" fmla="*/ 1190625 w 4268878"/>
                <a:gd name="connsiteY1" fmla="*/ 990600 h 4114800"/>
                <a:gd name="connsiteX2" fmla="*/ 1095375 w 4268878"/>
                <a:gd name="connsiteY2" fmla="*/ 1152525 h 4114800"/>
                <a:gd name="connsiteX3" fmla="*/ 1371600 w 4268878"/>
                <a:gd name="connsiteY3" fmla="*/ 1390650 h 4114800"/>
                <a:gd name="connsiteX4" fmla="*/ 1276350 w 4268878"/>
                <a:gd name="connsiteY4" fmla="*/ 1552575 h 4114800"/>
                <a:gd name="connsiteX5" fmla="*/ 1590675 w 4268878"/>
                <a:gd name="connsiteY5" fmla="*/ 1762125 h 4114800"/>
                <a:gd name="connsiteX6" fmla="*/ 1885950 w 4268878"/>
                <a:gd name="connsiteY6" fmla="*/ 1743075 h 4114800"/>
                <a:gd name="connsiteX7" fmla="*/ 1562100 w 4268878"/>
                <a:gd name="connsiteY7" fmla="*/ 2362200 h 4114800"/>
                <a:gd name="connsiteX8" fmla="*/ 2524125 w 4268878"/>
                <a:gd name="connsiteY8" fmla="*/ 2162175 h 4114800"/>
                <a:gd name="connsiteX9" fmla="*/ 2838450 w 4268878"/>
                <a:gd name="connsiteY9" fmla="*/ 2228850 h 4114800"/>
                <a:gd name="connsiteX10" fmla="*/ 4133850 w 4268878"/>
                <a:gd name="connsiteY10" fmla="*/ 3181350 h 4114800"/>
                <a:gd name="connsiteX11" fmla="*/ 3905250 w 4268878"/>
                <a:gd name="connsiteY11" fmla="*/ 3552825 h 4114800"/>
                <a:gd name="connsiteX12" fmla="*/ 3524250 w 4268878"/>
                <a:gd name="connsiteY12" fmla="*/ 3914775 h 4114800"/>
                <a:gd name="connsiteX13" fmla="*/ 3124200 w 4268878"/>
                <a:gd name="connsiteY13" fmla="*/ 4114800 h 4114800"/>
                <a:gd name="connsiteX14" fmla="*/ 2514600 w 4268878"/>
                <a:gd name="connsiteY14" fmla="*/ 4114800 h 4114800"/>
                <a:gd name="connsiteX15" fmla="*/ 2257425 w 4268878"/>
                <a:gd name="connsiteY15" fmla="*/ 3695700 h 4114800"/>
                <a:gd name="connsiteX16" fmla="*/ 1828800 w 4268878"/>
                <a:gd name="connsiteY16" fmla="*/ 3409950 h 4114800"/>
                <a:gd name="connsiteX17" fmla="*/ 1476375 w 4268878"/>
                <a:gd name="connsiteY17" fmla="*/ 3171825 h 4114800"/>
                <a:gd name="connsiteX18" fmla="*/ 1114425 w 4268878"/>
                <a:gd name="connsiteY18" fmla="*/ 3019425 h 4114800"/>
                <a:gd name="connsiteX19" fmla="*/ 933450 w 4268878"/>
                <a:gd name="connsiteY19" fmla="*/ 2733675 h 4114800"/>
                <a:gd name="connsiteX20" fmla="*/ 619125 w 4268878"/>
                <a:gd name="connsiteY20" fmla="*/ 2476500 h 4114800"/>
                <a:gd name="connsiteX21" fmla="*/ 447675 w 4268878"/>
                <a:gd name="connsiteY21" fmla="*/ 2571750 h 4114800"/>
                <a:gd name="connsiteX22" fmla="*/ 152400 w 4268878"/>
                <a:gd name="connsiteY22" fmla="*/ 2333625 h 4114800"/>
                <a:gd name="connsiteX23" fmla="*/ 142875 w 4268878"/>
                <a:gd name="connsiteY23" fmla="*/ 2305050 h 4114800"/>
                <a:gd name="connsiteX0" fmla="*/ 0 w 4268878"/>
                <a:gd name="connsiteY0" fmla="*/ 0 h 4114800"/>
                <a:gd name="connsiteX1" fmla="*/ 1190625 w 4268878"/>
                <a:gd name="connsiteY1" fmla="*/ 990600 h 4114800"/>
                <a:gd name="connsiteX2" fmla="*/ 1095375 w 4268878"/>
                <a:gd name="connsiteY2" fmla="*/ 1152525 h 4114800"/>
                <a:gd name="connsiteX3" fmla="*/ 1371600 w 4268878"/>
                <a:gd name="connsiteY3" fmla="*/ 1390650 h 4114800"/>
                <a:gd name="connsiteX4" fmla="*/ 1276350 w 4268878"/>
                <a:gd name="connsiteY4" fmla="*/ 1552575 h 4114800"/>
                <a:gd name="connsiteX5" fmla="*/ 1590675 w 4268878"/>
                <a:gd name="connsiteY5" fmla="*/ 1762125 h 4114800"/>
                <a:gd name="connsiteX6" fmla="*/ 1885950 w 4268878"/>
                <a:gd name="connsiteY6" fmla="*/ 1743075 h 4114800"/>
                <a:gd name="connsiteX7" fmla="*/ 1562100 w 4268878"/>
                <a:gd name="connsiteY7" fmla="*/ 2362200 h 4114800"/>
                <a:gd name="connsiteX8" fmla="*/ 2524125 w 4268878"/>
                <a:gd name="connsiteY8" fmla="*/ 2162175 h 4114800"/>
                <a:gd name="connsiteX9" fmla="*/ 2838450 w 4268878"/>
                <a:gd name="connsiteY9" fmla="*/ 2228850 h 4114800"/>
                <a:gd name="connsiteX10" fmla="*/ 4133850 w 4268878"/>
                <a:gd name="connsiteY10" fmla="*/ 3181350 h 4114800"/>
                <a:gd name="connsiteX11" fmla="*/ 3905250 w 4268878"/>
                <a:gd name="connsiteY11" fmla="*/ 3552825 h 4114800"/>
                <a:gd name="connsiteX12" fmla="*/ 3524250 w 4268878"/>
                <a:gd name="connsiteY12" fmla="*/ 3886200 h 4114800"/>
                <a:gd name="connsiteX13" fmla="*/ 3124200 w 4268878"/>
                <a:gd name="connsiteY13" fmla="*/ 4114800 h 4114800"/>
                <a:gd name="connsiteX14" fmla="*/ 2514600 w 4268878"/>
                <a:gd name="connsiteY14" fmla="*/ 4114800 h 4114800"/>
                <a:gd name="connsiteX15" fmla="*/ 2257425 w 4268878"/>
                <a:gd name="connsiteY15" fmla="*/ 3695700 h 4114800"/>
                <a:gd name="connsiteX16" fmla="*/ 1828800 w 4268878"/>
                <a:gd name="connsiteY16" fmla="*/ 3409950 h 4114800"/>
                <a:gd name="connsiteX17" fmla="*/ 1476375 w 4268878"/>
                <a:gd name="connsiteY17" fmla="*/ 3171825 h 4114800"/>
                <a:gd name="connsiteX18" fmla="*/ 1114425 w 4268878"/>
                <a:gd name="connsiteY18" fmla="*/ 3019425 h 4114800"/>
                <a:gd name="connsiteX19" fmla="*/ 933450 w 4268878"/>
                <a:gd name="connsiteY19" fmla="*/ 2733675 h 4114800"/>
                <a:gd name="connsiteX20" fmla="*/ 619125 w 4268878"/>
                <a:gd name="connsiteY20" fmla="*/ 2476500 h 4114800"/>
                <a:gd name="connsiteX21" fmla="*/ 447675 w 4268878"/>
                <a:gd name="connsiteY21" fmla="*/ 2571750 h 4114800"/>
                <a:gd name="connsiteX22" fmla="*/ 152400 w 4268878"/>
                <a:gd name="connsiteY22" fmla="*/ 2333625 h 4114800"/>
                <a:gd name="connsiteX23" fmla="*/ 142875 w 4268878"/>
                <a:gd name="connsiteY23" fmla="*/ 2305050 h 4114800"/>
                <a:gd name="connsiteX0" fmla="*/ 0 w 4268878"/>
                <a:gd name="connsiteY0" fmla="*/ 0 h 4114800"/>
                <a:gd name="connsiteX1" fmla="*/ 1190625 w 4268878"/>
                <a:gd name="connsiteY1" fmla="*/ 990600 h 4114800"/>
                <a:gd name="connsiteX2" fmla="*/ 1095375 w 4268878"/>
                <a:gd name="connsiteY2" fmla="*/ 1152525 h 4114800"/>
                <a:gd name="connsiteX3" fmla="*/ 1371600 w 4268878"/>
                <a:gd name="connsiteY3" fmla="*/ 1390650 h 4114800"/>
                <a:gd name="connsiteX4" fmla="*/ 1276350 w 4268878"/>
                <a:gd name="connsiteY4" fmla="*/ 1552575 h 4114800"/>
                <a:gd name="connsiteX5" fmla="*/ 1590675 w 4268878"/>
                <a:gd name="connsiteY5" fmla="*/ 1762125 h 4114800"/>
                <a:gd name="connsiteX6" fmla="*/ 1885950 w 4268878"/>
                <a:gd name="connsiteY6" fmla="*/ 1743075 h 4114800"/>
                <a:gd name="connsiteX7" fmla="*/ 1562100 w 4268878"/>
                <a:gd name="connsiteY7" fmla="*/ 2362200 h 4114800"/>
                <a:gd name="connsiteX8" fmla="*/ 2524125 w 4268878"/>
                <a:gd name="connsiteY8" fmla="*/ 2162175 h 4114800"/>
                <a:gd name="connsiteX9" fmla="*/ 2838450 w 4268878"/>
                <a:gd name="connsiteY9" fmla="*/ 2228850 h 4114800"/>
                <a:gd name="connsiteX10" fmla="*/ 4133850 w 4268878"/>
                <a:gd name="connsiteY10" fmla="*/ 3181350 h 4114800"/>
                <a:gd name="connsiteX11" fmla="*/ 3905250 w 4268878"/>
                <a:gd name="connsiteY11" fmla="*/ 3552825 h 4114800"/>
                <a:gd name="connsiteX12" fmla="*/ 3524250 w 4268878"/>
                <a:gd name="connsiteY12" fmla="*/ 3886200 h 4114800"/>
                <a:gd name="connsiteX13" fmla="*/ 3124200 w 4268878"/>
                <a:gd name="connsiteY13" fmla="*/ 4114800 h 4114800"/>
                <a:gd name="connsiteX14" fmla="*/ 2514600 w 4268878"/>
                <a:gd name="connsiteY14" fmla="*/ 4114800 h 4114800"/>
                <a:gd name="connsiteX15" fmla="*/ 2257425 w 4268878"/>
                <a:gd name="connsiteY15" fmla="*/ 3695700 h 4114800"/>
                <a:gd name="connsiteX16" fmla="*/ 1828800 w 4268878"/>
                <a:gd name="connsiteY16" fmla="*/ 3409950 h 4114800"/>
                <a:gd name="connsiteX17" fmla="*/ 1476375 w 4268878"/>
                <a:gd name="connsiteY17" fmla="*/ 3171825 h 4114800"/>
                <a:gd name="connsiteX18" fmla="*/ 1114425 w 4268878"/>
                <a:gd name="connsiteY18" fmla="*/ 3019425 h 4114800"/>
                <a:gd name="connsiteX19" fmla="*/ 933450 w 4268878"/>
                <a:gd name="connsiteY19" fmla="*/ 2733675 h 4114800"/>
                <a:gd name="connsiteX20" fmla="*/ 619125 w 4268878"/>
                <a:gd name="connsiteY20" fmla="*/ 2476500 h 4114800"/>
                <a:gd name="connsiteX21" fmla="*/ 447675 w 4268878"/>
                <a:gd name="connsiteY21" fmla="*/ 2571750 h 4114800"/>
                <a:gd name="connsiteX22" fmla="*/ 152400 w 4268878"/>
                <a:gd name="connsiteY22" fmla="*/ 2333625 h 4114800"/>
                <a:gd name="connsiteX23" fmla="*/ 142875 w 4268878"/>
                <a:gd name="connsiteY23" fmla="*/ 2305050 h 4114800"/>
                <a:gd name="connsiteX0" fmla="*/ 0 w 4256323"/>
                <a:gd name="connsiteY0" fmla="*/ 0 h 4114800"/>
                <a:gd name="connsiteX1" fmla="*/ 1190625 w 4256323"/>
                <a:gd name="connsiteY1" fmla="*/ 990600 h 4114800"/>
                <a:gd name="connsiteX2" fmla="*/ 1095375 w 4256323"/>
                <a:gd name="connsiteY2" fmla="*/ 1152525 h 4114800"/>
                <a:gd name="connsiteX3" fmla="*/ 1371600 w 4256323"/>
                <a:gd name="connsiteY3" fmla="*/ 1390650 h 4114800"/>
                <a:gd name="connsiteX4" fmla="*/ 1276350 w 4256323"/>
                <a:gd name="connsiteY4" fmla="*/ 1552575 h 4114800"/>
                <a:gd name="connsiteX5" fmla="*/ 1590675 w 4256323"/>
                <a:gd name="connsiteY5" fmla="*/ 1762125 h 4114800"/>
                <a:gd name="connsiteX6" fmla="*/ 1885950 w 4256323"/>
                <a:gd name="connsiteY6" fmla="*/ 1743075 h 4114800"/>
                <a:gd name="connsiteX7" fmla="*/ 1562100 w 4256323"/>
                <a:gd name="connsiteY7" fmla="*/ 2362200 h 4114800"/>
                <a:gd name="connsiteX8" fmla="*/ 2524125 w 4256323"/>
                <a:gd name="connsiteY8" fmla="*/ 2162175 h 4114800"/>
                <a:gd name="connsiteX9" fmla="*/ 2838450 w 4256323"/>
                <a:gd name="connsiteY9" fmla="*/ 2228850 h 4114800"/>
                <a:gd name="connsiteX10" fmla="*/ 4133850 w 4256323"/>
                <a:gd name="connsiteY10" fmla="*/ 3181350 h 4114800"/>
                <a:gd name="connsiteX11" fmla="*/ 3848100 w 4256323"/>
                <a:gd name="connsiteY11" fmla="*/ 3562350 h 4114800"/>
                <a:gd name="connsiteX12" fmla="*/ 3524250 w 4256323"/>
                <a:gd name="connsiteY12" fmla="*/ 3886200 h 4114800"/>
                <a:gd name="connsiteX13" fmla="*/ 3124200 w 4256323"/>
                <a:gd name="connsiteY13" fmla="*/ 4114800 h 4114800"/>
                <a:gd name="connsiteX14" fmla="*/ 2514600 w 4256323"/>
                <a:gd name="connsiteY14" fmla="*/ 4114800 h 4114800"/>
                <a:gd name="connsiteX15" fmla="*/ 2257425 w 4256323"/>
                <a:gd name="connsiteY15" fmla="*/ 3695700 h 4114800"/>
                <a:gd name="connsiteX16" fmla="*/ 1828800 w 4256323"/>
                <a:gd name="connsiteY16" fmla="*/ 3409950 h 4114800"/>
                <a:gd name="connsiteX17" fmla="*/ 1476375 w 4256323"/>
                <a:gd name="connsiteY17" fmla="*/ 3171825 h 4114800"/>
                <a:gd name="connsiteX18" fmla="*/ 1114425 w 4256323"/>
                <a:gd name="connsiteY18" fmla="*/ 3019425 h 4114800"/>
                <a:gd name="connsiteX19" fmla="*/ 933450 w 4256323"/>
                <a:gd name="connsiteY19" fmla="*/ 2733675 h 4114800"/>
                <a:gd name="connsiteX20" fmla="*/ 619125 w 4256323"/>
                <a:gd name="connsiteY20" fmla="*/ 2476500 h 4114800"/>
                <a:gd name="connsiteX21" fmla="*/ 447675 w 4256323"/>
                <a:gd name="connsiteY21" fmla="*/ 2571750 h 4114800"/>
                <a:gd name="connsiteX22" fmla="*/ 152400 w 4256323"/>
                <a:gd name="connsiteY22" fmla="*/ 2333625 h 4114800"/>
                <a:gd name="connsiteX23" fmla="*/ 142875 w 4256323"/>
                <a:gd name="connsiteY23" fmla="*/ 2305050 h 4114800"/>
                <a:gd name="connsiteX0" fmla="*/ 0 w 4265214"/>
                <a:gd name="connsiteY0" fmla="*/ 0 h 4114800"/>
                <a:gd name="connsiteX1" fmla="*/ 1190625 w 4265214"/>
                <a:gd name="connsiteY1" fmla="*/ 990600 h 4114800"/>
                <a:gd name="connsiteX2" fmla="*/ 1095375 w 4265214"/>
                <a:gd name="connsiteY2" fmla="*/ 1152525 h 4114800"/>
                <a:gd name="connsiteX3" fmla="*/ 1371600 w 4265214"/>
                <a:gd name="connsiteY3" fmla="*/ 1390650 h 4114800"/>
                <a:gd name="connsiteX4" fmla="*/ 1276350 w 4265214"/>
                <a:gd name="connsiteY4" fmla="*/ 1552575 h 4114800"/>
                <a:gd name="connsiteX5" fmla="*/ 1590675 w 4265214"/>
                <a:gd name="connsiteY5" fmla="*/ 1762125 h 4114800"/>
                <a:gd name="connsiteX6" fmla="*/ 1885950 w 4265214"/>
                <a:gd name="connsiteY6" fmla="*/ 1743075 h 4114800"/>
                <a:gd name="connsiteX7" fmla="*/ 1562100 w 4265214"/>
                <a:gd name="connsiteY7" fmla="*/ 2362200 h 4114800"/>
                <a:gd name="connsiteX8" fmla="*/ 2524125 w 4265214"/>
                <a:gd name="connsiteY8" fmla="*/ 2162175 h 4114800"/>
                <a:gd name="connsiteX9" fmla="*/ 2838450 w 4265214"/>
                <a:gd name="connsiteY9" fmla="*/ 2228850 h 4114800"/>
                <a:gd name="connsiteX10" fmla="*/ 4133850 w 4265214"/>
                <a:gd name="connsiteY10" fmla="*/ 3181350 h 4114800"/>
                <a:gd name="connsiteX11" fmla="*/ 3848100 w 4265214"/>
                <a:gd name="connsiteY11" fmla="*/ 3562350 h 4114800"/>
                <a:gd name="connsiteX12" fmla="*/ 3524250 w 4265214"/>
                <a:gd name="connsiteY12" fmla="*/ 3886200 h 4114800"/>
                <a:gd name="connsiteX13" fmla="*/ 3124200 w 4265214"/>
                <a:gd name="connsiteY13" fmla="*/ 4114800 h 4114800"/>
                <a:gd name="connsiteX14" fmla="*/ 2514600 w 4265214"/>
                <a:gd name="connsiteY14" fmla="*/ 4114800 h 4114800"/>
                <a:gd name="connsiteX15" fmla="*/ 2257425 w 4265214"/>
                <a:gd name="connsiteY15" fmla="*/ 3695700 h 4114800"/>
                <a:gd name="connsiteX16" fmla="*/ 1828800 w 4265214"/>
                <a:gd name="connsiteY16" fmla="*/ 3409950 h 4114800"/>
                <a:gd name="connsiteX17" fmla="*/ 1476375 w 4265214"/>
                <a:gd name="connsiteY17" fmla="*/ 3171825 h 4114800"/>
                <a:gd name="connsiteX18" fmla="*/ 1114425 w 4265214"/>
                <a:gd name="connsiteY18" fmla="*/ 3019425 h 4114800"/>
                <a:gd name="connsiteX19" fmla="*/ 933450 w 4265214"/>
                <a:gd name="connsiteY19" fmla="*/ 2733675 h 4114800"/>
                <a:gd name="connsiteX20" fmla="*/ 619125 w 4265214"/>
                <a:gd name="connsiteY20" fmla="*/ 2476500 h 4114800"/>
                <a:gd name="connsiteX21" fmla="*/ 447675 w 4265214"/>
                <a:gd name="connsiteY21" fmla="*/ 2571750 h 4114800"/>
                <a:gd name="connsiteX22" fmla="*/ 152400 w 4265214"/>
                <a:gd name="connsiteY22" fmla="*/ 2333625 h 4114800"/>
                <a:gd name="connsiteX23" fmla="*/ 142875 w 4265214"/>
                <a:gd name="connsiteY23" fmla="*/ 2305050 h 4114800"/>
                <a:gd name="connsiteX0" fmla="*/ 0 w 4265214"/>
                <a:gd name="connsiteY0" fmla="*/ 0 h 4114800"/>
                <a:gd name="connsiteX1" fmla="*/ 1190625 w 4265214"/>
                <a:gd name="connsiteY1" fmla="*/ 990600 h 4114800"/>
                <a:gd name="connsiteX2" fmla="*/ 1095375 w 4265214"/>
                <a:gd name="connsiteY2" fmla="*/ 1152525 h 4114800"/>
                <a:gd name="connsiteX3" fmla="*/ 1371600 w 4265214"/>
                <a:gd name="connsiteY3" fmla="*/ 1390650 h 4114800"/>
                <a:gd name="connsiteX4" fmla="*/ 1276350 w 4265214"/>
                <a:gd name="connsiteY4" fmla="*/ 1552575 h 4114800"/>
                <a:gd name="connsiteX5" fmla="*/ 1590675 w 4265214"/>
                <a:gd name="connsiteY5" fmla="*/ 1762125 h 4114800"/>
                <a:gd name="connsiteX6" fmla="*/ 1885950 w 4265214"/>
                <a:gd name="connsiteY6" fmla="*/ 1743075 h 4114800"/>
                <a:gd name="connsiteX7" fmla="*/ 1562100 w 4265214"/>
                <a:gd name="connsiteY7" fmla="*/ 2362200 h 4114800"/>
                <a:gd name="connsiteX8" fmla="*/ 2524125 w 4265214"/>
                <a:gd name="connsiteY8" fmla="*/ 2162175 h 4114800"/>
                <a:gd name="connsiteX9" fmla="*/ 2838450 w 4265214"/>
                <a:gd name="connsiteY9" fmla="*/ 2228850 h 4114800"/>
                <a:gd name="connsiteX10" fmla="*/ 4133850 w 4265214"/>
                <a:gd name="connsiteY10" fmla="*/ 3181350 h 4114800"/>
                <a:gd name="connsiteX11" fmla="*/ 3848100 w 4265214"/>
                <a:gd name="connsiteY11" fmla="*/ 3562350 h 4114800"/>
                <a:gd name="connsiteX12" fmla="*/ 3524250 w 4265214"/>
                <a:gd name="connsiteY12" fmla="*/ 3886200 h 4114800"/>
                <a:gd name="connsiteX13" fmla="*/ 3124200 w 4265214"/>
                <a:gd name="connsiteY13" fmla="*/ 4114800 h 4114800"/>
                <a:gd name="connsiteX14" fmla="*/ 2514600 w 4265214"/>
                <a:gd name="connsiteY14" fmla="*/ 4114800 h 4114800"/>
                <a:gd name="connsiteX15" fmla="*/ 2257425 w 4265214"/>
                <a:gd name="connsiteY15" fmla="*/ 3695700 h 4114800"/>
                <a:gd name="connsiteX16" fmla="*/ 1828800 w 4265214"/>
                <a:gd name="connsiteY16" fmla="*/ 3409950 h 4114800"/>
                <a:gd name="connsiteX17" fmla="*/ 1476375 w 4265214"/>
                <a:gd name="connsiteY17" fmla="*/ 3171825 h 4114800"/>
                <a:gd name="connsiteX18" fmla="*/ 1114425 w 4265214"/>
                <a:gd name="connsiteY18" fmla="*/ 3019425 h 4114800"/>
                <a:gd name="connsiteX19" fmla="*/ 933450 w 4265214"/>
                <a:gd name="connsiteY19" fmla="*/ 2733675 h 4114800"/>
                <a:gd name="connsiteX20" fmla="*/ 619125 w 4265214"/>
                <a:gd name="connsiteY20" fmla="*/ 2476500 h 4114800"/>
                <a:gd name="connsiteX21" fmla="*/ 447675 w 4265214"/>
                <a:gd name="connsiteY21" fmla="*/ 2571750 h 4114800"/>
                <a:gd name="connsiteX22" fmla="*/ 152400 w 4265214"/>
                <a:gd name="connsiteY22" fmla="*/ 2333625 h 4114800"/>
                <a:gd name="connsiteX23" fmla="*/ 142875 w 4265214"/>
                <a:gd name="connsiteY23" fmla="*/ 2305050 h 4114800"/>
                <a:gd name="connsiteX0" fmla="*/ 0 w 4265214"/>
                <a:gd name="connsiteY0" fmla="*/ 0 h 4114800"/>
                <a:gd name="connsiteX1" fmla="*/ 1190625 w 4265214"/>
                <a:gd name="connsiteY1" fmla="*/ 990600 h 4114800"/>
                <a:gd name="connsiteX2" fmla="*/ 1095375 w 4265214"/>
                <a:gd name="connsiteY2" fmla="*/ 1152525 h 4114800"/>
                <a:gd name="connsiteX3" fmla="*/ 1371600 w 4265214"/>
                <a:gd name="connsiteY3" fmla="*/ 1390650 h 4114800"/>
                <a:gd name="connsiteX4" fmla="*/ 1276350 w 4265214"/>
                <a:gd name="connsiteY4" fmla="*/ 1552575 h 4114800"/>
                <a:gd name="connsiteX5" fmla="*/ 1590675 w 4265214"/>
                <a:gd name="connsiteY5" fmla="*/ 1762125 h 4114800"/>
                <a:gd name="connsiteX6" fmla="*/ 1885950 w 4265214"/>
                <a:gd name="connsiteY6" fmla="*/ 1743075 h 4114800"/>
                <a:gd name="connsiteX7" fmla="*/ 1562100 w 4265214"/>
                <a:gd name="connsiteY7" fmla="*/ 2362200 h 4114800"/>
                <a:gd name="connsiteX8" fmla="*/ 2524125 w 4265214"/>
                <a:gd name="connsiteY8" fmla="*/ 2162175 h 4114800"/>
                <a:gd name="connsiteX9" fmla="*/ 2838450 w 4265214"/>
                <a:gd name="connsiteY9" fmla="*/ 2228850 h 4114800"/>
                <a:gd name="connsiteX10" fmla="*/ 4133850 w 4265214"/>
                <a:gd name="connsiteY10" fmla="*/ 3181350 h 4114800"/>
                <a:gd name="connsiteX11" fmla="*/ 3848100 w 4265214"/>
                <a:gd name="connsiteY11" fmla="*/ 3562350 h 4114800"/>
                <a:gd name="connsiteX12" fmla="*/ 3438525 w 4265214"/>
                <a:gd name="connsiteY12" fmla="*/ 3829050 h 4114800"/>
                <a:gd name="connsiteX13" fmla="*/ 3124200 w 4265214"/>
                <a:gd name="connsiteY13" fmla="*/ 4114800 h 4114800"/>
                <a:gd name="connsiteX14" fmla="*/ 2514600 w 4265214"/>
                <a:gd name="connsiteY14" fmla="*/ 4114800 h 4114800"/>
                <a:gd name="connsiteX15" fmla="*/ 2257425 w 4265214"/>
                <a:gd name="connsiteY15" fmla="*/ 3695700 h 4114800"/>
                <a:gd name="connsiteX16" fmla="*/ 1828800 w 4265214"/>
                <a:gd name="connsiteY16" fmla="*/ 3409950 h 4114800"/>
                <a:gd name="connsiteX17" fmla="*/ 1476375 w 4265214"/>
                <a:gd name="connsiteY17" fmla="*/ 3171825 h 4114800"/>
                <a:gd name="connsiteX18" fmla="*/ 1114425 w 4265214"/>
                <a:gd name="connsiteY18" fmla="*/ 3019425 h 4114800"/>
                <a:gd name="connsiteX19" fmla="*/ 933450 w 4265214"/>
                <a:gd name="connsiteY19" fmla="*/ 2733675 h 4114800"/>
                <a:gd name="connsiteX20" fmla="*/ 619125 w 4265214"/>
                <a:gd name="connsiteY20" fmla="*/ 2476500 h 4114800"/>
                <a:gd name="connsiteX21" fmla="*/ 447675 w 4265214"/>
                <a:gd name="connsiteY21" fmla="*/ 2571750 h 4114800"/>
                <a:gd name="connsiteX22" fmla="*/ 152400 w 4265214"/>
                <a:gd name="connsiteY22" fmla="*/ 2333625 h 4114800"/>
                <a:gd name="connsiteX23" fmla="*/ 142875 w 4265214"/>
                <a:gd name="connsiteY23" fmla="*/ 2305050 h 4114800"/>
                <a:gd name="connsiteX0" fmla="*/ 0 w 4257100"/>
                <a:gd name="connsiteY0" fmla="*/ 0 h 4114800"/>
                <a:gd name="connsiteX1" fmla="*/ 1190625 w 4257100"/>
                <a:gd name="connsiteY1" fmla="*/ 990600 h 4114800"/>
                <a:gd name="connsiteX2" fmla="*/ 1095375 w 4257100"/>
                <a:gd name="connsiteY2" fmla="*/ 1152525 h 4114800"/>
                <a:gd name="connsiteX3" fmla="*/ 1371600 w 4257100"/>
                <a:gd name="connsiteY3" fmla="*/ 1390650 h 4114800"/>
                <a:gd name="connsiteX4" fmla="*/ 1276350 w 4257100"/>
                <a:gd name="connsiteY4" fmla="*/ 1552575 h 4114800"/>
                <a:gd name="connsiteX5" fmla="*/ 1590675 w 4257100"/>
                <a:gd name="connsiteY5" fmla="*/ 1762125 h 4114800"/>
                <a:gd name="connsiteX6" fmla="*/ 1885950 w 4257100"/>
                <a:gd name="connsiteY6" fmla="*/ 1743075 h 4114800"/>
                <a:gd name="connsiteX7" fmla="*/ 1562100 w 4257100"/>
                <a:gd name="connsiteY7" fmla="*/ 2362200 h 4114800"/>
                <a:gd name="connsiteX8" fmla="*/ 2524125 w 4257100"/>
                <a:gd name="connsiteY8" fmla="*/ 2162175 h 4114800"/>
                <a:gd name="connsiteX9" fmla="*/ 2838450 w 4257100"/>
                <a:gd name="connsiteY9" fmla="*/ 2228850 h 4114800"/>
                <a:gd name="connsiteX10" fmla="*/ 4133850 w 4257100"/>
                <a:gd name="connsiteY10" fmla="*/ 3181350 h 4114800"/>
                <a:gd name="connsiteX11" fmla="*/ 3810000 w 4257100"/>
                <a:gd name="connsiteY11" fmla="*/ 3562350 h 4114800"/>
                <a:gd name="connsiteX12" fmla="*/ 3438525 w 4257100"/>
                <a:gd name="connsiteY12" fmla="*/ 3829050 h 4114800"/>
                <a:gd name="connsiteX13" fmla="*/ 3124200 w 4257100"/>
                <a:gd name="connsiteY13" fmla="*/ 4114800 h 4114800"/>
                <a:gd name="connsiteX14" fmla="*/ 2514600 w 4257100"/>
                <a:gd name="connsiteY14" fmla="*/ 4114800 h 4114800"/>
                <a:gd name="connsiteX15" fmla="*/ 2257425 w 4257100"/>
                <a:gd name="connsiteY15" fmla="*/ 3695700 h 4114800"/>
                <a:gd name="connsiteX16" fmla="*/ 1828800 w 4257100"/>
                <a:gd name="connsiteY16" fmla="*/ 3409950 h 4114800"/>
                <a:gd name="connsiteX17" fmla="*/ 1476375 w 4257100"/>
                <a:gd name="connsiteY17" fmla="*/ 3171825 h 4114800"/>
                <a:gd name="connsiteX18" fmla="*/ 1114425 w 4257100"/>
                <a:gd name="connsiteY18" fmla="*/ 3019425 h 4114800"/>
                <a:gd name="connsiteX19" fmla="*/ 933450 w 4257100"/>
                <a:gd name="connsiteY19" fmla="*/ 2733675 h 4114800"/>
                <a:gd name="connsiteX20" fmla="*/ 619125 w 4257100"/>
                <a:gd name="connsiteY20" fmla="*/ 2476500 h 4114800"/>
                <a:gd name="connsiteX21" fmla="*/ 447675 w 4257100"/>
                <a:gd name="connsiteY21" fmla="*/ 2571750 h 4114800"/>
                <a:gd name="connsiteX22" fmla="*/ 152400 w 4257100"/>
                <a:gd name="connsiteY22" fmla="*/ 2333625 h 4114800"/>
                <a:gd name="connsiteX23" fmla="*/ 142875 w 4257100"/>
                <a:gd name="connsiteY23" fmla="*/ 2305050 h 4114800"/>
                <a:gd name="connsiteX0" fmla="*/ 0 w 4257100"/>
                <a:gd name="connsiteY0" fmla="*/ 0 h 4114800"/>
                <a:gd name="connsiteX1" fmla="*/ 1190625 w 4257100"/>
                <a:gd name="connsiteY1" fmla="*/ 990600 h 4114800"/>
                <a:gd name="connsiteX2" fmla="*/ 1095375 w 4257100"/>
                <a:gd name="connsiteY2" fmla="*/ 1152525 h 4114800"/>
                <a:gd name="connsiteX3" fmla="*/ 1371600 w 4257100"/>
                <a:gd name="connsiteY3" fmla="*/ 1390650 h 4114800"/>
                <a:gd name="connsiteX4" fmla="*/ 1276350 w 4257100"/>
                <a:gd name="connsiteY4" fmla="*/ 1552575 h 4114800"/>
                <a:gd name="connsiteX5" fmla="*/ 1590675 w 4257100"/>
                <a:gd name="connsiteY5" fmla="*/ 1762125 h 4114800"/>
                <a:gd name="connsiteX6" fmla="*/ 1885950 w 4257100"/>
                <a:gd name="connsiteY6" fmla="*/ 1743075 h 4114800"/>
                <a:gd name="connsiteX7" fmla="*/ 1562100 w 4257100"/>
                <a:gd name="connsiteY7" fmla="*/ 2362200 h 4114800"/>
                <a:gd name="connsiteX8" fmla="*/ 2524125 w 4257100"/>
                <a:gd name="connsiteY8" fmla="*/ 2162175 h 4114800"/>
                <a:gd name="connsiteX9" fmla="*/ 2838450 w 4257100"/>
                <a:gd name="connsiteY9" fmla="*/ 2228850 h 4114800"/>
                <a:gd name="connsiteX10" fmla="*/ 4133850 w 4257100"/>
                <a:gd name="connsiteY10" fmla="*/ 3181350 h 4114800"/>
                <a:gd name="connsiteX11" fmla="*/ 3810000 w 4257100"/>
                <a:gd name="connsiteY11" fmla="*/ 3562350 h 4114800"/>
                <a:gd name="connsiteX12" fmla="*/ 3438525 w 4257100"/>
                <a:gd name="connsiteY12" fmla="*/ 3829050 h 4114800"/>
                <a:gd name="connsiteX13" fmla="*/ 3124200 w 4257100"/>
                <a:gd name="connsiteY13" fmla="*/ 4114800 h 4114800"/>
                <a:gd name="connsiteX14" fmla="*/ 2514600 w 4257100"/>
                <a:gd name="connsiteY14" fmla="*/ 4114800 h 4114800"/>
                <a:gd name="connsiteX15" fmla="*/ 2257425 w 4257100"/>
                <a:gd name="connsiteY15" fmla="*/ 3695700 h 4114800"/>
                <a:gd name="connsiteX16" fmla="*/ 1828800 w 4257100"/>
                <a:gd name="connsiteY16" fmla="*/ 3409950 h 4114800"/>
                <a:gd name="connsiteX17" fmla="*/ 1476375 w 4257100"/>
                <a:gd name="connsiteY17" fmla="*/ 3171825 h 4114800"/>
                <a:gd name="connsiteX18" fmla="*/ 1114425 w 4257100"/>
                <a:gd name="connsiteY18" fmla="*/ 3019425 h 4114800"/>
                <a:gd name="connsiteX19" fmla="*/ 933450 w 4257100"/>
                <a:gd name="connsiteY19" fmla="*/ 2733675 h 4114800"/>
                <a:gd name="connsiteX20" fmla="*/ 619125 w 4257100"/>
                <a:gd name="connsiteY20" fmla="*/ 2476500 h 4114800"/>
                <a:gd name="connsiteX21" fmla="*/ 447675 w 4257100"/>
                <a:gd name="connsiteY21" fmla="*/ 2571750 h 4114800"/>
                <a:gd name="connsiteX22" fmla="*/ 152400 w 4257100"/>
                <a:gd name="connsiteY22" fmla="*/ 2333625 h 4114800"/>
                <a:gd name="connsiteX23" fmla="*/ 142875 w 4257100"/>
                <a:gd name="connsiteY23" fmla="*/ 2305050 h 4114800"/>
                <a:gd name="connsiteX0" fmla="*/ 0 w 4257100"/>
                <a:gd name="connsiteY0" fmla="*/ 0 h 4138481"/>
                <a:gd name="connsiteX1" fmla="*/ 1190625 w 4257100"/>
                <a:gd name="connsiteY1" fmla="*/ 990600 h 4138481"/>
                <a:gd name="connsiteX2" fmla="*/ 1095375 w 4257100"/>
                <a:gd name="connsiteY2" fmla="*/ 1152525 h 4138481"/>
                <a:gd name="connsiteX3" fmla="*/ 1371600 w 4257100"/>
                <a:gd name="connsiteY3" fmla="*/ 1390650 h 4138481"/>
                <a:gd name="connsiteX4" fmla="*/ 1276350 w 4257100"/>
                <a:gd name="connsiteY4" fmla="*/ 1552575 h 4138481"/>
                <a:gd name="connsiteX5" fmla="*/ 1590675 w 4257100"/>
                <a:gd name="connsiteY5" fmla="*/ 1762125 h 4138481"/>
                <a:gd name="connsiteX6" fmla="*/ 1885950 w 4257100"/>
                <a:gd name="connsiteY6" fmla="*/ 1743075 h 4138481"/>
                <a:gd name="connsiteX7" fmla="*/ 1562100 w 4257100"/>
                <a:gd name="connsiteY7" fmla="*/ 2362200 h 4138481"/>
                <a:gd name="connsiteX8" fmla="*/ 2524125 w 4257100"/>
                <a:gd name="connsiteY8" fmla="*/ 2162175 h 4138481"/>
                <a:gd name="connsiteX9" fmla="*/ 2838450 w 4257100"/>
                <a:gd name="connsiteY9" fmla="*/ 2228850 h 4138481"/>
                <a:gd name="connsiteX10" fmla="*/ 4133850 w 4257100"/>
                <a:gd name="connsiteY10" fmla="*/ 3181350 h 4138481"/>
                <a:gd name="connsiteX11" fmla="*/ 3810000 w 4257100"/>
                <a:gd name="connsiteY11" fmla="*/ 3562350 h 4138481"/>
                <a:gd name="connsiteX12" fmla="*/ 3438525 w 4257100"/>
                <a:gd name="connsiteY12" fmla="*/ 3829050 h 4138481"/>
                <a:gd name="connsiteX13" fmla="*/ 3124200 w 4257100"/>
                <a:gd name="connsiteY13" fmla="*/ 4114800 h 4138481"/>
                <a:gd name="connsiteX14" fmla="*/ 2514600 w 4257100"/>
                <a:gd name="connsiteY14" fmla="*/ 4114800 h 4138481"/>
                <a:gd name="connsiteX15" fmla="*/ 2257425 w 4257100"/>
                <a:gd name="connsiteY15" fmla="*/ 3695700 h 4138481"/>
                <a:gd name="connsiteX16" fmla="*/ 1828800 w 4257100"/>
                <a:gd name="connsiteY16" fmla="*/ 3409950 h 4138481"/>
                <a:gd name="connsiteX17" fmla="*/ 1476375 w 4257100"/>
                <a:gd name="connsiteY17" fmla="*/ 3171825 h 4138481"/>
                <a:gd name="connsiteX18" fmla="*/ 1114425 w 4257100"/>
                <a:gd name="connsiteY18" fmla="*/ 3019425 h 4138481"/>
                <a:gd name="connsiteX19" fmla="*/ 933450 w 4257100"/>
                <a:gd name="connsiteY19" fmla="*/ 2733675 h 4138481"/>
                <a:gd name="connsiteX20" fmla="*/ 619125 w 4257100"/>
                <a:gd name="connsiteY20" fmla="*/ 2476500 h 4138481"/>
                <a:gd name="connsiteX21" fmla="*/ 447675 w 4257100"/>
                <a:gd name="connsiteY21" fmla="*/ 2571750 h 4138481"/>
                <a:gd name="connsiteX22" fmla="*/ 152400 w 4257100"/>
                <a:gd name="connsiteY22" fmla="*/ 2333625 h 4138481"/>
                <a:gd name="connsiteX23" fmla="*/ 142875 w 4257100"/>
                <a:gd name="connsiteY23" fmla="*/ 2305050 h 4138481"/>
                <a:gd name="connsiteX0" fmla="*/ 0 w 4257100"/>
                <a:gd name="connsiteY0" fmla="*/ 0 h 4199466"/>
                <a:gd name="connsiteX1" fmla="*/ 1190625 w 4257100"/>
                <a:gd name="connsiteY1" fmla="*/ 990600 h 4199466"/>
                <a:gd name="connsiteX2" fmla="*/ 1095375 w 4257100"/>
                <a:gd name="connsiteY2" fmla="*/ 1152525 h 4199466"/>
                <a:gd name="connsiteX3" fmla="*/ 1371600 w 4257100"/>
                <a:gd name="connsiteY3" fmla="*/ 1390650 h 4199466"/>
                <a:gd name="connsiteX4" fmla="*/ 1276350 w 4257100"/>
                <a:gd name="connsiteY4" fmla="*/ 1552575 h 4199466"/>
                <a:gd name="connsiteX5" fmla="*/ 1590675 w 4257100"/>
                <a:gd name="connsiteY5" fmla="*/ 1762125 h 4199466"/>
                <a:gd name="connsiteX6" fmla="*/ 1885950 w 4257100"/>
                <a:gd name="connsiteY6" fmla="*/ 1743075 h 4199466"/>
                <a:gd name="connsiteX7" fmla="*/ 1562100 w 4257100"/>
                <a:gd name="connsiteY7" fmla="*/ 2362200 h 4199466"/>
                <a:gd name="connsiteX8" fmla="*/ 2524125 w 4257100"/>
                <a:gd name="connsiteY8" fmla="*/ 2162175 h 4199466"/>
                <a:gd name="connsiteX9" fmla="*/ 2838450 w 4257100"/>
                <a:gd name="connsiteY9" fmla="*/ 2228850 h 4199466"/>
                <a:gd name="connsiteX10" fmla="*/ 4133850 w 4257100"/>
                <a:gd name="connsiteY10" fmla="*/ 3181350 h 4199466"/>
                <a:gd name="connsiteX11" fmla="*/ 3810000 w 4257100"/>
                <a:gd name="connsiteY11" fmla="*/ 3562350 h 4199466"/>
                <a:gd name="connsiteX12" fmla="*/ 3438525 w 4257100"/>
                <a:gd name="connsiteY12" fmla="*/ 3829050 h 4199466"/>
                <a:gd name="connsiteX13" fmla="*/ 3124200 w 4257100"/>
                <a:gd name="connsiteY13" fmla="*/ 4114800 h 4199466"/>
                <a:gd name="connsiteX14" fmla="*/ 2514600 w 4257100"/>
                <a:gd name="connsiteY14" fmla="*/ 4114800 h 4199466"/>
                <a:gd name="connsiteX15" fmla="*/ 2257425 w 4257100"/>
                <a:gd name="connsiteY15" fmla="*/ 3695700 h 4199466"/>
                <a:gd name="connsiteX16" fmla="*/ 1828800 w 4257100"/>
                <a:gd name="connsiteY16" fmla="*/ 3409950 h 4199466"/>
                <a:gd name="connsiteX17" fmla="*/ 1476375 w 4257100"/>
                <a:gd name="connsiteY17" fmla="*/ 3171825 h 4199466"/>
                <a:gd name="connsiteX18" fmla="*/ 1114425 w 4257100"/>
                <a:gd name="connsiteY18" fmla="*/ 3019425 h 4199466"/>
                <a:gd name="connsiteX19" fmla="*/ 933450 w 4257100"/>
                <a:gd name="connsiteY19" fmla="*/ 2733675 h 4199466"/>
                <a:gd name="connsiteX20" fmla="*/ 619125 w 4257100"/>
                <a:gd name="connsiteY20" fmla="*/ 2476500 h 4199466"/>
                <a:gd name="connsiteX21" fmla="*/ 447675 w 4257100"/>
                <a:gd name="connsiteY21" fmla="*/ 2571750 h 4199466"/>
                <a:gd name="connsiteX22" fmla="*/ 152400 w 4257100"/>
                <a:gd name="connsiteY22" fmla="*/ 2333625 h 4199466"/>
                <a:gd name="connsiteX23" fmla="*/ 142875 w 4257100"/>
                <a:gd name="connsiteY23" fmla="*/ 2305050 h 4199466"/>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19125 w 4257100"/>
                <a:gd name="connsiteY20" fmla="*/ 2476500 h 4250625"/>
                <a:gd name="connsiteX21" fmla="*/ 447675 w 4257100"/>
                <a:gd name="connsiteY21" fmla="*/ 2571750 h 4250625"/>
                <a:gd name="connsiteX22" fmla="*/ 152400 w 4257100"/>
                <a:gd name="connsiteY22" fmla="*/ 2333625 h 4250625"/>
                <a:gd name="connsiteX23" fmla="*/ 142875 w 4257100"/>
                <a:gd name="connsiteY23" fmla="*/ 23050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19125 w 4257100"/>
                <a:gd name="connsiteY20" fmla="*/ 2476500 h 4250625"/>
                <a:gd name="connsiteX21" fmla="*/ 581025 w 4257100"/>
                <a:gd name="connsiteY21" fmla="*/ 2676525 h 4250625"/>
                <a:gd name="connsiteX22" fmla="*/ 152400 w 4257100"/>
                <a:gd name="connsiteY22" fmla="*/ 2333625 h 4250625"/>
                <a:gd name="connsiteX23" fmla="*/ 142875 w 4257100"/>
                <a:gd name="connsiteY23" fmla="*/ 23050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152400 w 4257100"/>
                <a:gd name="connsiteY22" fmla="*/ 2333625 h 4250625"/>
                <a:gd name="connsiteX23" fmla="*/ 142875 w 4257100"/>
                <a:gd name="connsiteY23" fmla="*/ 23050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142875 w 4257100"/>
                <a:gd name="connsiteY22" fmla="*/ 23050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476375 w 4257100"/>
                <a:gd name="connsiteY17" fmla="*/ 31718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28800 w 4257100"/>
                <a:gd name="connsiteY16" fmla="*/ 3409950 h 4250625"/>
                <a:gd name="connsiteX17" fmla="*/ 1503045 w 4257100"/>
                <a:gd name="connsiteY17" fmla="*/ 317563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47850 w 4257100"/>
                <a:gd name="connsiteY16" fmla="*/ 3406140 h 4250625"/>
                <a:gd name="connsiteX17" fmla="*/ 1503045 w 4257100"/>
                <a:gd name="connsiteY17" fmla="*/ 317563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47850 w 4257100"/>
                <a:gd name="connsiteY16" fmla="*/ 3406140 h 4250625"/>
                <a:gd name="connsiteX17" fmla="*/ 1491615 w 4257100"/>
                <a:gd name="connsiteY17" fmla="*/ 317563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47850 w 4257100"/>
                <a:gd name="connsiteY16" fmla="*/ 3406140 h 4250625"/>
                <a:gd name="connsiteX17" fmla="*/ 1491615 w 4257100"/>
                <a:gd name="connsiteY17" fmla="*/ 31337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847850 w 4257100"/>
                <a:gd name="connsiteY16" fmla="*/ 3406140 h 4250625"/>
                <a:gd name="connsiteX17" fmla="*/ 1491615 w 4257100"/>
                <a:gd name="connsiteY17" fmla="*/ 31337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905000 w 4257100"/>
                <a:gd name="connsiteY16" fmla="*/ 3421380 h 4250625"/>
                <a:gd name="connsiteX17" fmla="*/ 1491615 w 4257100"/>
                <a:gd name="connsiteY17" fmla="*/ 31337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905000 w 4257100"/>
                <a:gd name="connsiteY16" fmla="*/ 3421380 h 4250625"/>
                <a:gd name="connsiteX17" fmla="*/ 1491615 w 4257100"/>
                <a:gd name="connsiteY17" fmla="*/ 31337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905000 w 4257100"/>
                <a:gd name="connsiteY16" fmla="*/ 3421380 h 4250625"/>
                <a:gd name="connsiteX17" fmla="*/ 1491615 w 4257100"/>
                <a:gd name="connsiteY17" fmla="*/ 3133725 h 4250625"/>
                <a:gd name="connsiteX18" fmla="*/ 1114425 w 4257100"/>
                <a:gd name="connsiteY18" fmla="*/ 301942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62100 w 4257100"/>
                <a:gd name="connsiteY7" fmla="*/ 236220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905000 w 4257100"/>
                <a:gd name="connsiteY16" fmla="*/ 3421380 h 4250625"/>
                <a:gd name="connsiteX17" fmla="*/ 1491615 w 4257100"/>
                <a:gd name="connsiteY17" fmla="*/ 3133725 h 4250625"/>
                <a:gd name="connsiteX18" fmla="*/ 1099185 w 4257100"/>
                <a:gd name="connsiteY18" fmla="*/ 301180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85950 w 4257100"/>
                <a:gd name="connsiteY6" fmla="*/ 1743075 h 4250625"/>
                <a:gd name="connsiteX7" fmla="*/ 1584960 w 4257100"/>
                <a:gd name="connsiteY7" fmla="*/ 241935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905000 w 4257100"/>
                <a:gd name="connsiteY16" fmla="*/ 3421380 h 4250625"/>
                <a:gd name="connsiteX17" fmla="*/ 1491615 w 4257100"/>
                <a:gd name="connsiteY17" fmla="*/ 3133725 h 4250625"/>
                <a:gd name="connsiteX18" fmla="*/ 1099185 w 4257100"/>
                <a:gd name="connsiteY18" fmla="*/ 301180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63090 w 4257100"/>
                <a:gd name="connsiteY6" fmla="*/ 1735455 h 4250625"/>
                <a:gd name="connsiteX7" fmla="*/ 1584960 w 4257100"/>
                <a:gd name="connsiteY7" fmla="*/ 241935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905000 w 4257100"/>
                <a:gd name="connsiteY16" fmla="*/ 3421380 h 4250625"/>
                <a:gd name="connsiteX17" fmla="*/ 1491615 w 4257100"/>
                <a:gd name="connsiteY17" fmla="*/ 3133725 h 4250625"/>
                <a:gd name="connsiteX18" fmla="*/ 1099185 w 4257100"/>
                <a:gd name="connsiteY18" fmla="*/ 301180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63090 w 4257100"/>
                <a:gd name="connsiteY6" fmla="*/ 1735455 h 4250625"/>
                <a:gd name="connsiteX7" fmla="*/ 1584960 w 4257100"/>
                <a:gd name="connsiteY7" fmla="*/ 241935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905000 w 4257100"/>
                <a:gd name="connsiteY16" fmla="*/ 3421380 h 4250625"/>
                <a:gd name="connsiteX17" fmla="*/ 1491615 w 4257100"/>
                <a:gd name="connsiteY17" fmla="*/ 3133725 h 4250625"/>
                <a:gd name="connsiteX18" fmla="*/ 1099185 w 4257100"/>
                <a:gd name="connsiteY18" fmla="*/ 301180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63090 w 4257100"/>
                <a:gd name="connsiteY6" fmla="*/ 1735455 h 4250625"/>
                <a:gd name="connsiteX7" fmla="*/ 1584960 w 4257100"/>
                <a:gd name="connsiteY7" fmla="*/ 241935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905000 w 4257100"/>
                <a:gd name="connsiteY16" fmla="*/ 3421380 h 4250625"/>
                <a:gd name="connsiteX17" fmla="*/ 1491615 w 4257100"/>
                <a:gd name="connsiteY17" fmla="*/ 3133725 h 4250625"/>
                <a:gd name="connsiteX18" fmla="*/ 1099185 w 4257100"/>
                <a:gd name="connsiteY18" fmla="*/ 301180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63090 w 4257100"/>
                <a:gd name="connsiteY6" fmla="*/ 1735455 h 4250625"/>
                <a:gd name="connsiteX7" fmla="*/ 1584960 w 4257100"/>
                <a:gd name="connsiteY7" fmla="*/ 2419350 h 4250625"/>
                <a:gd name="connsiteX8" fmla="*/ 2524125 w 4257100"/>
                <a:gd name="connsiteY8" fmla="*/ 216217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905000 w 4257100"/>
                <a:gd name="connsiteY16" fmla="*/ 3421380 h 4250625"/>
                <a:gd name="connsiteX17" fmla="*/ 1491615 w 4257100"/>
                <a:gd name="connsiteY17" fmla="*/ 3133725 h 4250625"/>
                <a:gd name="connsiteX18" fmla="*/ 1099185 w 4257100"/>
                <a:gd name="connsiteY18" fmla="*/ 301180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63090 w 4257100"/>
                <a:gd name="connsiteY6" fmla="*/ 1735455 h 4250625"/>
                <a:gd name="connsiteX7" fmla="*/ 1584960 w 4257100"/>
                <a:gd name="connsiteY7" fmla="*/ 2419350 h 4250625"/>
                <a:gd name="connsiteX8" fmla="*/ 2493645 w 4257100"/>
                <a:gd name="connsiteY8" fmla="*/ 215074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905000 w 4257100"/>
                <a:gd name="connsiteY16" fmla="*/ 3421380 h 4250625"/>
                <a:gd name="connsiteX17" fmla="*/ 1491615 w 4257100"/>
                <a:gd name="connsiteY17" fmla="*/ 3133725 h 4250625"/>
                <a:gd name="connsiteX18" fmla="*/ 1099185 w 4257100"/>
                <a:gd name="connsiteY18" fmla="*/ 301180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63090 w 4257100"/>
                <a:gd name="connsiteY6" fmla="*/ 1735455 h 4250625"/>
                <a:gd name="connsiteX7" fmla="*/ 1584960 w 4257100"/>
                <a:gd name="connsiteY7" fmla="*/ 2419350 h 4250625"/>
                <a:gd name="connsiteX8" fmla="*/ 2493645 w 4257100"/>
                <a:gd name="connsiteY8" fmla="*/ 215074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905000 w 4257100"/>
                <a:gd name="connsiteY16" fmla="*/ 3421380 h 4250625"/>
                <a:gd name="connsiteX17" fmla="*/ 1491615 w 4257100"/>
                <a:gd name="connsiteY17" fmla="*/ 3133725 h 4250625"/>
                <a:gd name="connsiteX18" fmla="*/ 1099185 w 4257100"/>
                <a:gd name="connsiteY18" fmla="*/ 301180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63090 w 4257100"/>
                <a:gd name="connsiteY6" fmla="*/ 1735455 h 4250625"/>
                <a:gd name="connsiteX7" fmla="*/ 1584960 w 4257100"/>
                <a:gd name="connsiteY7" fmla="*/ 2419350 h 4250625"/>
                <a:gd name="connsiteX8" fmla="*/ 2493645 w 4257100"/>
                <a:gd name="connsiteY8" fmla="*/ 215074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905000 w 4257100"/>
                <a:gd name="connsiteY16" fmla="*/ 3421380 h 4250625"/>
                <a:gd name="connsiteX17" fmla="*/ 1491615 w 4257100"/>
                <a:gd name="connsiteY17" fmla="*/ 3133725 h 4250625"/>
                <a:gd name="connsiteX18" fmla="*/ 1099185 w 4257100"/>
                <a:gd name="connsiteY18" fmla="*/ 301180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257100"/>
                <a:gd name="connsiteY0" fmla="*/ 0 h 4250625"/>
                <a:gd name="connsiteX1" fmla="*/ 1190625 w 4257100"/>
                <a:gd name="connsiteY1" fmla="*/ 990600 h 4250625"/>
                <a:gd name="connsiteX2" fmla="*/ 1095375 w 4257100"/>
                <a:gd name="connsiteY2" fmla="*/ 1152525 h 4250625"/>
                <a:gd name="connsiteX3" fmla="*/ 1371600 w 4257100"/>
                <a:gd name="connsiteY3" fmla="*/ 1390650 h 4250625"/>
                <a:gd name="connsiteX4" fmla="*/ 1276350 w 4257100"/>
                <a:gd name="connsiteY4" fmla="*/ 1552575 h 4250625"/>
                <a:gd name="connsiteX5" fmla="*/ 1590675 w 4257100"/>
                <a:gd name="connsiteY5" fmla="*/ 1762125 h 4250625"/>
                <a:gd name="connsiteX6" fmla="*/ 1863090 w 4257100"/>
                <a:gd name="connsiteY6" fmla="*/ 1735455 h 4250625"/>
                <a:gd name="connsiteX7" fmla="*/ 1584960 w 4257100"/>
                <a:gd name="connsiteY7" fmla="*/ 2419350 h 4250625"/>
                <a:gd name="connsiteX8" fmla="*/ 2493645 w 4257100"/>
                <a:gd name="connsiteY8" fmla="*/ 2150745 h 4250625"/>
                <a:gd name="connsiteX9" fmla="*/ 2838450 w 4257100"/>
                <a:gd name="connsiteY9" fmla="*/ 2228850 h 4250625"/>
                <a:gd name="connsiteX10" fmla="*/ 4133850 w 4257100"/>
                <a:gd name="connsiteY10" fmla="*/ 3181350 h 4250625"/>
                <a:gd name="connsiteX11" fmla="*/ 3810000 w 4257100"/>
                <a:gd name="connsiteY11" fmla="*/ 3562350 h 4250625"/>
                <a:gd name="connsiteX12" fmla="*/ 3438525 w 4257100"/>
                <a:gd name="connsiteY12" fmla="*/ 3829050 h 4250625"/>
                <a:gd name="connsiteX13" fmla="*/ 3124200 w 4257100"/>
                <a:gd name="connsiteY13" fmla="*/ 4114800 h 4250625"/>
                <a:gd name="connsiteX14" fmla="*/ 2514600 w 4257100"/>
                <a:gd name="connsiteY14" fmla="*/ 4114800 h 4250625"/>
                <a:gd name="connsiteX15" fmla="*/ 2257425 w 4257100"/>
                <a:gd name="connsiteY15" fmla="*/ 3695700 h 4250625"/>
                <a:gd name="connsiteX16" fmla="*/ 1905000 w 4257100"/>
                <a:gd name="connsiteY16" fmla="*/ 3421380 h 4250625"/>
                <a:gd name="connsiteX17" fmla="*/ 1491615 w 4257100"/>
                <a:gd name="connsiteY17" fmla="*/ 3133725 h 4250625"/>
                <a:gd name="connsiteX18" fmla="*/ 1099185 w 4257100"/>
                <a:gd name="connsiteY18" fmla="*/ 3011805 h 4250625"/>
                <a:gd name="connsiteX19" fmla="*/ 933450 w 4257100"/>
                <a:gd name="connsiteY19" fmla="*/ 2733675 h 4250625"/>
                <a:gd name="connsiteX20" fmla="*/ 666750 w 4257100"/>
                <a:gd name="connsiteY20" fmla="*/ 2543175 h 4250625"/>
                <a:gd name="connsiteX21" fmla="*/ 581025 w 4257100"/>
                <a:gd name="connsiteY21" fmla="*/ 2676525 h 4250625"/>
                <a:gd name="connsiteX22" fmla="*/ 200025 w 4257100"/>
                <a:gd name="connsiteY22" fmla="*/ 2457450 h 4250625"/>
                <a:gd name="connsiteX0" fmla="*/ 0 w 4319488"/>
                <a:gd name="connsiteY0" fmla="*/ 0 h 4250625"/>
                <a:gd name="connsiteX1" fmla="*/ 1190625 w 4319488"/>
                <a:gd name="connsiteY1" fmla="*/ 990600 h 4250625"/>
                <a:gd name="connsiteX2" fmla="*/ 1095375 w 4319488"/>
                <a:gd name="connsiteY2" fmla="*/ 1152525 h 4250625"/>
                <a:gd name="connsiteX3" fmla="*/ 1371600 w 4319488"/>
                <a:gd name="connsiteY3" fmla="*/ 1390650 h 4250625"/>
                <a:gd name="connsiteX4" fmla="*/ 1276350 w 4319488"/>
                <a:gd name="connsiteY4" fmla="*/ 1552575 h 4250625"/>
                <a:gd name="connsiteX5" fmla="*/ 1590675 w 4319488"/>
                <a:gd name="connsiteY5" fmla="*/ 1762125 h 4250625"/>
                <a:gd name="connsiteX6" fmla="*/ 1863090 w 4319488"/>
                <a:gd name="connsiteY6" fmla="*/ 1735455 h 4250625"/>
                <a:gd name="connsiteX7" fmla="*/ 1584960 w 4319488"/>
                <a:gd name="connsiteY7" fmla="*/ 2419350 h 4250625"/>
                <a:gd name="connsiteX8" fmla="*/ 2493645 w 4319488"/>
                <a:gd name="connsiteY8" fmla="*/ 2150745 h 4250625"/>
                <a:gd name="connsiteX9" fmla="*/ 2838450 w 4319488"/>
                <a:gd name="connsiteY9" fmla="*/ 2228850 h 4250625"/>
                <a:gd name="connsiteX10" fmla="*/ 4210050 w 4319488"/>
                <a:gd name="connsiteY10" fmla="*/ 3192780 h 4250625"/>
                <a:gd name="connsiteX11" fmla="*/ 3810000 w 4319488"/>
                <a:gd name="connsiteY11" fmla="*/ 3562350 h 4250625"/>
                <a:gd name="connsiteX12" fmla="*/ 3438525 w 4319488"/>
                <a:gd name="connsiteY12" fmla="*/ 3829050 h 4250625"/>
                <a:gd name="connsiteX13" fmla="*/ 3124200 w 4319488"/>
                <a:gd name="connsiteY13" fmla="*/ 4114800 h 4250625"/>
                <a:gd name="connsiteX14" fmla="*/ 2514600 w 4319488"/>
                <a:gd name="connsiteY14" fmla="*/ 4114800 h 4250625"/>
                <a:gd name="connsiteX15" fmla="*/ 2257425 w 4319488"/>
                <a:gd name="connsiteY15" fmla="*/ 3695700 h 4250625"/>
                <a:gd name="connsiteX16" fmla="*/ 1905000 w 4319488"/>
                <a:gd name="connsiteY16" fmla="*/ 3421380 h 4250625"/>
                <a:gd name="connsiteX17" fmla="*/ 1491615 w 4319488"/>
                <a:gd name="connsiteY17" fmla="*/ 3133725 h 4250625"/>
                <a:gd name="connsiteX18" fmla="*/ 1099185 w 4319488"/>
                <a:gd name="connsiteY18" fmla="*/ 3011805 h 4250625"/>
                <a:gd name="connsiteX19" fmla="*/ 933450 w 4319488"/>
                <a:gd name="connsiteY19" fmla="*/ 2733675 h 4250625"/>
                <a:gd name="connsiteX20" fmla="*/ 666750 w 4319488"/>
                <a:gd name="connsiteY20" fmla="*/ 2543175 h 4250625"/>
                <a:gd name="connsiteX21" fmla="*/ 581025 w 4319488"/>
                <a:gd name="connsiteY21" fmla="*/ 2676525 h 4250625"/>
                <a:gd name="connsiteX22" fmla="*/ 200025 w 4319488"/>
                <a:gd name="connsiteY22" fmla="*/ 2457450 h 4250625"/>
                <a:gd name="connsiteX0" fmla="*/ 0 w 4319488"/>
                <a:gd name="connsiteY0" fmla="*/ 0 h 4250625"/>
                <a:gd name="connsiteX1" fmla="*/ 1190625 w 4319488"/>
                <a:gd name="connsiteY1" fmla="*/ 990600 h 4250625"/>
                <a:gd name="connsiteX2" fmla="*/ 1095375 w 4319488"/>
                <a:gd name="connsiteY2" fmla="*/ 1152525 h 4250625"/>
                <a:gd name="connsiteX3" fmla="*/ 1371600 w 4319488"/>
                <a:gd name="connsiteY3" fmla="*/ 1390650 h 4250625"/>
                <a:gd name="connsiteX4" fmla="*/ 1276350 w 4319488"/>
                <a:gd name="connsiteY4" fmla="*/ 1552575 h 4250625"/>
                <a:gd name="connsiteX5" fmla="*/ 1590675 w 4319488"/>
                <a:gd name="connsiteY5" fmla="*/ 1762125 h 4250625"/>
                <a:gd name="connsiteX6" fmla="*/ 1863090 w 4319488"/>
                <a:gd name="connsiteY6" fmla="*/ 1735455 h 4250625"/>
                <a:gd name="connsiteX7" fmla="*/ 1584960 w 4319488"/>
                <a:gd name="connsiteY7" fmla="*/ 2419350 h 4250625"/>
                <a:gd name="connsiteX8" fmla="*/ 2493645 w 4319488"/>
                <a:gd name="connsiteY8" fmla="*/ 2150745 h 4250625"/>
                <a:gd name="connsiteX9" fmla="*/ 2838450 w 4319488"/>
                <a:gd name="connsiteY9" fmla="*/ 2228850 h 4250625"/>
                <a:gd name="connsiteX10" fmla="*/ 4210050 w 4319488"/>
                <a:gd name="connsiteY10" fmla="*/ 3192780 h 4250625"/>
                <a:gd name="connsiteX11" fmla="*/ 3810000 w 4319488"/>
                <a:gd name="connsiteY11" fmla="*/ 3562350 h 4250625"/>
                <a:gd name="connsiteX12" fmla="*/ 3438525 w 4319488"/>
                <a:gd name="connsiteY12" fmla="*/ 3829050 h 4250625"/>
                <a:gd name="connsiteX13" fmla="*/ 3124200 w 4319488"/>
                <a:gd name="connsiteY13" fmla="*/ 4114800 h 4250625"/>
                <a:gd name="connsiteX14" fmla="*/ 2514600 w 4319488"/>
                <a:gd name="connsiteY14" fmla="*/ 4114800 h 4250625"/>
                <a:gd name="connsiteX15" fmla="*/ 2257425 w 4319488"/>
                <a:gd name="connsiteY15" fmla="*/ 3695700 h 4250625"/>
                <a:gd name="connsiteX16" fmla="*/ 1905000 w 4319488"/>
                <a:gd name="connsiteY16" fmla="*/ 3421380 h 4250625"/>
                <a:gd name="connsiteX17" fmla="*/ 1491615 w 4319488"/>
                <a:gd name="connsiteY17" fmla="*/ 3133725 h 4250625"/>
                <a:gd name="connsiteX18" fmla="*/ 1099185 w 4319488"/>
                <a:gd name="connsiteY18" fmla="*/ 3011805 h 4250625"/>
                <a:gd name="connsiteX19" fmla="*/ 933450 w 4319488"/>
                <a:gd name="connsiteY19" fmla="*/ 2733675 h 4250625"/>
                <a:gd name="connsiteX20" fmla="*/ 666750 w 4319488"/>
                <a:gd name="connsiteY20" fmla="*/ 2543175 h 4250625"/>
                <a:gd name="connsiteX21" fmla="*/ 581025 w 4319488"/>
                <a:gd name="connsiteY21" fmla="*/ 2676525 h 4250625"/>
                <a:gd name="connsiteX22" fmla="*/ 200025 w 4319488"/>
                <a:gd name="connsiteY22" fmla="*/ 2457450 h 4250625"/>
                <a:gd name="connsiteX0" fmla="*/ 0 w 4274847"/>
                <a:gd name="connsiteY0" fmla="*/ 0 h 4250625"/>
                <a:gd name="connsiteX1" fmla="*/ 1190625 w 4274847"/>
                <a:gd name="connsiteY1" fmla="*/ 990600 h 4250625"/>
                <a:gd name="connsiteX2" fmla="*/ 1095375 w 4274847"/>
                <a:gd name="connsiteY2" fmla="*/ 1152525 h 4250625"/>
                <a:gd name="connsiteX3" fmla="*/ 1371600 w 4274847"/>
                <a:gd name="connsiteY3" fmla="*/ 1390650 h 4250625"/>
                <a:gd name="connsiteX4" fmla="*/ 1276350 w 4274847"/>
                <a:gd name="connsiteY4" fmla="*/ 1552575 h 4250625"/>
                <a:gd name="connsiteX5" fmla="*/ 1590675 w 4274847"/>
                <a:gd name="connsiteY5" fmla="*/ 1762125 h 4250625"/>
                <a:gd name="connsiteX6" fmla="*/ 1863090 w 4274847"/>
                <a:gd name="connsiteY6" fmla="*/ 1735455 h 4250625"/>
                <a:gd name="connsiteX7" fmla="*/ 1584960 w 4274847"/>
                <a:gd name="connsiteY7" fmla="*/ 2419350 h 4250625"/>
                <a:gd name="connsiteX8" fmla="*/ 2493645 w 4274847"/>
                <a:gd name="connsiteY8" fmla="*/ 2150745 h 4250625"/>
                <a:gd name="connsiteX9" fmla="*/ 2838450 w 4274847"/>
                <a:gd name="connsiteY9" fmla="*/ 2228850 h 4250625"/>
                <a:gd name="connsiteX10" fmla="*/ 4210050 w 4274847"/>
                <a:gd name="connsiteY10" fmla="*/ 3192780 h 4250625"/>
                <a:gd name="connsiteX11" fmla="*/ 3810000 w 4274847"/>
                <a:gd name="connsiteY11" fmla="*/ 3562350 h 4250625"/>
                <a:gd name="connsiteX12" fmla="*/ 3438525 w 4274847"/>
                <a:gd name="connsiteY12" fmla="*/ 3829050 h 4250625"/>
                <a:gd name="connsiteX13" fmla="*/ 3124200 w 4274847"/>
                <a:gd name="connsiteY13" fmla="*/ 4114800 h 4250625"/>
                <a:gd name="connsiteX14" fmla="*/ 2514600 w 4274847"/>
                <a:gd name="connsiteY14" fmla="*/ 4114800 h 4250625"/>
                <a:gd name="connsiteX15" fmla="*/ 2257425 w 4274847"/>
                <a:gd name="connsiteY15" fmla="*/ 3695700 h 4250625"/>
                <a:gd name="connsiteX16" fmla="*/ 1905000 w 4274847"/>
                <a:gd name="connsiteY16" fmla="*/ 3421380 h 4250625"/>
                <a:gd name="connsiteX17" fmla="*/ 1491615 w 4274847"/>
                <a:gd name="connsiteY17" fmla="*/ 3133725 h 4250625"/>
                <a:gd name="connsiteX18" fmla="*/ 1099185 w 4274847"/>
                <a:gd name="connsiteY18" fmla="*/ 3011805 h 4250625"/>
                <a:gd name="connsiteX19" fmla="*/ 933450 w 4274847"/>
                <a:gd name="connsiteY19" fmla="*/ 2733675 h 4250625"/>
                <a:gd name="connsiteX20" fmla="*/ 666750 w 4274847"/>
                <a:gd name="connsiteY20" fmla="*/ 2543175 h 4250625"/>
                <a:gd name="connsiteX21" fmla="*/ 581025 w 4274847"/>
                <a:gd name="connsiteY21" fmla="*/ 2676525 h 4250625"/>
                <a:gd name="connsiteX22" fmla="*/ 200025 w 4274847"/>
                <a:gd name="connsiteY22" fmla="*/ 2457450 h 4250625"/>
                <a:gd name="connsiteX0" fmla="*/ 0 w 4283478"/>
                <a:gd name="connsiteY0" fmla="*/ 0 h 4250625"/>
                <a:gd name="connsiteX1" fmla="*/ 1190625 w 4283478"/>
                <a:gd name="connsiteY1" fmla="*/ 990600 h 4250625"/>
                <a:gd name="connsiteX2" fmla="*/ 1095375 w 4283478"/>
                <a:gd name="connsiteY2" fmla="*/ 1152525 h 4250625"/>
                <a:gd name="connsiteX3" fmla="*/ 1371600 w 4283478"/>
                <a:gd name="connsiteY3" fmla="*/ 1390650 h 4250625"/>
                <a:gd name="connsiteX4" fmla="*/ 1276350 w 4283478"/>
                <a:gd name="connsiteY4" fmla="*/ 1552575 h 4250625"/>
                <a:gd name="connsiteX5" fmla="*/ 1590675 w 4283478"/>
                <a:gd name="connsiteY5" fmla="*/ 1762125 h 4250625"/>
                <a:gd name="connsiteX6" fmla="*/ 1863090 w 4283478"/>
                <a:gd name="connsiteY6" fmla="*/ 1735455 h 4250625"/>
                <a:gd name="connsiteX7" fmla="*/ 1584960 w 4283478"/>
                <a:gd name="connsiteY7" fmla="*/ 2419350 h 4250625"/>
                <a:gd name="connsiteX8" fmla="*/ 2493645 w 4283478"/>
                <a:gd name="connsiteY8" fmla="*/ 2150745 h 4250625"/>
                <a:gd name="connsiteX9" fmla="*/ 2838450 w 4283478"/>
                <a:gd name="connsiteY9" fmla="*/ 2228850 h 4250625"/>
                <a:gd name="connsiteX10" fmla="*/ 4210050 w 4283478"/>
                <a:gd name="connsiteY10" fmla="*/ 3192780 h 4250625"/>
                <a:gd name="connsiteX11" fmla="*/ 3867150 w 4283478"/>
                <a:gd name="connsiteY11" fmla="*/ 3558540 h 4250625"/>
                <a:gd name="connsiteX12" fmla="*/ 3438525 w 4283478"/>
                <a:gd name="connsiteY12" fmla="*/ 3829050 h 4250625"/>
                <a:gd name="connsiteX13" fmla="*/ 3124200 w 4283478"/>
                <a:gd name="connsiteY13" fmla="*/ 4114800 h 4250625"/>
                <a:gd name="connsiteX14" fmla="*/ 2514600 w 4283478"/>
                <a:gd name="connsiteY14" fmla="*/ 4114800 h 4250625"/>
                <a:gd name="connsiteX15" fmla="*/ 2257425 w 4283478"/>
                <a:gd name="connsiteY15" fmla="*/ 3695700 h 4250625"/>
                <a:gd name="connsiteX16" fmla="*/ 1905000 w 4283478"/>
                <a:gd name="connsiteY16" fmla="*/ 3421380 h 4250625"/>
                <a:gd name="connsiteX17" fmla="*/ 1491615 w 4283478"/>
                <a:gd name="connsiteY17" fmla="*/ 3133725 h 4250625"/>
                <a:gd name="connsiteX18" fmla="*/ 1099185 w 4283478"/>
                <a:gd name="connsiteY18" fmla="*/ 3011805 h 4250625"/>
                <a:gd name="connsiteX19" fmla="*/ 933450 w 4283478"/>
                <a:gd name="connsiteY19" fmla="*/ 2733675 h 4250625"/>
                <a:gd name="connsiteX20" fmla="*/ 666750 w 4283478"/>
                <a:gd name="connsiteY20" fmla="*/ 2543175 h 4250625"/>
                <a:gd name="connsiteX21" fmla="*/ 581025 w 4283478"/>
                <a:gd name="connsiteY21" fmla="*/ 2676525 h 4250625"/>
                <a:gd name="connsiteX22" fmla="*/ 200025 w 4283478"/>
                <a:gd name="connsiteY22" fmla="*/ 2457450 h 4250625"/>
                <a:gd name="connsiteX0" fmla="*/ 0 w 4277041"/>
                <a:gd name="connsiteY0" fmla="*/ 0 h 4250625"/>
                <a:gd name="connsiteX1" fmla="*/ 1190625 w 4277041"/>
                <a:gd name="connsiteY1" fmla="*/ 990600 h 4250625"/>
                <a:gd name="connsiteX2" fmla="*/ 1095375 w 4277041"/>
                <a:gd name="connsiteY2" fmla="*/ 1152525 h 4250625"/>
                <a:gd name="connsiteX3" fmla="*/ 1371600 w 4277041"/>
                <a:gd name="connsiteY3" fmla="*/ 1390650 h 4250625"/>
                <a:gd name="connsiteX4" fmla="*/ 1276350 w 4277041"/>
                <a:gd name="connsiteY4" fmla="*/ 1552575 h 4250625"/>
                <a:gd name="connsiteX5" fmla="*/ 1590675 w 4277041"/>
                <a:gd name="connsiteY5" fmla="*/ 1762125 h 4250625"/>
                <a:gd name="connsiteX6" fmla="*/ 1863090 w 4277041"/>
                <a:gd name="connsiteY6" fmla="*/ 1735455 h 4250625"/>
                <a:gd name="connsiteX7" fmla="*/ 1584960 w 4277041"/>
                <a:gd name="connsiteY7" fmla="*/ 2419350 h 4250625"/>
                <a:gd name="connsiteX8" fmla="*/ 2493645 w 4277041"/>
                <a:gd name="connsiteY8" fmla="*/ 2150745 h 4250625"/>
                <a:gd name="connsiteX9" fmla="*/ 2838450 w 4277041"/>
                <a:gd name="connsiteY9" fmla="*/ 2228850 h 4250625"/>
                <a:gd name="connsiteX10" fmla="*/ 4210050 w 4277041"/>
                <a:gd name="connsiteY10" fmla="*/ 3192780 h 4250625"/>
                <a:gd name="connsiteX11" fmla="*/ 3867150 w 4277041"/>
                <a:gd name="connsiteY11" fmla="*/ 3558540 h 4250625"/>
                <a:gd name="connsiteX12" fmla="*/ 3438525 w 4277041"/>
                <a:gd name="connsiteY12" fmla="*/ 3829050 h 4250625"/>
                <a:gd name="connsiteX13" fmla="*/ 3124200 w 4277041"/>
                <a:gd name="connsiteY13" fmla="*/ 4114800 h 4250625"/>
                <a:gd name="connsiteX14" fmla="*/ 2514600 w 4277041"/>
                <a:gd name="connsiteY14" fmla="*/ 4114800 h 4250625"/>
                <a:gd name="connsiteX15" fmla="*/ 2257425 w 4277041"/>
                <a:gd name="connsiteY15" fmla="*/ 3695700 h 4250625"/>
                <a:gd name="connsiteX16" fmla="*/ 1905000 w 4277041"/>
                <a:gd name="connsiteY16" fmla="*/ 3421380 h 4250625"/>
                <a:gd name="connsiteX17" fmla="*/ 1491615 w 4277041"/>
                <a:gd name="connsiteY17" fmla="*/ 3133725 h 4250625"/>
                <a:gd name="connsiteX18" fmla="*/ 1099185 w 4277041"/>
                <a:gd name="connsiteY18" fmla="*/ 3011805 h 4250625"/>
                <a:gd name="connsiteX19" fmla="*/ 933450 w 4277041"/>
                <a:gd name="connsiteY19" fmla="*/ 2733675 h 4250625"/>
                <a:gd name="connsiteX20" fmla="*/ 666750 w 4277041"/>
                <a:gd name="connsiteY20" fmla="*/ 2543175 h 4250625"/>
                <a:gd name="connsiteX21" fmla="*/ 581025 w 4277041"/>
                <a:gd name="connsiteY21" fmla="*/ 2676525 h 4250625"/>
                <a:gd name="connsiteX22" fmla="*/ 200025 w 4277041"/>
                <a:gd name="connsiteY22" fmla="*/ 2457450 h 4250625"/>
                <a:gd name="connsiteX0" fmla="*/ 0 w 4248076"/>
                <a:gd name="connsiteY0" fmla="*/ 0 h 4250625"/>
                <a:gd name="connsiteX1" fmla="*/ 1190625 w 4248076"/>
                <a:gd name="connsiteY1" fmla="*/ 990600 h 4250625"/>
                <a:gd name="connsiteX2" fmla="*/ 1095375 w 4248076"/>
                <a:gd name="connsiteY2" fmla="*/ 1152525 h 4250625"/>
                <a:gd name="connsiteX3" fmla="*/ 1371600 w 4248076"/>
                <a:gd name="connsiteY3" fmla="*/ 1390650 h 4250625"/>
                <a:gd name="connsiteX4" fmla="*/ 1276350 w 4248076"/>
                <a:gd name="connsiteY4" fmla="*/ 1552575 h 4250625"/>
                <a:gd name="connsiteX5" fmla="*/ 1590675 w 4248076"/>
                <a:gd name="connsiteY5" fmla="*/ 1762125 h 4250625"/>
                <a:gd name="connsiteX6" fmla="*/ 1863090 w 4248076"/>
                <a:gd name="connsiteY6" fmla="*/ 1735455 h 4250625"/>
                <a:gd name="connsiteX7" fmla="*/ 1584960 w 4248076"/>
                <a:gd name="connsiteY7" fmla="*/ 2419350 h 4250625"/>
                <a:gd name="connsiteX8" fmla="*/ 2493645 w 4248076"/>
                <a:gd name="connsiteY8" fmla="*/ 2150745 h 4250625"/>
                <a:gd name="connsiteX9" fmla="*/ 2838450 w 4248076"/>
                <a:gd name="connsiteY9" fmla="*/ 2228850 h 4250625"/>
                <a:gd name="connsiteX10" fmla="*/ 4175760 w 4248076"/>
                <a:gd name="connsiteY10" fmla="*/ 3162300 h 4250625"/>
                <a:gd name="connsiteX11" fmla="*/ 3867150 w 4248076"/>
                <a:gd name="connsiteY11" fmla="*/ 3558540 h 4250625"/>
                <a:gd name="connsiteX12" fmla="*/ 3438525 w 4248076"/>
                <a:gd name="connsiteY12" fmla="*/ 3829050 h 4250625"/>
                <a:gd name="connsiteX13" fmla="*/ 3124200 w 4248076"/>
                <a:gd name="connsiteY13" fmla="*/ 4114800 h 4250625"/>
                <a:gd name="connsiteX14" fmla="*/ 2514600 w 4248076"/>
                <a:gd name="connsiteY14" fmla="*/ 4114800 h 4250625"/>
                <a:gd name="connsiteX15" fmla="*/ 2257425 w 4248076"/>
                <a:gd name="connsiteY15" fmla="*/ 3695700 h 4250625"/>
                <a:gd name="connsiteX16" fmla="*/ 1905000 w 4248076"/>
                <a:gd name="connsiteY16" fmla="*/ 3421380 h 4250625"/>
                <a:gd name="connsiteX17" fmla="*/ 1491615 w 4248076"/>
                <a:gd name="connsiteY17" fmla="*/ 3133725 h 4250625"/>
                <a:gd name="connsiteX18" fmla="*/ 1099185 w 4248076"/>
                <a:gd name="connsiteY18" fmla="*/ 3011805 h 4250625"/>
                <a:gd name="connsiteX19" fmla="*/ 933450 w 4248076"/>
                <a:gd name="connsiteY19" fmla="*/ 2733675 h 4250625"/>
                <a:gd name="connsiteX20" fmla="*/ 666750 w 4248076"/>
                <a:gd name="connsiteY20" fmla="*/ 2543175 h 4250625"/>
                <a:gd name="connsiteX21" fmla="*/ 581025 w 4248076"/>
                <a:gd name="connsiteY21" fmla="*/ 2676525 h 4250625"/>
                <a:gd name="connsiteX22" fmla="*/ 200025 w 4248076"/>
                <a:gd name="connsiteY22" fmla="*/ 2457450 h 4250625"/>
                <a:gd name="connsiteX0" fmla="*/ 0 w 4300729"/>
                <a:gd name="connsiteY0" fmla="*/ 0 h 4250625"/>
                <a:gd name="connsiteX1" fmla="*/ 1190625 w 4300729"/>
                <a:gd name="connsiteY1" fmla="*/ 990600 h 4250625"/>
                <a:gd name="connsiteX2" fmla="*/ 1095375 w 4300729"/>
                <a:gd name="connsiteY2" fmla="*/ 1152525 h 4250625"/>
                <a:gd name="connsiteX3" fmla="*/ 1371600 w 4300729"/>
                <a:gd name="connsiteY3" fmla="*/ 1390650 h 4250625"/>
                <a:gd name="connsiteX4" fmla="*/ 1276350 w 4300729"/>
                <a:gd name="connsiteY4" fmla="*/ 1552575 h 4250625"/>
                <a:gd name="connsiteX5" fmla="*/ 1590675 w 4300729"/>
                <a:gd name="connsiteY5" fmla="*/ 1762125 h 4250625"/>
                <a:gd name="connsiteX6" fmla="*/ 1863090 w 4300729"/>
                <a:gd name="connsiteY6" fmla="*/ 1735455 h 4250625"/>
                <a:gd name="connsiteX7" fmla="*/ 1584960 w 4300729"/>
                <a:gd name="connsiteY7" fmla="*/ 2419350 h 4250625"/>
                <a:gd name="connsiteX8" fmla="*/ 2493645 w 4300729"/>
                <a:gd name="connsiteY8" fmla="*/ 2150745 h 4250625"/>
                <a:gd name="connsiteX9" fmla="*/ 2838450 w 4300729"/>
                <a:gd name="connsiteY9" fmla="*/ 2228850 h 4250625"/>
                <a:gd name="connsiteX10" fmla="*/ 4175760 w 4300729"/>
                <a:gd name="connsiteY10" fmla="*/ 3162300 h 4250625"/>
                <a:gd name="connsiteX11" fmla="*/ 3867150 w 4300729"/>
                <a:gd name="connsiteY11" fmla="*/ 3558540 h 4250625"/>
                <a:gd name="connsiteX12" fmla="*/ 3438525 w 4300729"/>
                <a:gd name="connsiteY12" fmla="*/ 3829050 h 4250625"/>
                <a:gd name="connsiteX13" fmla="*/ 3124200 w 4300729"/>
                <a:gd name="connsiteY13" fmla="*/ 4114800 h 4250625"/>
                <a:gd name="connsiteX14" fmla="*/ 2514600 w 4300729"/>
                <a:gd name="connsiteY14" fmla="*/ 4114800 h 4250625"/>
                <a:gd name="connsiteX15" fmla="*/ 2257425 w 4300729"/>
                <a:gd name="connsiteY15" fmla="*/ 3695700 h 4250625"/>
                <a:gd name="connsiteX16" fmla="*/ 1905000 w 4300729"/>
                <a:gd name="connsiteY16" fmla="*/ 3421380 h 4250625"/>
                <a:gd name="connsiteX17" fmla="*/ 1491615 w 4300729"/>
                <a:gd name="connsiteY17" fmla="*/ 3133725 h 4250625"/>
                <a:gd name="connsiteX18" fmla="*/ 1099185 w 4300729"/>
                <a:gd name="connsiteY18" fmla="*/ 3011805 h 4250625"/>
                <a:gd name="connsiteX19" fmla="*/ 933450 w 4300729"/>
                <a:gd name="connsiteY19" fmla="*/ 2733675 h 4250625"/>
                <a:gd name="connsiteX20" fmla="*/ 666750 w 4300729"/>
                <a:gd name="connsiteY20" fmla="*/ 2543175 h 4250625"/>
                <a:gd name="connsiteX21" fmla="*/ 581025 w 4300729"/>
                <a:gd name="connsiteY21" fmla="*/ 2676525 h 4250625"/>
                <a:gd name="connsiteX22" fmla="*/ 200025 w 4300729"/>
                <a:gd name="connsiteY22" fmla="*/ 2457450 h 4250625"/>
                <a:gd name="connsiteX0" fmla="*/ 0 w 4300729"/>
                <a:gd name="connsiteY0" fmla="*/ 0 h 4250625"/>
                <a:gd name="connsiteX1" fmla="*/ 1190625 w 4300729"/>
                <a:gd name="connsiteY1" fmla="*/ 990600 h 4250625"/>
                <a:gd name="connsiteX2" fmla="*/ 1095375 w 4300729"/>
                <a:gd name="connsiteY2" fmla="*/ 1152525 h 4250625"/>
                <a:gd name="connsiteX3" fmla="*/ 1371600 w 4300729"/>
                <a:gd name="connsiteY3" fmla="*/ 1390650 h 4250625"/>
                <a:gd name="connsiteX4" fmla="*/ 1276350 w 4300729"/>
                <a:gd name="connsiteY4" fmla="*/ 1552575 h 4250625"/>
                <a:gd name="connsiteX5" fmla="*/ 1590675 w 4300729"/>
                <a:gd name="connsiteY5" fmla="*/ 1762125 h 4250625"/>
                <a:gd name="connsiteX6" fmla="*/ 1863090 w 4300729"/>
                <a:gd name="connsiteY6" fmla="*/ 1735455 h 4250625"/>
                <a:gd name="connsiteX7" fmla="*/ 1584960 w 4300729"/>
                <a:gd name="connsiteY7" fmla="*/ 2419350 h 4250625"/>
                <a:gd name="connsiteX8" fmla="*/ 2493645 w 4300729"/>
                <a:gd name="connsiteY8" fmla="*/ 2150745 h 4250625"/>
                <a:gd name="connsiteX9" fmla="*/ 2838450 w 4300729"/>
                <a:gd name="connsiteY9" fmla="*/ 2228850 h 4250625"/>
                <a:gd name="connsiteX10" fmla="*/ 4175760 w 4300729"/>
                <a:gd name="connsiteY10" fmla="*/ 3162300 h 4250625"/>
                <a:gd name="connsiteX11" fmla="*/ 3867150 w 4300729"/>
                <a:gd name="connsiteY11" fmla="*/ 3558540 h 4250625"/>
                <a:gd name="connsiteX12" fmla="*/ 3438525 w 4300729"/>
                <a:gd name="connsiteY12" fmla="*/ 3829050 h 4250625"/>
                <a:gd name="connsiteX13" fmla="*/ 3124200 w 4300729"/>
                <a:gd name="connsiteY13" fmla="*/ 4114800 h 4250625"/>
                <a:gd name="connsiteX14" fmla="*/ 2514600 w 4300729"/>
                <a:gd name="connsiteY14" fmla="*/ 4114800 h 4250625"/>
                <a:gd name="connsiteX15" fmla="*/ 2257425 w 4300729"/>
                <a:gd name="connsiteY15" fmla="*/ 3695700 h 4250625"/>
                <a:gd name="connsiteX16" fmla="*/ 1905000 w 4300729"/>
                <a:gd name="connsiteY16" fmla="*/ 3421380 h 4250625"/>
                <a:gd name="connsiteX17" fmla="*/ 1491615 w 4300729"/>
                <a:gd name="connsiteY17" fmla="*/ 3133725 h 4250625"/>
                <a:gd name="connsiteX18" fmla="*/ 1099185 w 4300729"/>
                <a:gd name="connsiteY18" fmla="*/ 3011805 h 4250625"/>
                <a:gd name="connsiteX19" fmla="*/ 933450 w 4300729"/>
                <a:gd name="connsiteY19" fmla="*/ 2733675 h 4250625"/>
                <a:gd name="connsiteX20" fmla="*/ 666750 w 4300729"/>
                <a:gd name="connsiteY20" fmla="*/ 2543175 h 4250625"/>
                <a:gd name="connsiteX21" fmla="*/ 581025 w 4300729"/>
                <a:gd name="connsiteY21" fmla="*/ 2676525 h 4250625"/>
                <a:gd name="connsiteX22" fmla="*/ 200025 w 4300729"/>
                <a:gd name="connsiteY22" fmla="*/ 2457450 h 4250625"/>
                <a:gd name="connsiteX0" fmla="*/ 0 w 4300729"/>
                <a:gd name="connsiteY0" fmla="*/ 0 h 4250625"/>
                <a:gd name="connsiteX1" fmla="*/ 1190625 w 4300729"/>
                <a:gd name="connsiteY1" fmla="*/ 990600 h 4250625"/>
                <a:gd name="connsiteX2" fmla="*/ 1095375 w 4300729"/>
                <a:gd name="connsiteY2" fmla="*/ 1152525 h 4250625"/>
                <a:gd name="connsiteX3" fmla="*/ 1371600 w 4300729"/>
                <a:gd name="connsiteY3" fmla="*/ 1390650 h 4250625"/>
                <a:gd name="connsiteX4" fmla="*/ 1276350 w 4300729"/>
                <a:gd name="connsiteY4" fmla="*/ 1552575 h 4250625"/>
                <a:gd name="connsiteX5" fmla="*/ 1590675 w 4300729"/>
                <a:gd name="connsiteY5" fmla="*/ 1762125 h 4250625"/>
                <a:gd name="connsiteX6" fmla="*/ 1863090 w 4300729"/>
                <a:gd name="connsiteY6" fmla="*/ 1735455 h 4250625"/>
                <a:gd name="connsiteX7" fmla="*/ 1584960 w 4300729"/>
                <a:gd name="connsiteY7" fmla="*/ 2419350 h 4250625"/>
                <a:gd name="connsiteX8" fmla="*/ 2493645 w 4300729"/>
                <a:gd name="connsiteY8" fmla="*/ 2150745 h 4250625"/>
                <a:gd name="connsiteX9" fmla="*/ 2838450 w 4300729"/>
                <a:gd name="connsiteY9" fmla="*/ 2228850 h 4250625"/>
                <a:gd name="connsiteX10" fmla="*/ 4175760 w 4300729"/>
                <a:gd name="connsiteY10" fmla="*/ 3162300 h 4250625"/>
                <a:gd name="connsiteX11" fmla="*/ 3867150 w 4300729"/>
                <a:gd name="connsiteY11" fmla="*/ 3558540 h 4250625"/>
                <a:gd name="connsiteX12" fmla="*/ 3499485 w 4300729"/>
                <a:gd name="connsiteY12" fmla="*/ 3825240 h 4250625"/>
                <a:gd name="connsiteX13" fmla="*/ 3124200 w 4300729"/>
                <a:gd name="connsiteY13" fmla="*/ 4114800 h 4250625"/>
                <a:gd name="connsiteX14" fmla="*/ 2514600 w 4300729"/>
                <a:gd name="connsiteY14" fmla="*/ 4114800 h 4250625"/>
                <a:gd name="connsiteX15" fmla="*/ 2257425 w 4300729"/>
                <a:gd name="connsiteY15" fmla="*/ 3695700 h 4250625"/>
                <a:gd name="connsiteX16" fmla="*/ 1905000 w 4300729"/>
                <a:gd name="connsiteY16" fmla="*/ 3421380 h 4250625"/>
                <a:gd name="connsiteX17" fmla="*/ 1491615 w 4300729"/>
                <a:gd name="connsiteY17" fmla="*/ 3133725 h 4250625"/>
                <a:gd name="connsiteX18" fmla="*/ 1099185 w 4300729"/>
                <a:gd name="connsiteY18" fmla="*/ 3011805 h 4250625"/>
                <a:gd name="connsiteX19" fmla="*/ 933450 w 4300729"/>
                <a:gd name="connsiteY19" fmla="*/ 2733675 h 4250625"/>
                <a:gd name="connsiteX20" fmla="*/ 666750 w 4300729"/>
                <a:gd name="connsiteY20" fmla="*/ 2543175 h 4250625"/>
                <a:gd name="connsiteX21" fmla="*/ 581025 w 4300729"/>
                <a:gd name="connsiteY21" fmla="*/ 2676525 h 4250625"/>
                <a:gd name="connsiteX22" fmla="*/ 200025 w 4300729"/>
                <a:gd name="connsiteY22" fmla="*/ 2457450 h 4250625"/>
                <a:gd name="connsiteX0" fmla="*/ 0 w 4300729"/>
                <a:gd name="connsiteY0" fmla="*/ 0 h 4250625"/>
                <a:gd name="connsiteX1" fmla="*/ 1190625 w 4300729"/>
                <a:gd name="connsiteY1" fmla="*/ 990600 h 4250625"/>
                <a:gd name="connsiteX2" fmla="*/ 1095375 w 4300729"/>
                <a:gd name="connsiteY2" fmla="*/ 1152525 h 4250625"/>
                <a:gd name="connsiteX3" fmla="*/ 1371600 w 4300729"/>
                <a:gd name="connsiteY3" fmla="*/ 1390650 h 4250625"/>
                <a:gd name="connsiteX4" fmla="*/ 1276350 w 4300729"/>
                <a:gd name="connsiteY4" fmla="*/ 1552575 h 4250625"/>
                <a:gd name="connsiteX5" fmla="*/ 1590675 w 4300729"/>
                <a:gd name="connsiteY5" fmla="*/ 1762125 h 4250625"/>
                <a:gd name="connsiteX6" fmla="*/ 1863090 w 4300729"/>
                <a:gd name="connsiteY6" fmla="*/ 1735455 h 4250625"/>
                <a:gd name="connsiteX7" fmla="*/ 1584960 w 4300729"/>
                <a:gd name="connsiteY7" fmla="*/ 2419350 h 4250625"/>
                <a:gd name="connsiteX8" fmla="*/ 2493645 w 4300729"/>
                <a:gd name="connsiteY8" fmla="*/ 2150745 h 4250625"/>
                <a:gd name="connsiteX9" fmla="*/ 2838450 w 4300729"/>
                <a:gd name="connsiteY9" fmla="*/ 2228850 h 4250625"/>
                <a:gd name="connsiteX10" fmla="*/ 4175760 w 4300729"/>
                <a:gd name="connsiteY10" fmla="*/ 3162300 h 4250625"/>
                <a:gd name="connsiteX11" fmla="*/ 3867150 w 4300729"/>
                <a:gd name="connsiteY11" fmla="*/ 3558540 h 4250625"/>
                <a:gd name="connsiteX12" fmla="*/ 3499485 w 4300729"/>
                <a:gd name="connsiteY12" fmla="*/ 3825240 h 4250625"/>
                <a:gd name="connsiteX13" fmla="*/ 3124200 w 4300729"/>
                <a:gd name="connsiteY13" fmla="*/ 4114800 h 4250625"/>
                <a:gd name="connsiteX14" fmla="*/ 2514600 w 4300729"/>
                <a:gd name="connsiteY14" fmla="*/ 4114800 h 4250625"/>
                <a:gd name="connsiteX15" fmla="*/ 2257425 w 4300729"/>
                <a:gd name="connsiteY15" fmla="*/ 3695700 h 4250625"/>
                <a:gd name="connsiteX16" fmla="*/ 1905000 w 4300729"/>
                <a:gd name="connsiteY16" fmla="*/ 3421380 h 4250625"/>
                <a:gd name="connsiteX17" fmla="*/ 1491615 w 4300729"/>
                <a:gd name="connsiteY17" fmla="*/ 3133725 h 4250625"/>
                <a:gd name="connsiteX18" fmla="*/ 1099185 w 4300729"/>
                <a:gd name="connsiteY18" fmla="*/ 3011805 h 4250625"/>
                <a:gd name="connsiteX19" fmla="*/ 933450 w 4300729"/>
                <a:gd name="connsiteY19" fmla="*/ 2733675 h 4250625"/>
                <a:gd name="connsiteX20" fmla="*/ 666750 w 4300729"/>
                <a:gd name="connsiteY20" fmla="*/ 2543175 h 4250625"/>
                <a:gd name="connsiteX21" fmla="*/ 581025 w 4300729"/>
                <a:gd name="connsiteY21" fmla="*/ 2676525 h 4250625"/>
                <a:gd name="connsiteX22" fmla="*/ 200025 w 4300729"/>
                <a:gd name="connsiteY22" fmla="*/ 2457450 h 4250625"/>
                <a:gd name="connsiteX0" fmla="*/ 0 w 4300729"/>
                <a:gd name="connsiteY0" fmla="*/ 0 h 4250625"/>
                <a:gd name="connsiteX1" fmla="*/ 1190625 w 4300729"/>
                <a:gd name="connsiteY1" fmla="*/ 990600 h 4250625"/>
                <a:gd name="connsiteX2" fmla="*/ 1095375 w 4300729"/>
                <a:gd name="connsiteY2" fmla="*/ 1152525 h 4250625"/>
                <a:gd name="connsiteX3" fmla="*/ 1371600 w 4300729"/>
                <a:gd name="connsiteY3" fmla="*/ 1390650 h 4250625"/>
                <a:gd name="connsiteX4" fmla="*/ 1276350 w 4300729"/>
                <a:gd name="connsiteY4" fmla="*/ 1552575 h 4250625"/>
                <a:gd name="connsiteX5" fmla="*/ 1590675 w 4300729"/>
                <a:gd name="connsiteY5" fmla="*/ 1762125 h 4250625"/>
                <a:gd name="connsiteX6" fmla="*/ 1863090 w 4300729"/>
                <a:gd name="connsiteY6" fmla="*/ 1735455 h 4250625"/>
                <a:gd name="connsiteX7" fmla="*/ 1584960 w 4300729"/>
                <a:gd name="connsiteY7" fmla="*/ 2419350 h 4250625"/>
                <a:gd name="connsiteX8" fmla="*/ 2493645 w 4300729"/>
                <a:gd name="connsiteY8" fmla="*/ 2150745 h 4250625"/>
                <a:gd name="connsiteX9" fmla="*/ 2838450 w 4300729"/>
                <a:gd name="connsiteY9" fmla="*/ 2228850 h 4250625"/>
                <a:gd name="connsiteX10" fmla="*/ 4175760 w 4300729"/>
                <a:gd name="connsiteY10" fmla="*/ 3162300 h 4250625"/>
                <a:gd name="connsiteX11" fmla="*/ 3867150 w 4300729"/>
                <a:gd name="connsiteY11" fmla="*/ 3558540 h 4250625"/>
                <a:gd name="connsiteX12" fmla="*/ 3499485 w 4300729"/>
                <a:gd name="connsiteY12" fmla="*/ 3825240 h 4250625"/>
                <a:gd name="connsiteX13" fmla="*/ 3124200 w 4300729"/>
                <a:gd name="connsiteY13" fmla="*/ 4114800 h 4250625"/>
                <a:gd name="connsiteX14" fmla="*/ 2514600 w 4300729"/>
                <a:gd name="connsiteY14" fmla="*/ 4114800 h 4250625"/>
                <a:gd name="connsiteX15" fmla="*/ 2257425 w 4300729"/>
                <a:gd name="connsiteY15" fmla="*/ 3695700 h 4250625"/>
                <a:gd name="connsiteX16" fmla="*/ 1905000 w 4300729"/>
                <a:gd name="connsiteY16" fmla="*/ 3421380 h 4250625"/>
                <a:gd name="connsiteX17" fmla="*/ 1491615 w 4300729"/>
                <a:gd name="connsiteY17" fmla="*/ 3133725 h 4250625"/>
                <a:gd name="connsiteX18" fmla="*/ 1099185 w 4300729"/>
                <a:gd name="connsiteY18" fmla="*/ 3011805 h 4250625"/>
                <a:gd name="connsiteX19" fmla="*/ 933450 w 4300729"/>
                <a:gd name="connsiteY19" fmla="*/ 2733675 h 4250625"/>
                <a:gd name="connsiteX20" fmla="*/ 666750 w 4300729"/>
                <a:gd name="connsiteY20" fmla="*/ 2543175 h 4250625"/>
                <a:gd name="connsiteX21" fmla="*/ 581025 w 4300729"/>
                <a:gd name="connsiteY21" fmla="*/ 2676525 h 4250625"/>
                <a:gd name="connsiteX22" fmla="*/ 200025 w 4300729"/>
                <a:gd name="connsiteY22" fmla="*/ 2457450 h 4250625"/>
                <a:gd name="connsiteX0" fmla="*/ 0 w 4300729"/>
                <a:gd name="connsiteY0" fmla="*/ 0 h 4250625"/>
                <a:gd name="connsiteX1" fmla="*/ 1190625 w 4300729"/>
                <a:gd name="connsiteY1" fmla="*/ 990600 h 4250625"/>
                <a:gd name="connsiteX2" fmla="*/ 1095375 w 4300729"/>
                <a:gd name="connsiteY2" fmla="*/ 1152525 h 4250625"/>
                <a:gd name="connsiteX3" fmla="*/ 1371600 w 4300729"/>
                <a:gd name="connsiteY3" fmla="*/ 1390650 h 4250625"/>
                <a:gd name="connsiteX4" fmla="*/ 1276350 w 4300729"/>
                <a:gd name="connsiteY4" fmla="*/ 1552575 h 4250625"/>
                <a:gd name="connsiteX5" fmla="*/ 1590675 w 4300729"/>
                <a:gd name="connsiteY5" fmla="*/ 1762125 h 4250625"/>
                <a:gd name="connsiteX6" fmla="*/ 1863090 w 4300729"/>
                <a:gd name="connsiteY6" fmla="*/ 1735455 h 4250625"/>
                <a:gd name="connsiteX7" fmla="*/ 1584960 w 4300729"/>
                <a:gd name="connsiteY7" fmla="*/ 2419350 h 4250625"/>
                <a:gd name="connsiteX8" fmla="*/ 2493645 w 4300729"/>
                <a:gd name="connsiteY8" fmla="*/ 2150745 h 4250625"/>
                <a:gd name="connsiteX9" fmla="*/ 2838450 w 4300729"/>
                <a:gd name="connsiteY9" fmla="*/ 2228850 h 4250625"/>
                <a:gd name="connsiteX10" fmla="*/ 4175760 w 4300729"/>
                <a:gd name="connsiteY10" fmla="*/ 3162300 h 4250625"/>
                <a:gd name="connsiteX11" fmla="*/ 3867150 w 4300729"/>
                <a:gd name="connsiteY11" fmla="*/ 3558540 h 4250625"/>
                <a:gd name="connsiteX12" fmla="*/ 3499485 w 4300729"/>
                <a:gd name="connsiteY12" fmla="*/ 3825240 h 4250625"/>
                <a:gd name="connsiteX13" fmla="*/ 3124200 w 4300729"/>
                <a:gd name="connsiteY13" fmla="*/ 4114800 h 4250625"/>
                <a:gd name="connsiteX14" fmla="*/ 2514600 w 4300729"/>
                <a:gd name="connsiteY14" fmla="*/ 4114800 h 4250625"/>
                <a:gd name="connsiteX15" fmla="*/ 2257425 w 4300729"/>
                <a:gd name="connsiteY15" fmla="*/ 3695700 h 4250625"/>
                <a:gd name="connsiteX16" fmla="*/ 1905000 w 4300729"/>
                <a:gd name="connsiteY16" fmla="*/ 3421380 h 4250625"/>
                <a:gd name="connsiteX17" fmla="*/ 1491615 w 4300729"/>
                <a:gd name="connsiteY17" fmla="*/ 3133725 h 4250625"/>
                <a:gd name="connsiteX18" fmla="*/ 1099185 w 4300729"/>
                <a:gd name="connsiteY18" fmla="*/ 3011805 h 4250625"/>
                <a:gd name="connsiteX19" fmla="*/ 933450 w 4300729"/>
                <a:gd name="connsiteY19" fmla="*/ 2733675 h 4250625"/>
                <a:gd name="connsiteX20" fmla="*/ 666750 w 4300729"/>
                <a:gd name="connsiteY20" fmla="*/ 2543175 h 4250625"/>
                <a:gd name="connsiteX21" fmla="*/ 581025 w 4300729"/>
                <a:gd name="connsiteY21" fmla="*/ 2676525 h 4250625"/>
                <a:gd name="connsiteX22" fmla="*/ 200025 w 4300729"/>
                <a:gd name="connsiteY22" fmla="*/ 2457450 h 4250625"/>
                <a:gd name="connsiteX0" fmla="*/ 0 w 4300729"/>
                <a:gd name="connsiteY0" fmla="*/ 0 h 4261033"/>
                <a:gd name="connsiteX1" fmla="*/ 1190625 w 4300729"/>
                <a:gd name="connsiteY1" fmla="*/ 990600 h 4261033"/>
                <a:gd name="connsiteX2" fmla="*/ 1095375 w 4300729"/>
                <a:gd name="connsiteY2" fmla="*/ 1152525 h 4261033"/>
                <a:gd name="connsiteX3" fmla="*/ 1371600 w 4300729"/>
                <a:gd name="connsiteY3" fmla="*/ 1390650 h 4261033"/>
                <a:gd name="connsiteX4" fmla="*/ 1276350 w 4300729"/>
                <a:gd name="connsiteY4" fmla="*/ 1552575 h 4261033"/>
                <a:gd name="connsiteX5" fmla="*/ 1590675 w 4300729"/>
                <a:gd name="connsiteY5" fmla="*/ 1762125 h 4261033"/>
                <a:gd name="connsiteX6" fmla="*/ 1863090 w 4300729"/>
                <a:gd name="connsiteY6" fmla="*/ 1735455 h 4261033"/>
                <a:gd name="connsiteX7" fmla="*/ 1584960 w 4300729"/>
                <a:gd name="connsiteY7" fmla="*/ 2419350 h 4261033"/>
                <a:gd name="connsiteX8" fmla="*/ 2493645 w 4300729"/>
                <a:gd name="connsiteY8" fmla="*/ 2150745 h 4261033"/>
                <a:gd name="connsiteX9" fmla="*/ 2838450 w 4300729"/>
                <a:gd name="connsiteY9" fmla="*/ 2228850 h 4261033"/>
                <a:gd name="connsiteX10" fmla="*/ 4175760 w 4300729"/>
                <a:gd name="connsiteY10" fmla="*/ 3162300 h 4261033"/>
                <a:gd name="connsiteX11" fmla="*/ 3867150 w 4300729"/>
                <a:gd name="connsiteY11" fmla="*/ 3558540 h 4261033"/>
                <a:gd name="connsiteX12" fmla="*/ 3499485 w 4300729"/>
                <a:gd name="connsiteY12" fmla="*/ 3825240 h 4261033"/>
                <a:gd name="connsiteX13" fmla="*/ 3124200 w 4300729"/>
                <a:gd name="connsiteY13" fmla="*/ 4114800 h 4261033"/>
                <a:gd name="connsiteX14" fmla="*/ 2514600 w 4300729"/>
                <a:gd name="connsiteY14" fmla="*/ 4114800 h 4261033"/>
                <a:gd name="connsiteX15" fmla="*/ 2257425 w 4300729"/>
                <a:gd name="connsiteY15" fmla="*/ 3695700 h 4261033"/>
                <a:gd name="connsiteX16" fmla="*/ 1905000 w 4300729"/>
                <a:gd name="connsiteY16" fmla="*/ 3421380 h 4261033"/>
                <a:gd name="connsiteX17" fmla="*/ 1491615 w 4300729"/>
                <a:gd name="connsiteY17" fmla="*/ 3133725 h 4261033"/>
                <a:gd name="connsiteX18" fmla="*/ 1099185 w 4300729"/>
                <a:gd name="connsiteY18" fmla="*/ 3011805 h 4261033"/>
                <a:gd name="connsiteX19" fmla="*/ 933450 w 4300729"/>
                <a:gd name="connsiteY19" fmla="*/ 2733675 h 4261033"/>
                <a:gd name="connsiteX20" fmla="*/ 666750 w 4300729"/>
                <a:gd name="connsiteY20" fmla="*/ 2543175 h 4261033"/>
                <a:gd name="connsiteX21" fmla="*/ 581025 w 4300729"/>
                <a:gd name="connsiteY21" fmla="*/ 2676525 h 4261033"/>
                <a:gd name="connsiteX22" fmla="*/ 200025 w 4300729"/>
                <a:gd name="connsiteY22" fmla="*/ 2457450 h 4261033"/>
                <a:gd name="connsiteX0" fmla="*/ 0 w 4300729"/>
                <a:gd name="connsiteY0" fmla="*/ 0 h 4314977"/>
                <a:gd name="connsiteX1" fmla="*/ 1190625 w 4300729"/>
                <a:gd name="connsiteY1" fmla="*/ 990600 h 4314977"/>
                <a:gd name="connsiteX2" fmla="*/ 1095375 w 4300729"/>
                <a:gd name="connsiteY2" fmla="*/ 1152525 h 4314977"/>
                <a:gd name="connsiteX3" fmla="*/ 1371600 w 4300729"/>
                <a:gd name="connsiteY3" fmla="*/ 1390650 h 4314977"/>
                <a:gd name="connsiteX4" fmla="*/ 1276350 w 4300729"/>
                <a:gd name="connsiteY4" fmla="*/ 1552575 h 4314977"/>
                <a:gd name="connsiteX5" fmla="*/ 1590675 w 4300729"/>
                <a:gd name="connsiteY5" fmla="*/ 1762125 h 4314977"/>
                <a:gd name="connsiteX6" fmla="*/ 1863090 w 4300729"/>
                <a:gd name="connsiteY6" fmla="*/ 1735455 h 4314977"/>
                <a:gd name="connsiteX7" fmla="*/ 1584960 w 4300729"/>
                <a:gd name="connsiteY7" fmla="*/ 2419350 h 4314977"/>
                <a:gd name="connsiteX8" fmla="*/ 2493645 w 4300729"/>
                <a:gd name="connsiteY8" fmla="*/ 2150745 h 4314977"/>
                <a:gd name="connsiteX9" fmla="*/ 2838450 w 4300729"/>
                <a:gd name="connsiteY9" fmla="*/ 2228850 h 4314977"/>
                <a:gd name="connsiteX10" fmla="*/ 4175760 w 4300729"/>
                <a:gd name="connsiteY10" fmla="*/ 3162300 h 4314977"/>
                <a:gd name="connsiteX11" fmla="*/ 3867150 w 4300729"/>
                <a:gd name="connsiteY11" fmla="*/ 3558540 h 4314977"/>
                <a:gd name="connsiteX12" fmla="*/ 3499485 w 4300729"/>
                <a:gd name="connsiteY12" fmla="*/ 3825240 h 4314977"/>
                <a:gd name="connsiteX13" fmla="*/ 3124200 w 4300729"/>
                <a:gd name="connsiteY13" fmla="*/ 4114800 h 4314977"/>
                <a:gd name="connsiteX14" fmla="*/ 2514600 w 4300729"/>
                <a:gd name="connsiteY14" fmla="*/ 4114800 h 4314977"/>
                <a:gd name="connsiteX15" fmla="*/ 2257425 w 4300729"/>
                <a:gd name="connsiteY15" fmla="*/ 3695700 h 4314977"/>
                <a:gd name="connsiteX16" fmla="*/ 1905000 w 4300729"/>
                <a:gd name="connsiteY16" fmla="*/ 3421380 h 4314977"/>
                <a:gd name="connsiteX17" fmla="*/ 1491615 w 4300729"/>
                <a:gd name="connsiteY17" fmla="*/ 3133725 h 4314977"/>
                <a:gd name="connsiteX18" fmla="*/ 1099185 w 4300729"/>
                <a:gd name="connsiteY18" fmla="*/ 3011805 h 4314977"/>
                <a:gd name="connsiteX19" fmla="*/ 933450 w 4300729"/>
                <a:gd name="connsiteY19" fmla="*/ 2733675 h 4314977"/>
                <a:gd name="connsiteX20" fmla="*/ 666750 w 4300729"/>
                <a:gd name="connsiteY20" fmla="*/ 2543175 h 4314977"/>
                <a:gd name="connsiteX21" fmla="*/ 581025 w 4300729"/>
                <a:gd name="connsiteY21" fmla="*/ 2676525 h 4314977"/>
                <a:gd name="connsiteX22" fmla="*/ 200025 w 4300729"/>
                <a:gd name="connsiteY22" fmla="*/ 2457450 h 4314977"/>
                <a:gd name="connsiteX0" fmla="*/ 0 w 4300729"/>
                <a:gd name="connsiteY0" fmla="*/ 0 h 4336841"/>
                <a:gd name="connsiteX1" fmla="*/ 1190625 w 4300729"/>
                <a:gd name="connsiteY1" fmla="*/ 990600 h 4336841"/>
                <a:gd name="connsiteX2" fmla="*/ 1095375 w 4300729"/>
                <a:gd name="connsiteY2" fmla="*/ 1152525 h 4336841"/>
                <a:gd name="connsiteX3" fmla="*/ 1371600 w 4300729"/>
                <a:gd name="connsiteY3" fmla="*/ 1390650 h 4336841"/>
                <a:gd name="connsiteX4" fmla="*/ 1276350 w 4300729"/>
                <a:gd name="connsiteY4" fmla="*/ 1552575 h 4336841"/>
                <a:gd name="connsiteX5" fmla="*/ 1590675 w 4300729"/>
                <a:gd name="connsiteY5" fmla="*/ 1762125 h 4336841"/>
                <a:gd name="connsiteX6" fmla="*/ 1863090 w 4300729"/>
                <a:gd name="connsiteY6" fmla="*/ 1735455 h 4336841"/>
                <a:gd name="connsiteX7" fmla="*/ 1584960 w 4300729"/>
                <a:gd name="connsiteY7" fmla="*/ 2419350 h 4336841"/>
                <a:gd name="connsiteX8" fmla="*/ 2493645 w 4300729"/>
                <a:gd name="connsiteY8" fmla="*/ 2150745 h 4336841"/>
                <a:gd name="connsiteX9" fmla="*/ 2838450 w 4300729"/>
                <a:gd name="connsiteY9" fmla="*/ 2228850 h 4336841"/>
                <a:gd name="connsiteX10" fmla="*/ 4175760 w 4300729"/>
                <a:gd name="connsiteY10" fmla="*/ 3162300 h 4336841"/>
                <a:gd name="connsiteX11" fmla="*/ 3867150 w 4300729"/>
                <a:gd name="connsiteY11" fmla="*/ 3558540 h 4336841"/>
                <a:gd name="connsiteX12" fmla="*/ 3499485 w 4300729"/>
                <a:gd name="connsiteY12" fmla="*/ 3825240 h 4336841"/>
                <a:gd name="connsiteX13" fmla="*/ 3124200 w 4300729"/>
                <a:gd name="connsiteY13" fmla="*/ 4114800 h 4336841"/>
                <a:gd name="connsiteX14" fmla="*/ 2514600 w 4300729"/>
                <a:gd name="connsiteY14" fmla="*/ 4114800 h 4336841"/>
                <a:gd name="connsiteX15" fmla="*/ 2257425 w 4300729"/>
                <a:gd name="connsiteY15" fmla="*/ 3695700 h 4336841"/>
                <a:gd name="connsiteX16" fmla="*/ 1905000 w 4300729"/>
                <a:gd name="connsiteY16" fmla="*/ 3421380 h 4336841"/>
                <a:gd name="connsiteX17" fmla="*/ 1491615 w 4300729"/>
                <a:gd name="connsiteY17" fmla="*/ 3133725 h 4336841"/>
                <a:gd name="connsiteX18" fmla="*/ 1099185 w 4300729"/>
                <a:gd name="connsiteY18" fmla="*/ 3011805 h 4336841"/>
                <a:gd name="connsiteX19" fmla="*/ 933450 w 4300729"/>
                <a:gd name="connsiteY19" fmla="*/ 2733675 h 4336841"/>
                <a:gd name="connsiteX20" fmla="*/ 666750 w 4300729"/>
                <a:gd name="connsiteY20" fmla="*/ 2543175 h 4336841"/>
                <a:gd name="connsiteX21" fmla="*/ 581025 w 4300729"/>
                <a:gd name="connsiteY21" fmla="*/ 2676525 h 4336841"/>
                <a:gd name="connsiteX22" fmla="*/ 200025 w 4300729"/>
                <a:gd name="connsiteY22" fmla="*/ 2457450 h 4336841"/>
                <a:gd name="connsiteX0" fmla="*/ 0 w 4300729"/>
                <a:gd name="connsiteY0" fmla="*/ 0 h 4336841"/>
                <a:gd name="connsiteX1" fmla="*/ 1190625 w 4300729"/>
                <a:gd name="connsiteY1" fmla="*/ 990600 h 4336841"/>
                <a:gd name="connsiteX2" fmla="*/ 1095375 w 4300729"/>
                <a:gd name="connsiteY2" fmla="*/ 1152525 h 4336841"/>
                <a:gd name="connsiteX3" fmla="*/ 1371600 w 4300729"/>
                <a:gd name="connsiteY3" fmla="*/ 1390650 h 4336841"/>
                <a:gd name="connsiteX4" fmla="*/ 1276350 w 4300729"/>
                <a:gd name="connsiteY4" fmla="*/ 1552575 h 4336841"/>
                <a:gd name="connsiteX5" fmla="*/ 1590675 w 4300729"/>
                <a:gd name="connsiteY5" fmla="*/ 1762125 h 4336841"/>
                <a:gd name="connsiteX6" fmla="*/ 1863090 w 4300729"/>
                <a:gd name="connsiteY6" fmla="*/ 1735455 h 4336841"/>
                <a:gd name="connsiteX7" fmla="*/ 1584960 w 4300729"/>
                <a:gd name="connsiteY7" fmla="*/ 2419350 h 4336841"/>
                <a:gd name="connsiteX8" fmla="*/ 2493645 w 4300729"/>
                <a:gd name="connsiteY8" fmla="*/ 2150745 h 4336841"/>
                <a:gd name="connsiteX9" fmla="*/ 2838450 w 4300729"/>
                <a:gd name="connsiteY9" fmla="*/ 2228850 h 4336841"/>
                <a:gd name="connsiteX10" fmla="*/ 4175760 w 4300729"/>
                <a:gd name="connsiteY10" fmla="*/ 3162300 h 4336841"/>
                <a:gd name="connsiteX11" fmla="*/ 3867150 w 4300729"/>
                <a:gd name="connsiteY11" fmla="*/ 3558540 h 4336841"/>
                <a:gd name="connsiteX12" fmla="*/ 3499485 w 4300729"/>
                <a:gd name="connsiteY12" fmla="*/ 3825240 h 4336841"/>
                <a:gd name="connsiteX13" fmla="*/ 3124200 w 4300729"/>
                <a:gd name="connsiteY13" fmla="*/ 4114800 h 4336841"/>
                <a:gd name="connsiteX14" fmla="*/ 2514600 w 4300729"/>
                <a:gd name="connsiteY14" fmla="*/ 4114800 h 4336841"/>
                <a:gd name="connsiteX15" fmla="*/ 2257425 w 4300729"/>
                <a:gd name="connsiteY15" fmla="*/ 3695700 h 4336841"/>
                <a:gd name="connsiteX16" fmla="*/ 1905000 w 4300729"/>
                <a:gd name="connsiteY16" fmla="*/ 3421380 h 4336841"/>
                <a:gd name="connsiteX17" fmla="*/ 1491615 w 4300729"/>
                <a:gd name="connsiteY17" fmla="*/ 3133725 h 4336841"/>
                <a:gd name="connsiteX18" fmla="*/ 1099185 w 4300729"/>
                <a:gd name="connsiteY18" fmla="*/ 3011805 h 4336841"/>
                <a:gd name="connsiteX19" fmla="*/ 933450 w 4300729"/>
                <a:gd name="connsiteY19" fmla="*/ 2733675 h 4336841"/>
                <a:gd name="connsiteX20" fmla="*/ 666750 w 4300729"/>
                <a:gd name="connsiteY20" fmla="*/ 2543175 h 4336841"/>
                <a:gd name="connsiteX21" fmla="*/ 581025 w 4300729"/>
                <a:gd name="connsiteY21" fmla="*/ 2676525 h 4336841"/>
                <a:gd name="connsiteX22" fmla="*/ 200025 w 4300729"/>
                <a:gd name="connsiteY22" fmla="*/ 2457450 h 4336841"/>
                <a:gd name="connsiteX0" fmla="*/ 0 w 4300729"/>
                <a:gd name="connsiteY0" fmla="*/ 0 h 4336841"/>
                <a:gd name="connsiteX1" fmla="*/ 1190625 w 4300729"/>
                <a:gd name="connsiteY1" fmla="*/ 990600 h 4336841"/>
                <a:gd name="connsiteX2" fmla="*/ 1095375 w 4300729"/>
                <a:gd name="connsiteY2" fmla="*/ 1152525 h 4336841"/>
                <a:gd name="connsiteX3" fmla="*/ 1371600 w 4300729"/>
                <a:gd name="connsiteY3" fmla="*/ 1390650 h 4336841"/>
                <a:gd name="connsiteX4" fmla="*/ 1276350 w 4300729"/>
                <a:gd name="connsiteY4" fmla="*/ 1552575 h 4336841"/>
                <a:gd name="connsiteX5" fmla="*/ 1590675 w 4300729"/>
                <a:gd name="connsiteY5" fmla="*/ 1762125 h 4336841"/>
                <a:gd name="connsiteX6" fmla="*/ 1863090 w 4300729"/>
                <a:gd name="connsiteY6" fmla="*/ 1735455 h 4336841"/>
                <a:gd name="connsiteX7" fmla="*/ 1584960 w 4300729"/>
                <a:gd name="connsiteY7" fmla="*/ 2419350 h 4336841"/>
                <a:gd name="connsiteX8" fmla="*/ 2493645 w 4300729"/>
                <a:gd name="connsiteY8" fmla="*/ 2150745 h 4336841"/>
                <a:gd name="connsiteX9" fmla="*/ 2838450 w 4300729"/>
                <a:gd name="connsiteY9" fmla="*/ 2228850 h 4336841"/>
                <a:gd name="connsiteX10" fmla="*/ 4175760 w 4300729"/>
                <a:gd name="connsiteY10" fmla="*/ 3162300 h 4336841"/>
                <a:gd name="connsiteX11" fmla="*/ 3867150 w 4300729"/>
                <a:gd name="connsiteY11" fmla="*/ 3558540 h 4336841"/>
                <a:gd name="connsiteX12" fmla="*/ 3499485 w 4300729"/>
                <a:gd name="connsiteY12" fmla="*/ 3825240 h 4336841"/>
                <a:gd name="connsiteX13" fmla="*/ 3124200 w 4300729"/>
                <a:gd name="connsiteY13" fmla="*/ 4114800 h 4336841"/>
                <a:gd name="connsiteX14" fmla="*/ 2514600 w 4300729"/>
                <a:gd name="connsiteY14" fmla="*/ 4114800 h 4336841"/>
                <a:gd name="connsiteX15" fmla="*/ 2257425 w 4300729"/>
                <a:gd name="connsiteY15" fmla="*/ 3695700 h 4336841"/>
                <a:gd name="connsiteX16" fmla="*/ 1905000 w 4300729"/>
                <a:gd name="connsiteY16" fmla="*/ 3421380 h 4336841"/>
                <a:gd name="connsiteX17" fmla="*/ 1491615 w 4300729"/>
                <a:gd name="connsiteY17" fmla="*/ 3133725 h 4336841"/>
                <a:gd name="connsiteX18" fmla="*/ 1099185 w 4300729"/>
                <a:gd name="connsiteY18" fmla="*/ 3011805 h 4336841"/>
                <a:gd name="connsiteX19" fmla="*/ 933450 w 4300729"/>
                <a:gd name="connsiteY19" fmla="*/ 2733675 h 4336841"/>
                <a:gd name="connsiteX20" fmla="*/ 666750 w 4300729"/>
                <a:gd name="connsiteY20" fmla="*/ 2543175 h 4336841"/>
                <a:gd name="connsiteX21" fmla="*/ 581025 w 4300729"/>
                <a:gd name="connsiteY21" fmla="*/ 2676525 h 4336841"/>
                <a:gd name="connsiteX22" fmla="*/ 200025 w 4300729"/>
                <a:gd name="connsiteY22" fmla="*/ 2457450 h 4336841"/>
                <a:gd name="connsiteX0" fmla="*/ 0 w 4300729"/>
                <a:gd name="connsiteY0" fmla="*/ 0 h 4336841"/>
                <a:gd name="connsiteX1" fmla="*/ 1190625 w 4300729"/>
                <a:gd name="connsiteY1" fmla="*/ 990600 h 4336841"/>
                <a:gd name="connsiteX2" fmla="*/ 1095375 w 4300729"/>
                <a:gd name="connsiteY2" fmla="*/ 1152525 h 4336841"/>
                <a:gd name="connsiteX3" fmla="*/ 1371600 w 4300729"/>
                <a:gd name="connsiteY3" fmla="*/ 1390650 h 4336841"/>
                <a:gd name="connsiteX4" fmla="*/ 1276350 w 4300729"/>
                <a:gd name="connsiteY4" fmla="*/ 1552575 h 4336841"/>
                <a:gd name="connsiteX5" fmla="*/ 1590675 w 4300729"/>
                <a:gd name="connsiteY5" fmla="*/ 1762125 h 4336841"/>
                <a:gd name="connsiteX6" fmla="*/ 1863090 w 4300729"/>
                <a:gd name="connsiteY6" fmla="*/ 1735455 h 4336841"/>
                <a:gd name="connsiteX7" fmla="*/ 1584960 w 4300729"/>
                <a:gd name="connsiteY7" fmla="*/ 2419350 h 4336841"/>
                <a:gd name="connsiteX8" fmla="*/ 2493645 w 4300729"/>
                <a:gd name="connsiteY8" fmla="*/ 2150745 h 4336841"/>
                <a:gd name="connsiteX9" fmla="*/ 2838450 w 4300729"/>
                <a:gd name="connsiteY9" fmla="*/ 2228850 h 4336841"/>
                <a:gd name="connsiteX10" fmla="*/ 4175760 w 4300729"/>
                <a:gd name="connsiteY10" fmla="*/ 3162300 h 4336841"/>
                <a:gd name="connsiteX11" fmla="*/ 3867150 w 4300729"/>
                <a:gd name="connsiteY11" fmla="*/ 3558540 h 4336841"/>
                <a:gd name="connsiteX12" fmla="*/ 3499485 w 4300729"/>
                <a:gd name="connsiteY12" fmla="*/ 3825240 h 4336841"/>
                <a:gd name="connsiteX13" fmla="*/ 3124200 w 4300729"/>
                <a:gd name="connsiteY13" fmla="*/ 4114800 h 4336841"/>
                <a:gd name="connsiteX14" fmla="*/ 2514600 w 4300729"/>
                <a:gd name="connsiteY14" fmla="*/ 4114800 h 4336841"/>
                <a:gd name="connsiteX15" fmla="*/ 2257425 w 4300729"/>
                <a:gd name="connsiteY15" fmla="*/ 3695700 h 4336841"/>
                <a:gd name="connsiteX16" fmla="*/ 1905000 w 4300729"/>
                <a:gd name="connsiteY16" fmla="*/ 3421380 h 4336841"/>
                <a:gd name="connsiteX17" fmla="*/ 1491615 w 4300729"/>
                <a:gd name="connsiteY17" fmla="*/ 3133725 h 4336841"/>
                <a:gd name="connsiteX18" fmla="*/ 1099185 w 4300729"/>
                <a:gd name="connsiteY18" fmla="*/ 3011805 h 4336841"/>
                <a:gd name="connsiteX19" fmla="*/ 933450 w 4300729"/>
                <a:gd name="connsiteY19" fmla="*/ 2733675 h 4336841"/>
                <a:gd name="connsiteX20" fmla="*/ 666750 w 4300729"/>
                <a:gd name="connsiteY20" fmla="*/ 2543175 h 4336841"/>
                <a:gd name="connsiteX21" fmla="*/ 581025 w 4300729"/>
                <a:gd name="connsiteY21" fmla="*/ 2676525 h 4336841"/>
                <a:gd name="connsiteX22" fmla="*/ 200025 w 4300729"/>
                <a:gd name="connsiteY22" fmla="*/ 2457450 h 433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300729" h="4336841">
                  <a:moveTo>
                    <a:pt x="0" y="0"/>
                  </a:moveTo>
                  <a:lnTo>
                    <a:pt x="1190625" y="990600"/>
                  </a:lnTo>
                  <a:lnTo>
                    <a:pt x="1095375" y="1152525"/>
                  </a:lnTo>
                  <a:lnTo>
                    <a:pt x="1371600" y="1390650"/>
                  </a:lnTo>
                  <a:cubicBezTo>
                    <a:pt x="1343660" y="1424940"/>
                    <a:pt x="1330960" y="1468755"/>
                    <a:pt x="1276350" y="1552575"/>
                  </a:cubicBezTo>
                  <a:lnTo>
                    <a:pt x="1590675" y="1762125"/>
                  </a:lnTo>
                  <a:lnTo>
                    <a:pt x="1863090" y="1735455"/>
                  </a:lnTo>
                  <a:cubicBezTo>
                    <a:pt x="1779905" y="1943100"/>
                    <a:pt x="1500505" y="2352675"/>
                    <a:pt x="1584960" y="2419350"/>
                  </a:cubicBezTo>
                  <a:cubicBezTo>
                    <a:pt x="1848485" y="2598420"/>
                    <a:pt x="2131060" y="2545080"/>
                    <a:pt x="2493645" y="2150745"/>
                  </a:cubicBezTo>
                  <a:cubicBezTo>
                    <a:pt x="2632710" y="2167890"/>
                    <a:pt x="2667000" y="2194560"/>
                    <a:pt x="2838450" y="2228850"/>
                  </a:cubicBezTo>
                  <a:cubicBezTo>
                    <a:pt x="3365500" y="2581275"/>
                    <a:pt x="3705860" y="2830830"/>
                    <a:pt x="4175760" y="3162300"/>
                  </a:cubicBezTo>
                  <a:cubicBezTo>
                    <a:pt x="4492625" y="3402965"/>
                    <a:pt x="4138930" y="3763645"/>
                    <a:pt x="3867150" y="3558540"/>
                  </a:cubicBezTo>
                  <a:cubicBezTo>
                    <a:pt x="4075430" y="3846830"/>
                    <a:pt x="3731260" y="4053205"/>
                    <a:pt x="3499485" y="3825240"/>
                  </a:cubicBezTo>
                  <a:cubicBezTo>
                    <a:pt x="3655695" y="4135755"/>
                    <a:pt x="3339465" y="4251960"/>
                    <a:pt x="3124200" y="4114800"/>
                  </a:cubicBezTo>
                  <a:cubicBezTo>
                    <a:pt x="3195320" y="4331970"/>
                    <a:pt x="2860675" y="4480560"/>
                    <a:pt x="2514600" y="4114800"/>
                  </a:cubicBezTo>
                  <a:cubicBezTo>
                    <a:pt x="2600325" y="3889375"/>
                    <a:pt x="2466975" y="3663950"/>
                    <a:pt x="2257425" y="3695700"/>
                  </a:cubicBezTo>
                  <a:cubicBezTo>
                    <a:pt x="2286000" y="3454400"/>
                    <a:pt x="2052637" y="3331845"/>
                    <a:pt x="1905000" y="3421380"/>
                  </a:cubicBezTo>
                  <a:cubicBezTo>
                    <a:pt x="1963925" y="3231958"/>
                    <a:pt x="1637665" y="3032125"/>
                    <a:pt x="1491615" y="3133725"/>
                  </a:cubicBezTo>
                  <a:cubicBezTo>
                    <a:pt x="1548130" y="2995295"/>
                    <a:pt x="1286510" y="2834005"/>
                    <a:pt x="1099185" y="3011805"/>
                  </a:cubicBezTo>
                  <a:lnTo>
                    <a:pt x="933450" y="2733675"/>
                  </a:lnTo>
                  <a:lnTo>
                    <a:pt x="666750" y="2543175"/>
                  </a:lnTo>
                  <a:lnTo>
                    <a:pt x="581025" y="2676525"/>
                  </a:lnTo>
                  <a:lnTo>
                    <a:pt x="200025" y="2457450"/>
                  </a:lnTo>
                </a:path>
              </a:pathLst>
            </a:cu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1"/>
            </a:p>
          </p:txBody>
        </p:sp>
        <p:sp>
          <p:nvSpPr>
            <p:cNvPr id="244" name="Freeform 5">
              <a:extLst>
                <a:ext uri="{FF2B5EF4-FFF2-40B4-BE49-F238E27FC236}">
                  <a16:creationId xmlns:a16="http://schemas.microsoft.com/office/drawing/2014/main" id="{41E2E304-6270-4B4E-ACD4-F91B9CD26771}"/>
                </a:ext>
              </a:extLst>
            </p:cNvPr>
            <p:cNvSpPr/>
            <p:nvPr/>
          </p:nvSpPr>
          <p:spPr>
            <a:xfrm>
              <a:off x="2979453" y="4301052"/>
              <a:ext cx="1379276" cy="1206796"/>
            </a:xfrm>
            <a:custGeom>
              <a:avLst/>
              <a:gdLst>
                <a:gd name="connsiteX0" fmla="*/ 0 w 1381125"/>
                <a:gd name="connsiteY0" fmla="*/ 228600 h 1209675"/>
                <a:gd name="connsiteX1" fmla="*/ 285750 w 1381125"/>
                <a:gd name="connsiteY1" fmla="*/ 381000 h 1209675"/>
                <a:gd name="connsiteX2" fmla="*/ 581025 w 1381125"/>
                <a:gd name="connsiteY2" fmla="*/ 676275 h 1209675"/>
                <a:gd name="connsiteX3" fmla="*/ 847725 w 1381125"/>
                <a:gd name="connsiteY3" fmla="*/ 952500 h 1209675"/>
                <a:gd name="connsiteX4" fmla="*/ 1257300 w 1381125"/>
                <a:gd name="connsiteY4" fmla="*/ 1209675 h 1209675"/>
                <a:gd name="connsiteX5" fmla="*/ 1381125 w 1381125"/>
                <a:gd name="connsiteY5" fmla="*/ 828675 h 1209675"/>
                <a:gd name="connsiteX6" fmla="*/ 1123950 w 1381125"/>
                <a:gd name="connsiteY6" fmla="*/ 676275 h 1209675"/>
                <a:gd name="connsiteX7" fmla="*/ 838200 w 1381125"/>
                <a:gd name="connsiteY7" fmla="*/ 400050 h 1209675"/>
                <a:gd name="connsiteX8" fmla="*/ 447675 w 1381125"/>
                <a:gd name="connsiteY8" fmla="*/ 219075 h 1209675"/>
                <a:gd name="connsiteX9" fmla="*/ 114300 w 1381125"/>
                <a:gd name="connsiteY9" fmla="*/ 0 h 1209675"/>
                <a:gd name="connsiteX10" fmla="*/ 57150 w 1381125"/>
                <a:gd name="connsiteY10" fmla="*/ 247650 h 1209675"/>
                <a:gd name="connsiteX0" fmla="*/ 0 w 1381125"/>
                <a:gd name="connsiteY0" fmla="*/ 228600 h 1209675"/>
                <a:gd name="connsiteX1" fmla="*/ 285750 w 1381125"/>
                <a:gd name="connsiteY1" fmla="*/ 381000 h 1209675"/>
                <a:gd name="connsiteX2" fmla="*/ 581025 w 1381125"/>
                <a:gd name="connsiteY2" fmla="*/ 676275 h 1209675"/>
                <a:gd name="connsiteX3" fmla="*/ 847725 w 1381125"/>
                <a:gd name="connsiteY3" fmla="*/ 952500 h 1209675"/>
                <a:gd name="connsiteX4" fmla="*/ 1257300 w 1381125"/>
                <a:gd name="connsiteY4" fmla="*/ 1209675 h 1209675"/>
                <a:gd name="connsiteX5" fmla="*/ 1381125 w 1381125"/>
                <a:gd name="connsiteY5" fmla="*/ 828675 h 1209675"/>
                <a:gd name="connsiteX6" fmla="*/ 1123950 w 1381125"/>
                <a:gd name="connsiteY6" fmla="*/ 676275 h 1209675"/>
                <a:gd name="connsiteX7" fmla="*/ 838200 w 1381125"/>
                <a:gd name="connsiteY7" fmla="*/ 400050 h 1209675"/>
                <a:gd name="connsiteX8" fmla="*/ 447675 w 1381125"/>
                <a:gd name="connsiteY8" fmla="*/ 219075 h 1209675"/>
                <a:gd name="connsiteX9" fmla="*/ 114300 w 1381125"/>
                <a:gd name="connsiteY9" fmla="*/ 0 h 1209675"/>
                <a:gd name="connsiteX10" fmla="*/ 7620 w 1381125"/>
                <a:gd name="connsiteY10" fmla="*/ 224790 h 1209675"/>
                <a:gd name="connsiteX0" fmla="*/ 0 w 1381125"/>
                <a:gd name="connsiteY0" fmla="*/ 228600 h 1209675"/>
                <a:gd name="connsiteX1" fmla="*/ 285750 w 1381125"/>
                <a:gd name="connsiteY1" fmla="*/ 381000 h 1209675"/>
                <a:gd name="connsiteX2" fmla="*/ 581025 w 1381125"/>
                <a:gd name="connsiteY2" fmla="*/ 676275 h 1209675"/>
                <a:gd name="connsiteX3" fmla="*/ 847725 w 1381125"/>
                <a:gd name="connsiteY3" fmla="*/ 952500 h 1209675"/>
                <a:gd name="connsiteX4" fmla="*/ 1257300 w 1381125"/>
                <a:gd name="connsiteY4" fmla="*/ 1209675 h 1209675"/>
                <a:gd name="connsiteX5" fmla="*/ 1381125 w 1381125"/>
                <a:gd name="connsiteY5" fmla="*/ 828675 h 1209675"/>
                <a:gd name="connsiteX6" fmla="*/ 1123950 w 1381125"/>
                <a:gd name="connsiteY6" fmla="*/ 676275 h 1209675"/>
                <a:gd name="connsiteX7" fmla="*/ 838200 w 1381125"/>
                <a:gd name="connsiteY7" fmla="*/ 400050 h 1209675"/>
                <a:gd name="connsiteX8" fmla="*/ 447675 w 1381125"/>
                <a:gd name="connsiteY8" fmla="*/ 219075 h 1209675"/>
                <a:gd name="connsiteX9" fmla="*/ 114300 w 1381125"/>
                <a:gd name="connsiteY9" fmla="*/ 0 h 1209675"/>
                <a:gd name="connsiteX10" fmla="*/ 7620 w 1381125"/>
                <a:gd name="connsiteY10" fmla="*/ 194310 h 1209675"/>
                <a:gd name="connsiteX0" fmla="*/ 3810 w 1384935"/>
                <a:gd name="connsiteY0" fmla="*/ 228600 h 1209675"/>
                <a:gd name="connsiteX1" fmla="*/ 289560 w 1384935"/>
                <a:gd name="connsiteY1" fmla="*/ 381000 h 1209675"/>
                <a:gd name="connsiteX2" fmla="*/ 584835 w 1384935"/>
                <a:gd name="connsiteY2" fmla="*/ 676275 h 1209675"/>
                <a:gd name="connsiteX3" fmla="*/ 851535 w 1384935"/>
                <a:gd name="connsiteY3" fmla="*/ 952500 h 1209675"/>
                <a:gd name="connsiteX4" fmla="*/ 1261110 w 1384935"/>
                <a:gd name="connsiteY4" fmla="*/ 1209675 h 1209675"/>
                <a:gd name="connsiteX5" fmla="*/ 1384935 w 1384935"/>
                <a:gd name="connsiteY5" fmla="*/ 828675 h 1209675"/>
                <a:gd name="connsiteX6" fmla="*/ 1127760 w 1384935"/>
                <a:gd name="connsiteY6" fmla="*/ 676275 h 1209675"/>
                <a:gd name="connsiteX7" fmla="*/ 842010 w 1384935"/>
                <a:gd name="connsiteY7" fmla="*/ 400050 h 1209675"/>
                <a:gd name="connsiteX8" fmla="*/ 451485 w 1384935"/>
                <a:gd name="connsiteY8" fmla="*/ 219075 h 1209675"/>
                <a:gd name="connsiteX9" fmla="*/ 118110 w 1384935"/>
                <a:gd name="connsiteY9" fmla="*/ 0 h 1209675"/>
                <a:gd name="connsiteX10" fmla="*/ 0 w 1384935"/>
                <a:gd name="connsiteY10" fmla="*/ 236220 h 1209675"/>
                <a:gd name="connsiteX0" fmla="*/ 7620 w 1388745"/>
                <a:gd name="connsiteY0" fmla="*/ 228600 h 1209675"/>
                <a:gd name="connsiteX1" fmla="*/ 293370 w 1388745"/>
                <a:gd name="connsiteY1" fmla="*/ 381000 h 1209675"/>
                <a:gd name="connsiteX2" fmla="*/ 588645 w 1388745"/>
                <a:gd name="connsiteY2" fmla="*/ 676275 h 1209675"/>
                <a:gd name="connsiteX3" fmla="*/ 855345 w 1388745"/>
                <a:gd name="connsiteY3" fmla="*/ 952500 h 1209675"/>
                <a:gd name="connsiteX4" fmla="*/ 1264920 w 1388745"/>
                <a:gd name="connsiteY4" fmla="*/ 1209675 h 1209675"/>
                <a:gd name="connsiteX5" fmla="*/ 1388745 w 1388745"/>
                <a:gd name="connsiteY5" fmla="*/ 828675 h 1209675"/>
                <a:gd name="connsiteX6" fmla="*/ 1131570 w 1388745"/>
                <a:gd name="connsiteY6" fmla="*/ 676275 h 1209675"/>
                <a:gd name="connsiteX7" fmla="*/ 845820 w 1388745"/>
                <a:gd name="connsiteY7" fmla="*/ 400050 h 1209675"/>
                <a:gd name="connsiteX8" fmla="*/ 455295 w 1388745"/>
                <a:gd name="connsiteY8" fmla="*/ 219075 h 1209675"/>
                <a:gd name="connsiteX9" fmla="*/ 121920 w 1388745"/>
                <a:gd name="connsiteY9" fmla="*/ 0 h 1209675"/>
                <a:gd name="connsiteX10" fmla="*/ 0 w 1388745"/>
                <a:gd name="connsiteY10" fmla="*/ 201930 h 1209675"/>
                <a:gd name="connsiteX0" fmla="*/ 7620 w 1388745"/>
                <a:gd name="connsiteY0" fmla="*/ 228600 h 1209675"/>
                <a:gd name="connsiteX1" fmla="*/ 293370 w 1388745"/>
                <a:gd name="connsiteY1" fmla="*/ 381000 h 1209675"/>
                <a:gd name="connsiteX2" fmla="*/ 588645 w 1388745"/>
                <a:gd name="connsiteY2" fmla="*/ 676275 h 1209675"/>
                <a:gd name="connsiteX3" fmla="*/ 855345 w 1388745"/>
                <a:gd name="connsiteY3" fmla="*/ 952500 h 1209675"/>
                <a:gd name="connsiteX4" fmla="*/ 1264920 w 1388745"/>
                <a:gd name="connsiteY4" fmla="*/ 1209675 h 1209675"/>
                <a:gd name="connsiteX5" fmla="*/ 1388745 w 1388745"/>
                <a:gd name="connsiteY5" fmla="*/ 828675 h 1209675"/>
                <a:gd name="connsiteX6" fmla="*/ 1131570 w 1388745"/>
                <a:gd name="connsiteY6" fmla="*/ 676275 h 1209675"/>
                <a:gd name="connsiteX7" fmla="*/ 845820 w 1388745"/>
                <a:gd name="connsiteY7" fmla="*/ 400050 h 1209675"/>
                <a:gd name="connsiteX8" fmla="*/ 455295 w 1388745"/>
                <a:gd name="connsiteY8" fmla="*/ 219075 h 1209675"/>
                <a:gd name="connsiteX9" fmla="*/ 121920 w 1388745"/>
                <a:gd name="connsiteY9" fmla="*/ 0 h 1209675"/>
                <a:gd name="connsiteX10" fmla="*/ 0 w 1388745"/>
                <a:gd name="connsiteY10" fmla="*/ 201930 h 1209675"/>
                <a:gd name="connsiteX0" fmla="*/ 7620 w 1388745"/>
                <a:gd name="connsiteY0" fmla="*/ 228600 h 1209675"/>
                <a:gd name="connsiteX1" fmla="*/ 243840 w 1388745"/>
                <a:gd name="connsiteY1" fmla="*/ 377190 h 1209675"/>
                <a:gd name="connsiteX2" fmla="*/ 588645 w 1388745"/>
                <a:gd name="connsiteY2" fmla="*/ 676275 h 1209675"/>
                <a:gd name="connsiteX3" fmla="*/ 855345 w 1388745"/>
                <a:gd name="connsiteY3" fmla="*/ 952500 h 1209675"/>
                <a:gd name="connsiteX4" fmla="*/ 1264920 w 1388745"/>
                <a:gd name="connsiteY4" fmla="*/ 1209675 h 1209675"/>
                <a:gd name="connsiteX5" fmla="*/ 1388745 w 1388745"/>
                <a:gd name="connsiteY5" fmla="*/ 828675 h 1209675"/>
                <a:gd name="connsiteX6" fmla="*/ 1131570 w 1388745"/>
                <a:gd name="connsiteY6" fmla="*/ 676275 h 1209675"/>
                <a:gd name="connsiteX7" fmla="*/ 845820 w 1388745"/>
                <a:gd name="connsiteY7" fmla="*/ 400050 h 1209675"/>
                <a:gd name="connsiteX8" fmla="*/ 455295 w 1388745"/>
                <a:gd name="connsiteY8" fmla="*/ 219075 h 1209675"/>
                <a:gd name="connsiteX9" fmla="*/ 121920 w 1388745"/>
                <a:gd name="connsiteY9" fmla="*/ 0 h 1209675"/>
                <a:gd name="connsiteX10" fmla="*/ 0 w 1388745"/>
                <a:gd name="connsiteY10" fmla="*/ 201930 h 1209675"/>
                <a:gd name="connsiteX0" fmla="*/ 7620 w 1388745"/>
                <a:gd name="connsiteY0" fmla="*/ 228600 h 1209675"/>
                <a:gd name="connsiteX1" fmla="*/ 243840 w 1388745"/>
                <a:gd name="connsiteY1" fmla="*/ 377190 h 1209675"/>
                <a:gd name="connsiteX2" fmla="*/ 588645 w 1388745"/>
                <a:gd name="connsiteY2" fmla="*/ 676275 h 1209675"/>
                <a:gd name="connsiteX3" fmla="*/ 855345 w 1388745"/>
                <a:gd name="connsiteY3" fmla="*/ 952500 h 1209675"/>
                <a:gd name="connsiteX4" fmla="*/ 1264920 w 1388745"/>
                <a:gd name="connsiteY4" fmla="*/ 1209675 h 1209675"/>
                <a:gd name="connsiteX5" fmla="*/ 1388745 w 1388745"/>
                <a:gd name="connsiteY5" fmla="*/ 828675 h 1209675"/>
                <a:gd name="connsiteX6" fmla="*/ 1131570 w 1388745"/>
                <a:gd name="connsiteY6" fmla="*/ 676275 h 1209675"/>
                <a:gd name="connsiteX7" fmla="*/ 845820 w 1388745"/>
                <a:gd name="connsiteY7" fmla="*/ 400050 h 1209675"/>
                <a:gd name="connsiteX8" fmla="*/ 455295 w 1388745"/>
                <a:gd name="connsiteY8" fmla="*/ 219075 h 1209675"/>
                <a:gd name="connsiteX9" fmla="*/ 121920 w 1388745"/>
                <a:gd name="connsiteY9" fmla="*/ 0 h 1209675"/>
                <a:gd name="connsiteX10" fmla="*/ 0 w 1388745"/>
                <a:gd name="connsiteY10" fmla="*/ 201930 h 1209675"/>
                <a:gd name="connsiteX0" fmla="*/ 7620 w 1388745"/>
                <a:gd name="connsiteY0" fmla="*/ 228600 h 1209675"/>
                <a:gd name="connsiteX1" fmla="*/ 243840 w 1388745"/>
                <a:gd name="connsiteY1" fmla="*/ 377190 h 1209675"/>
                <a:gd name="connsiteX2" fmla="*/ 588645 w 1388745"/>
                <a:gd name="connsiteY2" fmla="*/ 676275 h 1209675"/>
                <a:gd name="connsiteX3" fmla="*/ 855345 w 1388745"/>
                <a:gd name="connsiteY3" fmla="*/ 952500 h 1209675"/>
                <a:gd name="connsiteX4" fmla="*/ 1264920 w 1388745"/>
                <a:gd name="connsiteY4" fmla="*/ 1209675 h 1209675"/>
                <a:gd name="connsiteX5" fmla="*/ 1388745 w 1388745"/>
                <a:gd name="connsiteY5" fmla="*/ 828675 h 1209675"/>
                <a:gd name="connsiteX6" fmla="*/ 1131570 w 1388745"/>
                <a:gd name="connsiteY6" fmla="*/ 676275 h 1209675"/>
                <a:gd name="connsiteX7" fmla="*/ 845820 w 1388745"/>
                <a:gd name="connsiteY7" fmla="*/ 400050 h 1209675"/>
                <a:gd name="connsiteX8" fmla="*/ 455295 w 1388745"/>
                <a:gd name="connsiteY8" fmla="*/ 219075 h 1209675"/>
                <a:gd name="connsiteX9" fmla="*/ 121920 w 1388745"/>
                <a:gd name="connsiteY9" fmla="*/ 0 h 1209675"/>
                <a:gd name="connsiteX10" fmla="*/ 0 w 1388745"/>
                <a:gd name="connsiteY10" fmla="*/ 201930 h 1209675"/>
                <a:gd name="connsiteX0" fmla="*/ 7620 w 1388745"/>
                <a:gd name="connsiteY0" fmla="*/ 228600 h 1209675"/>
                <a:gd name="connsiteX1" fmla="*/ 243840 w 1388745"/>
                <a:gd name="connsiteY1" fmla="*/ 377190 h 1209675"/>
                <a:gd name="connsiteX2" fmla="*/ 588645 w 1388745"/>
                <a:gd name="connsiteY2" fmla="*/ 676275 h 1209675"/>
                <a:gd name="connsiteX3" fmla="*/ 855345 w 1388745"/>
                <a:gd name="connsiteY3" fmla="*/ 952500 h 1209675"/>
                <a:gd name="connsiteX4" fmla="*/ 1264920 w 1388745"/>
                <a:gd name="connsiteY4" fmla="*/ 1209675 h 1209675"/>
                <a:gd name="connsiteX5" fmla="*/ 1388745 w 1388745"/>
                <a:gd name="connsiteY5" fmla="*/ 828675 h 1209675"/>
                <a:gd name="connsiteX6" fmla="*/ 1131570 w 1388745"/>
                <a:gd name="connsiteY6" fmla="*/ 676275 h 1209675"/>
                <a:gd name="connsiteX7" fmla="*/ 845820 w 1388745"/>
                <a:gd name="connsiteY7" fmla="*/ 400050 h 1209675"/>
                <a:gd name="connsiteX8" fmla="*/ 455295 w 1388745"/>
                <a:gd name="connsiteY8" fmla="*/ 219075 h 1209675"/>
                <a:gd name="connsiteX9" fmla="*/ 121920 w 1388745"/>
                <a:gd name="connsiteY9" fmla="*/ 0 h 1209675"/>
                <a:gd name="connsiteX10" fmla="*/ 0 w 1388745"/>
                <a:gd name="connsiteY10" fmla="*/ 201930 h 1209675"/>
                <a:gd name="connsiteX0" fmla="*/ 7620 w 1388745"/>
                <a:gd name="connsiteY0" fmla="*/ 228600 h 1209675"/>
                <a:gd name="connsiteX1" fmla="*/ 243840 w 1388745"/>
                <a:gd name="connsiteY1" fmla="*/ 377190 h 1209675"/>
                <a:gd name="connsiteX2" fmla="*/ 588645 w 1388745"/>
                <a:gd name="connsiteY2" fmla="*/ 676275 h 1209675"/>
                <a:gd name="connsiteX3" fmla="*/ 855345 w 1388745"/>
                <a:gd name="connsiteY3" fmla="*/ 952500 h 1209675"/>
                <a:gd name="connsiteX4" fmla="*/ 1264920 w 1388745"/>
                <a:gd name="connsiteY4" fmla="*/ 1209675 h 1209675"/>
                <a:gd name="connsiteX5" fmla="*/ 1388745 w 1388745"/>
                <a:gd name="connsiteY5" fmla="*/ 828675 h 1209675"/>
                <a:gd name="connsiteX6" fmla="*/ 1131570 w 1388745"/>
                <a:gd name="connsiteY6" fmla="*/ 676275 h 1209675"/>
                <a:gd name="connsiteX7" fmla="*/ 845820 w 1388745"/>
                <a:gd name="connsiteY7" fmla="*/ 400050 h 1209675"/>
                <a:gd name="connsiteX8" fmla="*/ 455295 w 1388745"/>
                <a:gd name="connsiteY8" fmla="*/ 219075 h 1209675"/>
                <a:gd name="connsiteX9" fmla="*/ 121920 w 1388745"/>
                <a:gd name="connsiteY9" fmla="*/ 0 h 1209675"/>
                <a:gd name="connsiteX10" fmla="*/ 0 w 1388745"/>
                <a:gd name="connsiteY10" fmla="*/ 201930 h 1209675"/>
                <a:gd name="connsiteX0" fmla="*/ 7620 w 1388745"/>
                <a:gd name="connsiteY0" fmla="*/ 228600 h 1209675"/>
                <a:gd name="connsiteX1" fmla="*/ 243840 w 1388745"/>
                <a:gd name="connsiteY1" fmla="*/ 377190 h 1209675"/>
                <a:gd name="connsiteX2" fmla="*/ 588645 w 1388745"/>
                <a:gd name="connsiteY2" fmla="*/ 676275 h 1209675"/>
                <a:gd name="connsiteX3" fmla="*/ 855345 w 1388745"/>
                <a:gd name="connsiteY3" fmla="*/ 952500 h 1209675"/>
                <a:gd name="connsiteX4" fmla="*/ 1264920 w 1388745"/>
                <a:gd name="connsiteY4" fmla="*/ 1209675 h 1209675"/>
                <a:gd name="connsiteX5" fmla="*/ 1388745 w 1388745"/>
                <a:gd name="connsiteY5" fmla="*/ 828675 h 1209675"/>
                <a:gd name="connsiteX6" fmla="*/ 1131570 w 1388745"/>
                <a:gd name="connsiteY6" fmla="*/ 676275 h 1209675"/>
                <a:gd name="connsiteX7" fmla="*/ 845820 w 1388745"/>
                <a:gd name="connsiteY7" fmla="*/ 400050 h 1209675"/>
                <a:gd name="connsiteX8" fmla="*/ 455295 w 1388745"/>
                <a:gd name="connsiteY8" fmla="*/ 219075 h 1209675"/>
                <a:gd name="connsiteX9" fmla="*/ 121920 w 1388745"/>
                <a:gd name="connsiteY9" fmla="*/ 0 h 1209675"/>
                <a:gd name="connsiteX10" fmla="*/ 0 w 1388745"/>
                <a:gd name="connsiteY10" fmla="*/ 201930 h 1209675"/>
                <a:gd name="connsiteX0" fmla="*/ 7620 w 1388745"/>
                <a:gd name="connsiteY0" fmla="*/ 228600 h 1209675"/>
                <a:gd name="connsiteX1" fmla="*/ 243840 w 1388745"/>
                <a:gd name="connsiteY1" fmla="*/ 377190 h 1209675"/>
                <a:gd name="connsiteX2" fmla="*/ 588645 w 1388745"/>
                <a:gd name="connsiteY2" fmla="*/ 676275 h 1209675"/>
                <a:gd name="connsiteX3" fmla="*/ 855345 w 1388745"/>
                <a:gd name="connsiteY3" fmla="*/ 952500 h 1209675"/>
                <a:gd name="connsiteX4" fmla="*/ 1264920 w 1388745"/>
                <a:gd name="connsiteY4" fmla="*/ 1209675 h 1209675"/>
                <a:gd name="connsiteX5" fmla="*/ 1388745 w 1388745"/>
                <a:gd name="connsiteY5" fmla="*/ 828675 h 1209675"/>
                <a:gd name="connsiteX6" fmla="*/ 1131570 w 1388745"/>
                <a:gd name="connsiteY6" fmla="*/ 676275 h 1209675"/>
                <a:gd name="connsiteX7" fmla="*/ 845820 w 1388745"/>
                <a:gd name="connsiteY7" fmla="*/ 400050 h 1209675"/>
                <a:gd name="connsiteX8" fmla="*/ 455295 w 1388745"/>
                <a:gd name="connsiteY8" fmla="*/ 219075 h 1209675"/>
                <a:gd name="connsiteX9" fmla="*/ 121920 w 1388745"/>
                <a:gd name="connsiteY9" fmla="*/ 0 h 1209675"/>
                <a:gd name="connsiteX10" fmla="*/ 0 w 1388745"/>
                <a:gd name="connsiteY10" fmla="*/ 201930 h 1209675"/>
                <a:gd name="connsiteX0" fmla="*/ 7620 w 1388745"/>
                <a:gd name="connsiteY0" fmla="*/ 228600 h 1209675"/>
                <a:gd name="connsiteX1" fmla="*/ 243840 w 1388745"/>
                <a:gd name="connsiteY1" fmla="*/ 377190 h 1209675"/>
                <a:gd name="connsiteX2" fmla="*/ 588645 w 1388745"/>
                <a:gd name="connsiteY2" fmla="*/ 676275 h 1209675"/>
                <a:gd name="connsiteX3" fmla="*/ 855345 w 1388745"/>
                <a:gd name="connsiteY3" fmla="*/ 952500 h 1209675"/>
                <a:gd name="connsiteX4" fmla="*/ 1264920 w 1388745"/>
                <a:gd name="connsiteY4" fmla="*/ 1209675 h 1209675"/>
                <a:gd name="connsiteX5" fmla="*/ 1388745 w 1388745"/>
                <a:gd name="connsiteY5" fmla="*/ 828675 h 1209675"/>
                <a:gd name="connsiteX6" fmla="*/ 1131570 w 1388745"/>
                <a:gd name="connsiteY6" fmla="*/ 676275 h 1209675"/>
                <a:gd name="connsiteX7" fmla="*/ 845820 w 1388745"/>
                <a:gd name="connsiteY7" fmla="*/ 400050 h 1209675"/>
                <a:gd name="connsiteX8" fmla="*/ 455295 w 1388745"/>
                <a:gd name="connsiteY8" fmla="*/ 219075 h 1209675"/>
                <a:gd name="connsiteX9" fmla="*/ 121920 w 1388745"/>
                <a:gd name="connsiteY9" fmla="*/ 0 h 1209675"/>
                <a:gd name="connsiteX10" fmla="*/ 0 w 1388745"/>
                <a:gd name="connsiteY10" fmla="*/ 201930 h 1209675"/>
                <a:gd name="connsiteX0" fmla="*/ 7620 w 1388745"/>
                <a:gd name="connsiteY0" fmla="*/ 228600 h 1106805"/>
                <a:gd name="connsiteX1" fmla="*/ 243840 w 1388745"/>
                <a:gd name="connsiteY1" fmla="*/ 377190 h 1106805"/>
                <a:gd name="connsiteX2" fmla="*/ 588645 w 1388745"/>
                <a:gd name="connsiteY2" fmla="*/ 676275 h 1106805"/>
                <a:gd name="connsiteX3" fmla="*/ 855345 w 1388745"/>
                <a:gd name="connsiteY3" fmla="*/ 952500 h 1106805"/>
                <a:gd name="connsiteX4" fmla="*/ 1268730 w 1388745"/>
                <a:gd name="connsiteY4" fmla="*/ 1106805 h 1106805"/>
                <a:gd name="connsiteX5" fmla="*/ 1388745 w 1388745"/>
                <a:gd name="connsiteY5" fmla="*/ 828675 h 1106805"/>
                <a:gd name="connsiteX6" fmla="*/ 1131570 w 1388745"/>
                <a:gd name="connsiteY6" fmla="*/ 676275 h 1106805"/>
                <a:gd name="connsiteX7" fmla="*/ 845820 w 1388745"/>
                <a:gd name="connsiteY7" fmla="*/ 400050 h 1106805"/>
                <a:gd name="connsiteX8" fmla="*/ 455295 w 1388745"/>
                <a:gd name="connsiteY8" fmla="*/ 219075 h 1106805"/>
                <a:gd name="connsiteX9" fmla="*/ 121920 w 1388745"/>
                <a:gd name="connsiteY9" fmla="*/ 0 h 1106805"/>
                <a:gd name="connsiteX10" fmla="*/ 0 w 1388745"/>
                <a:gd name="connsiteY10" fmla="*/ 201930 h 1106805"/>
                <a:gd name="connsiteX0" fmla="*/ 7620 w 1388745"/>
                <a:gd name="connsiteY0" fmla="*/ 228600 h 1161688"/>
                <a:gd name="connsiteX1" fmla="*/ 243840 w 1388745"/>
                <a:gd name="connsiteY1" fmla="*/ 377190 h 1161688"/>
                <a:gd name="connsiteX2" fmla="*/ 588645 w 1388745"/>
                <a:gd name="connsiteY2" fmla="*/ 676275 h 1161688"/>
                <a:gd name="connsiteX3" fmla="*/ 855345 w 1388745"/>
                <a:gd name="connsiteY3" fmla="*/ 952500 h 1161688"/>
                <a:gd name="connsiteX4" fmla="*/ 1268730 w 1388745"/>
                <a:gd name="connsiteY4" fmla="*/ 1106805 h 1161688"/>
                <a:gd name="connsiteX5" fmla="*/ 1388745 w 1388745"/>
                <a:gd name="connsiteY5" fmla="*/ 828675 h 1161688"/>
                <a:gd name="connsiteX6" fmla="*/ 1131570 w 1388745"/>
                <a:gd name="connsiteY6" fmla="*/ 676275 h 1161688"/>
                <a:gd name="connsiteX7" fmla="*/ 845820 w 1388745"/>
                <a:gd name="connsiteY7" fmla="*/ 400050 h 1161688"/>
                <a:gd name="connsiteX8" fmla="*/ 455295 w 1388745"/>
                <a:gd name="connsiteY8" fmla="*/ 219075 h 1161688"/>
                <a:gd name="connsiteX9" fmla="*/ 121920 w 1388745"/>
                <a:gd name="connsiteY9" fmla="*/ 0 h 1161688"/>
                <a:gd name="connsiteX10" fmla="*/ 0 w 1388745"/>
                <a:gd name="connsiteY10" fmla="*/ 201930 h 1161688"/>
                <a:gd name="connsiteX0" fmla="*/ 7620 w 1388745"/>
                <a:gd name="connsiteY0" fmla="*/ 228600 h 1161688"/>
                <a:gd name="connsiteX1" fmla="*/ 243840 w 1388745"/>
                <a:gd name="connsiteY1" fmla="*/ 377190 h 1161688"/>
                <a:gd name="connsiteX2" fmla="*/ 588645 w 1388745"/>
                <a:gd name="connsiteY2" fmla="*/ 676275 h 1161688"/>
                <a:gd name="connsiteX3" fmla="*/ 855345 w 1388745"/>
                <a:gd name="connsiteY3" fmla="*/ 952500 h 1161688"/>
                <a:gd name="connsiteX4" fmla="*/ 1268730 w 1388745"/>
                <a:gd name="connsiteY4" fmla="*/ 1106805 h 1161688"/>
                <a:gd name="connsiteX5" fmla="*/ 1388745 w 1388745"/>
                <a:gd name="connsiteY5" fmla="*/ 828675 h 1161688"/>
                <a:gd name="connsiteX6" fmla="*/ 1131570 w 1388745"/>
                <a:gd name="connsiteY6" fmla="*/ 676275 h 1161688"/>
                <a:gd name="connsiteX7" fmla="*/ 845820 w 1388745"/>
                <a:gd name="connsiteY7" fmla="*/ 400050 h 1161688"/>
                <a:gd name="connsiteX8" fmla="*/ 455295 w 1388745"/>
                <a:gd name="connsiteY8" fmla="*/ 219075 h 1161688"/>
                <a:gd name="connsiteX9" fmla="*/ 121920 w 1388745"/>
                <a:gd name="connsiteY9" fmla="*/ 0 h 1161688"/>
                <a:gd name="connsiteX10" fmla="*/ 0 w 1388745"/>
                <a:gd name="connsiteY10" fmla="*/ 201930 h 1161688"/>
                <a:gd name="connsiteX0" fmla="*/ 7620 w 1397320"/>
                <a:gd name="connsiteY0" fmla="*/ 228600 h 1161688"/>
                <a:gd name="connsiteX1" fmla="*/ 243840 w 1397320"/>
                <a:gd name="connsiteY1" fmla="*/ 377190 h 1161688"/>
                <a:gd name="connsiteX2" fmla="*/ 588645 w 1397320"/>
                <a:gd name="connsiteY2" fmla="*/ 676275 h 1161688"/>
                <a:gd name="connsiteX3" fmla="*/ 855345 w 1397320"/>
                <a:gd name="connsiteY3" fmla="*/ 952500 h 1161688"/>
                <a:gd name="connsiteX4" fmla="*/ 1268730 w 1397320"/>
                <a:gd name="connsiteY4" fmla="*/ 1106805 h 1161688"/>
                <a:gd name="connsiteX5" fmla="*/ 1388745 w 1397320"/>
                <a:gd name="connsiteY5" fmla="*/ 828675 h 1161688"/>
                <a:gd name="connsiteX6" fmla="*/ 1131570 w 1397320"/>
                <a:gd name="connsiteY6" fmla="*/ 676275 h 1161688"/>
                <a:gd name="connsiteX7" fmla="*/ 845820 w 1397320"/>
                <a:gd name="connsiteY7" fmla="*/ 400050 h 1161688"/>
                <a:gd name="connsiteX8" fmla="*/ 455295 w 1397320"/>
                <a:gd name="connsiteY8" fmla="*/ 219075 h 1161688"/>
                <a:gd name="connsiteX9" fmla="*/ 121920 w 1397320"/>
                <a:gd name="connsiteY9" fmla="*/ 0 h 1161688"/>
                <a:gd name="connsiteX10" fmla="*/ 0 w 1397320"/>
                <a:gd name="connsiteY10" fmla="*/ 201930 h 1161688"/>
                <a:gd name="connsiteX0" fmla="*/ 7620 w 1397320"/>
                <a:gd name="connsiteY0" fmla="*/ 228600 h 1161688"/>
                <a:gd name="connsiteX1" fmla="*/ 243840 w 1397320"/>
                <a:gd name="connsiteY1" fmla="*/ 377190 h 1161688"/>
                <a:gd name="connsiteX2" fmla="*/ 588645 w 1397320"/>
                <a:gd name="connsiteY2" fmla="*/ 676275 h 1161688"/>
                <a:gd name="connsiteX3" fmla="*/ 855345 w 1397320"/>
                <a:gd name="connsiteY3" fmla="*/ 952500 h 1161688"/>
                <a:gd name="connsiteX4" fmla="*/ 1268730 w 1397320"/>
                <a:gd name="connsiteY4" fmla="*/ 1106805 h 1161688"/>
                <a:gd name="connsiteX5" fmla="*/ 1388745 w 1397320"/>
                <a:gd name="connsiteY5" fmla="*/ 828675 h 1161688"/>
                <a:gd name="connsiteX6" fmla="*/ 1131570 w 1397320"/>
                <a:gd name="connsiteY6" fmla="*/ 676275 h 1161688"/>
                <a:gd name="connsiteX7" fmla="*/ 845820 w 1397320"/>
                <a:gd name="connsiteY7" fmla="*/ 400050 h 1161688"/>
                <a:gd name="connsiteX8" fmla="*/ 455295 w 1397320"/>
                <a:gd name="connsiteY8" fmla="*/ 219075 h 1161688"/>
                <a:gd name="connsiteX9" fmla="*/ 121920 w 1397320"/>
                <a:gd name="connsiteY9" fmla="*/ 0 h 1161688"/>
                <a:gd name="connsiteX10" fmla="*/ 0 w 1397320"/>
                <a:gd name="connsiteY10" fmla="*/ 201930 h 1161688"/>
                <a:gd name="connsiteX0" fmla="*/ 7620 w 1397320"/>
                <a:gd name="connsiteY0" fmla="*/ 228600 h 1161688"/>
                <a:gd name="connsiteX1" fmla="*/ 243840 w 1397320"/>
                <a:gd name="connsiteY1" fmla="*/ 377190 h 1161688"/>
                <a:gd name="connsiteX2" fmla="*/ 588645 w 1397320"/>
                <a:gd name="connsiteY2" fmla="*/ 676275 h 1161688"/>
                <a:gd name="connsiteX3" fmla="*/ 855345 w 1397320"/>
                <a:gd name="connsiteY3" fmla="*/ 952500 h 1161688"/>
                <a:gd name="connsiteX4" fmla="*/ 1268730 w 1397320"/>
                <a:gd name="connsiteY4" fmla="*/ 1106805 h 1161688"/>
                <a:gd name="connsiteX5" fmla="*/ 1388745 w 1397320"/>
                <a:gd name="connsiteY5" fmla="*/ 828675 h 1161688"/>
                <a:gd name="connsiteX6" fmla="*/ 1131570 w 1397320"/>
                <a:gd name="connsiteY6" fmla="*/ 676275 h 1161688"/>
                <a:gd name="connsiteX7" fmla="*/ 845820 w 1397320"/>
                <a:gd name="connsiteY7" fmla="*/ 400050 h 1161688"/>
                <a:gd name="connsiteX8" fmla="*/ 455295 w 1397320"/>
                <a:gd name="connsiteY8" fmla="*/ 219075 h 1161688"/>
                <a:gd name="connsiteX9" fmla="*/ 121920 w 1397320"/>
                <a:gd name="connsiteY9" fmla="*/ 0 h 1161688"/>
                <a:gd name="connsiteX10" fmla="*/ 0 w 1397320"/>
                <a:gd name="connsiteY10" fmla="*/ 201930 h 1161688"/>
                <a:gd name="connsiteX0" fmla="*/ 7620 w 1376446"/>
                <a:gd name="connsiteY0" fmla="*/ 228600 h 1161688"/>
                <a:gd name="connsiteX1" fmla="*/ 243840 w 1376446"/>
                <a:gd name="connsiteY1" fmla="*/ 377190 h 1161688"/>
                <a:gd name="connsiteX2" fmla="*/ 588645 w 1376446"/>
                <a:gd name="connsiteY2" fmla="*/ 676275 h 1161688"/>
                <a:gd name="connsiteX3" fmla="*/ 855345 w 1376446"/>
                <a:gd name="connsiteY3" fmla="*/ 952500 h 1161688"/>
                <a:gd name="connsiteX4" fmla="*/ 1268730 w 1376446"/>
                <a:gd name="connsiteY4" fmla="*/ 1106805 h 1161688"/>
                <a:gd name="connsiteX5" fmla="*/ 1365885 w 1376446"/>
                <a:gd name="connsiteY5" fmla="*/ 859155 h 1161688"/>
                <a:gd name="connsiteX6" fmla="*/ 1131570 w 1376446"/>
                <a:gd name="connsiteY6" fmla="*/ 676275 h 1161688"/>
                <a:gd name="connsiteX7" fmla="*/ 845820 w 1376446"/>
                <a:gd name="connsiteY7" fmla="*/ 400050 h 1161688"/>
                <a:gd name="connsiteX8" fmla="*/ 455295 w 1376446"/>
                <a:gd name="connsiteY8" fmla="*/ 219075 h 1161688"/>
                <a:gd name="connsiteX9" fmla="*/ 121920 w 1376446"/>
                <a:gd name="connsiteY9" fmla="*/ 0 h 1161688"/>
                <a:gd name="connsiteX10" fmla="*/ 0 w 1376446"/>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31570 w 1365973"/>
                <a:gd name="connsiteY6" fmla="*/ 676275 h 1161688"/>
                <a:gd name="connsiteX7" fmla="*/ 845820 w 1365973"/>
                <a:gd name="connsiteY7" fmla="*/ 400050 h 1161688"/>
                <a:gd name="connsiteX8" fmla="*/ 455295 w 1365973"/>
                <a:gd name="connsiteY8" fmla="*/ 21907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31570 w 1365973"/>
                <a:gd name="connsiteY6" fmla="*/ 676275 h 1161688"/>
                <a:gd name="connsiteX7" fmla="*/ 845820 w 1365973"/>
                <a:gd name="connsiteY7" fmla="*/ 400050 h 1161688"/>
                <a:gd name="connsiteX8" fmla="*/ 455295 w 1365973"/>
                <a:gd name="connsiteY8" fmla="*/ 21907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31570 w 1365973"/>
                <a:gd name="connsiteY6" fmla="*/ 676275 h 1161688"/>
                <a:gd name="connsiteX7" fmla="*/ 845820 w 1365973"/>
                <a:gd name="connsiteY7" fmla="*/ 400050 h 1161688"/>
                <a:gd name="connsiteX8" fmla="*/ 455295 w 1365973"/>
                <a:gd name="connsiteY8" fmla="*/ 21907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31570 w 1365973"/>
                <a:gd name="connsiteY6" fmla="*/ 718185 h 1161688"/>
                <a:gd name="connsiteX7" fmla="*/ 845820 w 1365973"/>
                <a:gd name="connsiteY7" fmla="*/ 400050 h 1161688"/>
                <a:gd name="connsiteX8" fmla="*/ 455295 w 1365973"/>
                <a:gd name="connsiteY8" fmla="*/ 21907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31570 w 1365973"/>
                <a:gd name="connsiteY6" fmla="*/ 718185 h 1161688"/>
                <a:gd name="connsiteX7" fmla="*/ 845820 w 1365973"/>
                <a:gd name="connsiteY7" fmla="*/ 400050 h 1161688"/>
                <a:gd name="connsiteX8" fmla="*/ 455295 w 1365973"/>
                <a:gd name="connsiteY8" fmla="*/ 21907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31570 w 1365973"/>
                <a:gd name="connsiteY6" fmla="*/ 718185 h 1161688"/>
                <a:gd name="connsiteX7" fmla="*/ 845820 w 1365973"/>
                <a:gd name="connsiteY7" fmla="*/ 400050 h 1161688"/>
                <a:gd name="connsiteX8" fmla="*/ 455295 w 1365973"/>
                <a:gd name="connsiteY8" fmla="*/ 21907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845820 w 1365973"/>
                <a:gd name="connsiteY7" fmla="*/ 400050 h 1161688"/>
                <a:gd name="connsiteX8" fmla="*/ 455295 w 1365973"/>
                <a:gd name="connsiteY8" fmla="*/ 21907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845820 w 1365973"/>
                <a:gd name="connsiteY7" fmla="*/ 400050 h 1161688"/>
                <a:gd name="connsiteX8" fmla="*/ 455295 w 1365973"/>
                <a:gd name="connsiteY8" fmla="*/ 21907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815340 w 1365973"/>
                <a:gd name="connsiteY7" fmla="*/ 407670 h 1161688"/>
                <a:gd name="connsiteX8" fmla="*/ 455295 w 1365973"/>
                <a:gd name="connsiteY8" fmla="*/ 21907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815340 w 1365973"/>
                <a:gd name="connsiteY7" fmla="*/ 407670 h 1161688"/>
                <a:gd name="connsiteX8" fmla="*/ 455295 w 1365973"/>
                <a:gd name="connsiteY8" fmla="*/ 21907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762000 w 1365973"/>
                <a:gd name="connsiteY7" fmla="*/ 419100 h 1161688"/>
                <a:gd name="connsiteX8" fmla="*/ 455295 w 1365973"/>
                <a:gd name="connsiteY8" fmla="*/ 21907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762000 w 1365973"/>
                <a:gd name="connsiteY7" fmla="*/ 419100 h 1161688"/>
                <a:gd name="connsiteX8" fmla="*/ 455295 w 1365973"/>
                <a:gd name="connsiteY8" fmla="*/ 21907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762000 w 1365973"/>
                <a:gd name="connsiteY7" fmla="*/ 419100 h 1161688"/>
                <a:gd name="connsiteX8" fmla="*/ 455295 w 1365973"/>
                <a:gd name="connsiteY8" fmla="*/ 21907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762000 w 1365973"/>
                <a:gd name="connsiteY7" fmla="*/ 419100 h 1161688"/>
                <a:gd name="connsiteX8" fmla="*/ 455295 w 1365973"/>
                <a:gd name="connsiteY8" fmla="*/ 21907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762000 w 1365973"/>
                <a:gd name="connsiteY7" fmla="*/ 419100 h 1161688"/>
                <a:gd name="connsiteX8" fmla="*/ 455295 w 1365973"/>
                <a:gd name="connsiteY8" fmla="*/ 21907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762000 w 1365973"/>
                <a:gd name="connsiteY7" fmla="*/ 419100 h 1161688"/>
                <a:gd name="connsiteX8" fmla="*/ 440055 w 1365973"/>
                <a:gd name="connsiteY8" fmla="*/ 20383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704850 w 1365973"/>
                <a:gd name="connsiteY7" fmla="*/ 419100 h 1161688"/>
                <a:gd name="connsiteX8" fmla="*/ 440055 w 1365973"/>
                <a:gd name="connsiteY8" fmla="*/ 20383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704850 w 1365973"/>
                <a:gd name="connsiteY7" fmla="*/ 419100 h 1161688"/>
                <a:gd name="connsiteX8" fmla="*/ 440055 w 1365973"/>
                <a:gd name="connsiteY8" fmla="*/ 20383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704850 w 1365973"/>
                <a:gd name="connsiteY7" fmla="*/ 419100 h 1161688"/>
                <a:gd name="connsiteX8" fmla="*/ 421005 w 1365973"/>
                <a:gd name="connsiteY8" fmla="*/ 19621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704850 w 1365973"/>
                <a:gd name="connsiteY7" fmla="*/ 419100 h 1161688"/>
                <a:gd name="connsiteX8" fmla="*/ 421005 w 1365973"/>
                <a:gd name="connsiteY8" fmla="*/ 19621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704850 w 1365973"/>
                <a:gd name="connsiteY7" fmla="*/ 419100 h 1161688"/>
                <a:gd name="connsiteX8" fmla="*/ 421005 w 1365973"/>
                <a:gd name="connsiteY8" fmla="*/ 19621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704850 w 1365973"/>
                <a:gd name="connsiteY7" fmla="*/ 419100 h 1161688"/>
                <a:gd name="connsiteX8" fmla="*/ 371475 w 1365973"/>
                <a:gd name="connsiteY8" fmla="*/ 177165 h 1161688"/>
                <a:gd name="connsiteX9" fmla="*/ 121920 w 1365973"/>
                <a:gd name="connsiteY9" fmla="*/ 0 h 1161688"/>
                <a:gd name="connsiteX10" fmla="*/ 0 w 1365973"/>
                <a:gd name="connsiteY10" fmla="*/ 201930 h 1161688"/>
                <a:gd name="connsiteX0" fmla="*/ 7620 w 1365973"/>
                <a:gd name="connsiteY0" fmla="*/ 228600 h 1161688"/>
                <a:gd name="connsiteX1" fmla="*/ 243840 w 1365973"/>
                <a:gd name="connsiteY1" fmla="*/ 377190 h 1161688"/>
                <a:gd name="connsiteX2" fmla="*/ 588645 w 1365973"/>
                <a:gd name="connsiteY2" fmla="*/ 676275 h 1161688"/>
                <a:gd name="connsiteX3" fmla="*/ 855345 w 1365973"/>
                <a:gd name="connsiteY3" fmla="*/ 952500 h 1161688"/>
                <a:gd name="connsiteX4" fmla="*/ 1268730 w 1365973"/>
                <a:gd name="connsiteY4" fmla="*/ 1106805 h 1161688"/>
                <a:gd name="connsiteX5" fmla="*/ 1365885 w 1365973"/>
                <a:gd name="connsiteY5" fmla="*/ 859155 h 1161688"/>
                <a:gd name="connsiteX6" fmla="*/ 1112520 w 1365973"/>
                <a:gd name="connsiteY6" fmla="*/ 702945 h 1161688"/>
                <a:gd name="connsiteX7" fmla="*/ 704850 w 1365973"/>
                <a:gd name="connsiteY7" fmla="*/ 419100 h 1161688"/>
                <a:gd name="connsiteX8" fmla="*/ 371475 w 1365973"/>
                <a:gd name="connsiteY8" fmla="*/ 177165 h 1161688"/>
                <a:gd name="connsiteX9" fmla="*/ 121920 w 1365973"/>
                <a:gd name="connsiteY9" fmla="*/ 0 h 1161688"/>
                <a:gd name="connsiteX10" fmla="*/ 0 w 1365973"/>
                <a:gd name="connsiteY10" fmla="*/ 201930 h 1161688"/>
                <a:gd name="connsiteX0" fmla="*/ 7620 w 1365973"/>
                <a:gd name="connsiteY0" fmla="*/ 251322 h 1184410"/>
                <a:gd name="connsiteX1" fmla="*/ 243840 w 1365973"/>
                <a:gd name="connsiteY1" fmla="*/ 399912 h 1184410"/>
                <a:gd name="connsiteX2" fmla="*/ 588645 w 1365973"/>
                <a:gd name="connsiteY2" fmla="*/ 698997 h 1184410"/>
                <a:gd name="connsiteX3" fmla="*/ 855345 w 1365973"/>
                <a:gd name="connsiteY3" fmla="*/ 975222 h 1184410"/>
                <a:gd name="connsiteX4" fmla="*/ 1268730 w 1365973"/>
                <a:gd name="connsiteY4" fmla="*/ 1129527 h 1184410"/>
                <a:gd name="connsiteX5" fmla="*/ 1365885 w 1365973"/>
                <a:gd name="connsiteY5" fmla="*/ 881877 h 1184410"/>
                <a:gd name="connsiteX6" fmla="*/ 1112520 w 1365973"/>
                <a:gd name="connsiteY6" fmla="*/ 725667 h 1184410"/>
                <a:gd name="connsiteX7" fmla="*/ 704850 w 1365973"/>
                <a:gd name="connsiteY7" fmla="*/ 441822 h 1184410"/>
                <a:gd name="connsiteX8" fmla="*/ 371475 w 1365973"/>
                <a:gd name="connsiteY8" fmla="*/ 199887 h 1184410"/>
                <a:gd name="connsiteX9" fmla="*/ 121920 w 1365973"/>
                <a:gd name="connsiteY9" fmla="*/ 22722 h 1184410"/>
                <a:gd name="connsiteX10" fmla="*/ 0 w 1365973"/>
                <a:gd name="connsiteY10" fmla="*/ 224652 h 1184410"/>
                <a:gd name="connsiteX0" fmla="*/ 7620 w 1365973"/>
                <a:gd name="connsiteY0" fmla="*/ 263643 h 1196731"/>
                <a:gd name="connsiteX1" fmla="*/ 243840 w 1365973"/>
                <a:gd name="connsiteY1" fmla="*/ 412233 h 1196731"/>
                <a:gd name="connsiteX2" fmla="*/ 588645 w 1365973"/>
                <a:gd name="connsiteY2" fmla="*/ 711318 h 1196731"/>
                <a:gd name="connsiteX3" fmla="*/ 855345 w 1365973"/>
                <a:gd name="connsiteY3" fmla="*/ 987543 h 1196731"/>
                <a:gd name="connsiteX4" fmla="*/ 1268730 w 1365973"/>
                <a:gd name="connsiteY4" fmla="*/ 1141848 h 1196731"/>
                <a:gd name="connsiteX5" fmla="*/ 1365885 w 1365973"/>
                <a:gd name="connsiteY5" fmla="*/ 894198 h 1196731"/>
                <a:gd name="connsiteX6" fmla="*/ 1112520 w 1365973"/>
                <a:gd name="connsiteY6" fmla="*/ 737988 h 1196731"/>
                <a:gd name="connsiteX7" fmla="*/ 704850 w 1365973"/>
                <a:gd name="connsiteY7" fmla="*/ 454143 h 1196731"/>
                <a:gd name="connsiteX8" fmla="*/ 371475 w 1365973"/>
                <a:gd name="connsiteY8" fmla="*/ 212208 h 1196731"/>
                <a:gd name="connsiteX9" fmla="*/ 121920 w 1365973"/>
                <a:gd name="connsiteY9" fmla="*/ 35043 h 1196731"/>
                <a:gd name="connsiteX10" fmla="*/ 0 w 1365973"/>
                <a:gd name="connsiteY10" fmla="*/ 236973 h 1196731"/>
                <a:gd name="connsiteX0" fmla="*/ 7620 w 1365973"/>
                <a:gd name="connsiteY0" fmla="*/ 263643 h 1196731"/>
                <a:gd name="connsiteX1" fmla="*/ 243840 w 1365973"/>
                <a:gd name="connsiteY1" fmla="*/ 412233 h 1196731"/>
                <a:gd name="connsiteX2" fmla="*/ 588645 w 1365973"/>
                <a:gd name="connsiteY2" fmla="*/ 711318 h 1196731"/>
                <a:gd name="connsiteX3" fmla="*/ 855345 w 1365973"/>
                <a:gd name="connsiteY3" fmla="*/ 987543 h 1196731"/>
                <a:gd name="connsiteX4" fmla="*/ 1268730 w 1365973"/>
                <a:gd name="connsiteY4" fmla="*/ 1141848 h 1196731"/>
                <a:gd name="connsiteX5" fmla="*/ 1365885 w 1365973"/>
                <a:gd name="connsiteY5" fmla="*/ 894198 h 1196731"/>
                <a:gd name="connsiteX6" fmla="*/ 1112520 w 1365973"/>
                <a:gd name="connsiteY6" fmla="*/ 737988 h 1196731"/>
                <a:gd name="connsiteX7" fmla="*/ 704850 w 1365973"/>
                <a:gd name="connsiteY7" fmla="*/ 454143 h 1196731"/>
                <a:gd name="connsiteX8" fmla="*/ 352425 w 1365973"/>
                <a:gd name="connsiteY8" fmla="*/ 212208 h 1196731"/>
                <a:gd name="connsiteX9" fmla="*/ 121920 w 1365973"/>
                <a:gd name="connsiteY9" fmla="*/ 35043 h 1196731"/>
                <a:gd name="connsiteX10" fmla="*/ 0 w 1365973"/>
                <a:gd name="connsiteY10" fmla="*/ 236973 h 1196731"/>
                <a:gd name="connsiteX0" fmla="*/ 1639 w 1379042"/>
                <a:gd name="connsiteY0" fmla="*/ 236973 h 1196731"/>
                <a:gd name="connsiteX1" fmla="*/ 256909 w 1379042"/>
                <a:gd name="connsiteY1" fmla="*/ 412233 h 1196731"/>
                <a:gd name="connsiteX2" fmla="*/ 601714 w 1379042"/>
                <a:gd name="connsiteY2" fmla="*/ 711318 h 1196731"/>
                <a:gd name="connsiteX3" fmla="*/ 868414 w 1379042"/>
                <a:gd name="connsiteY3" fmla="*/ 987543 h 1196731"/>
                <a:gd name="connsiteX4" fmla="*/ 1281799 w 1379042"/>
                <a:gd name="connsiteY4" fmla="*/ 1141848 h 1196731"/>
                <a:gd name="connsiteX5" fmla="*/ 1378954 w 1379042"/>
                <a:gd name="connsiteY5" fmla="*/ 894198 h 1196731"/>
                <a:gd name="connsiteX6" fmla="*/ 1125589 w 1379042"/>
                <a:gd name="connsiteY6" fmla="*/ 737988 h 1196731"/>
                <a:gd name="connsiteX7" fmla="*/ 717919 w 1379042"/>
                <a:gd name="connsiteY7" fmla="*/ 454143 h 1196731"/>
                <a:gd name="connsiteX8" fmla="*/ 365494 w 1379042"/>
                <a:gd name="connsiteY8" fmla="*/ 212208 h 1196731"/>
                <a:gd name="connsiteX9" fmla="*/ 134989 w 1379042"/>
                <a:gd name="connsiteY9" fmla="*/ 35043 h 1196731"/>
                <a:gd name="connsiteX10" fmla="*/ 13069 w 1379042"/>
                <a:gd name="connsiteY10" fmla="*/ 236973 h 1196731"/>
                <a:gd name="connsiteX0" fmla="*/ 1639 w 1379042"/>
                <a:gd name="connsiteY0" fmla="*/ 236973 h 1196731"/>
                <a:gd name="connsiteX1" fmla="*/ 256909 w 1379042"/>
                <a:gd name="connsiteY1" fmla="*/ 412233 h 1196731"/>
                <a:gd name="connsiteX2" fmla="*/ 601714 w 1379042"/>
                <a:gd name="connsiteY2" fmla="*/ 711318 h 1196731"/>
                <a:gd name="connsiteX3" fmla="*/ 868414 w 1379042"/>
                <a:gd name="connsiteY3" fmla="*/ 987543 h 1196731"/>
                <a:gd name="connsiteX4" fmla="*/ 1281799 w 1379042"/>
                <a:gd name="connsiteY4" fmla="*/ 1141848 h 1196731"/>
                <a:gd name="connsiteX5" fmla="*/ 1378954 w 1379042"/>
                <a:gd name="connsiteY5" fmla="*/ 894198 h 1196731"/>
                <a:gd name="connsiteX6" fmla="*/ 1125589 w 1379042"/>
                <a:gd name="connsiteY6" fmla="*/ 737988 h 1196731"/>
                <a:gd name="connsiteX7" fmla="*/ 717919 w 1379042"/>
                <a:gd name="connsiteY7" fmla="*/ 454143 h 1196731"/>
                <a:gd name="connsiteX8" fmla="*/ 365494 w 1379042"/>
                <a:gd name="connsiteY8" fmla="*/ 212208 h 1196731"/>
                <a:gd name="connsiteX9" fmla="*/ 134989 w 1379042"/>
                <a:gd name="connsiteY9" fmla="*/ 35043 h 1196731"/>
                <a:gd name="connsiteX10" fmla="*/ 1639 w 1379042"/>
                <a:gd name="connsiteY10" fmla="*/ 229353 h 1196731"/>
                <a:gd name="connsiteX0" fmla="*/ 1639 w 1379042"/>
                <a:gd name="connsiteY0" fmla="*/ 236973 h 1196731"/>
                <a:gd name="connsiteX1" fmla="*/ 256909 w 1379042"/>
                <a:gd name="connsiteY1" fmla="*/ 412233 h 1196731"/>
                <a:gd name="connsiteX2" fmla="*/ 601714 w 1379042"/>
                <a:gd name="connsiteY2" fmla="*/ 711318 h 1196731"/>
                <a:gd name="connsiteX3" fmla="*/ 868414 w 1379042"/>
                <a:gd name="connsiteY3" fmla="*/ 987543 h 1196731"/>
                <a:gd name="connsiteX4" fmla="*/ 1281799 w 1379042"/>
                <a:gd name="connsiteY4" fmla="*/ 1141848 h 1196731"/>
                <a:gd name="connsiteX5" fmla="*/ 1378954 w 1379042"/>
                <a:gd name="connsiteY5" fmla="*/ 894198 h 1196731"/>
                <a:gd name="connsiteX6" fmla="*/ 1125589 w 1379042"/>
                <a:gd name="connsiteY6" fmla="*/ 737988 h 1196731"/>
                <a:gd name="connsiteX7" fmla="*/ 717919 w 1379042"/>
                <a:gd name="connsiteY7" fmla="*/ 454143 h 1196731"/>
                <a:gd name="connsiteX8" fmla="*/ 365494 w 1379042"/>
                <a:gd name="connsiteY8" fmla="*/ 212208 h 1196731"/>
                <a:gd name="connsiteX9" fmla="*/ 134989 w 1379042"/>
                <a:gd name="connsiteY9" fmla="*/ 35043 h 1196731"/>
                <a:gd name="connsiteX10" fmla="*/ 1639 w 1379042"/>
                <a:gd name="connsiteY10" fmla="*/ 229353 h 1196731"/>
                <a:gd name="connsiteX0" fmla="*/ 1639 w 1379042"/>
                <a:gd name="connsiteY0" fmla="*/ 236973 h 1196731"/>
                <a:gd name="connsiteX1" fmla="*/ 256909 w 1379042"/>
                <a:gd name="connsiteY1" fmla="*/ 412233 h 1196731"/>
                <a:gd name="connsiteX2" fmla="*/ 601714 w 1379042"/>
                <a:gd name="connsiteY2" fmla="*/ 711318 h 1196731"/>
                <a:gd name="connsiteX3" fmla="*/ 868414 w 1379042"/>
                <a:gd name="connsiteY3" fmla="*/ 987543 h 1196731"/>
                <a:gd name="connsiteX4" fmla="*/ 1281799 w 1379042"/>
                <a:gd name="connsiteY4" fmla="*/ 1141848 h 1196731"/>
                <a:gd name="connsiteX5" fmla="*/ 1378954 w 1379042"/>
                <a:gd name="connsiteY5" fmla="*/ 894198 h 1196731"/>
                <a:gd name="connsiteX6" fmla="*/ 1125589 w 1379042"/>
                <a:gd name="connsiteY6" fmla="*/ 737988 h 1196731"/>
                <a:gd name="connsiteX7" fmla="*/ 717919 w 1379042"/>
                <a:gd name="connsiteY7" fmla="*/ 454143 h 1196731"/>
                <a:gd name="connsiteX8" fmla="*/ 365494 w 1379042"/>
                <a:gd name="connsiteY8" fmla="*/ 212208 h 1196731"/>
                <a:gd name="connsiteX9" fmla="*/ 134989 w 1379042"/>
                <a:gd name="connsiteY9" fmla="*/ 35043 h 1196731"/>
                <a:gd name="connsiteX10" fmla="*/ 1639 w 1379042"/>
                <a:gd name="connsiteY10" fmla="*/ 229353 h 1196731"/>
                <a:gd name="connsiteX11" fmla="*/ 1639 w 1379042"/>
                <a:gd name="connsiteY11" fmla="*/ 236973 h 1196731"/>
                <a:gd name="connsiteX0" fmla="*/ 2847 w 1380250"/>
                <a:gd name="connsiteY0" fmla="*/ 236973 h 1196731"/>
                <a:gd name="connsiteX1" fmla="*/ 258117 w 1380250"/>
                <a:gd name="connsiteY1" fmla="*/ 412233 h 1196731"/>
                <a:gd name="connsiteX2" fmla="*/ 602922 w 1380250"/>
                <a:gd name="connsiteY2" fmla="*/ 711318 h 1196731"/>
                <a:gd name="connsiteX3" fmla="*/ 869622 w 1380250"/>
                <a:gd name="connsiteY3" fmla="*/ 987543 h 1196731"/>
                <a:gd name="connsiteX4" fmla="*/ 1283007 w 1380250"/>
                <a:gd name="connsiteY4" fmla="*/ 1141848 h 1196731"/>
                <a:gd name="connsiteX5" fmla="*/ 1380162 w 1380250"/>
                <a:gd name="connsiteY5" fmla="*/ 894198 h 1196731"/>
                <a:gd name="connsiteX6" fmla="*/ 1126797 w 1380250"/>
                <a:gd name="connsiteY6" fmla="*/ 737988 h 1196731"/>
                <a:gd name="connsiteX7" fmla="*/ 719127 w 1380250"/>
                <a:gd name="connsiteY7" fmla="*/ 454143 h 1196731"/>
                <a:gd name="connsiteX8" fmla="*/ 366702 w 1380250"/>
                <a:gd name="connsiteY8" fmla="*/ 212208 h 1196731"/>
                <a:gd name="connsiteX9" fmla="*/ 136197 w 1380250"/>
                <a:gd name="connsiteY9" fmla="*/ 35043 h 1196731"/>
                <a:gd name="connsiteX10" fmla="*/ 2847 w 1380250"/>
                <a:gd name="connsiteY10" fmla="*/ 236973 h 1196731"/>
                <a:gd name="connsiteX0" fmla="*/ 1640 w 1379043"/>
                <a:gd name="connsiteY0" fmla="*/ 236973 h 1196731"/>
                <a:gd name="connsiteX1" fmla="*/ 256910 w 1379043"/>
                <a:gd name="connsiteY1" fmla="*/ 412233 h 1196731"/>
                <a:gd name="connsiteX2" fmla="*/ 601715 w 1379043"/>
                <a:gd name="connsiteY2" fmla="*/ 711318 h 1196731"/>
                <a:gd name="connsiteX3" fmla="*/ 868415 w 1379043"/>
                <a:gd name="connsiteY3" fmla="*/ 987543 h 1196731"/>
                <a:gd name="connsiteX4" fmla="*/ 1281800 w 1379043"/>
                <a:gd name="connsiteY4" fmla="*/ 1141848 h 1196731"/>
                <a:gd name="connsiteX5" fmla="*/ 1378955 w 1379043"/>
                <a:gd name="connsiteY5" fmla="*/ 894198 h 1196731"/>
                <a:gd name="connsiteX6" fmla="*/ 1125590 w 1379043"/>
                <a:gd name="connsiteY6" fmla="*/ 737988 h 1196731"/>
                <a:gd name="connsiteX7" fmla="*/ 717920 w 1379043"/>
                <a:gd name="connsiteY7" fmla="*/ 454143 h 1196731"/>
                <a:gd name="connsiteX8" fmla="*/ 365495 w 1379043"/>
                <a:gd name="connsiteY8" fmla="*/ 212208 h 1196731"/>
                <a:gd name="connsiteX9" fmla="*/ 134990 w 1379043"/>
                <a:gd name="connsiteY9" fmla="*/ 35043 h 1196731"/>
                <a:gd name="connsiteX10" fmla="*/ 1640 w 1379043"/>
                <a:gd name="connsiteY10" fmla="*/ 236973 h 1196731"/>
                <a:gd name="connsiteX0" fmla="*/ 17 w 1377420"/>
                <a:gd name="connsiteY0" fmla="*/ 236973 h 1196731"/>
                <a:gd name="connsiteX1" fmla="*/ 255287 w 1377420"/>
                <a:gd name="connsiteY1" fmla="*/ 412233 h 1196731"/>
                <a:gd name="connsiteX2" fmla="*/ 600092 w 1377420"/>
                <a:gd name="connsiteY2" fmla="*/ 711318 h 1196731"/>
                <a:gd name="connsiteX3" fmla="*/ 866792 w 1377420"/>
                <a:gd name="connsiteY3" fmla="*/ 987543 h 1196731"/>
                <a:gd name="connsiteX4" fmla="*/ 1280177 w 1377420"/>
                <a:gd name="connsiteY4" fmla="*/ 1141848 h 1196731"/>
                <a:gd name="connsiteX5" fmla="*/ 1377332 w 1377420"/>
                <a:gd name="connsiteY5" fmla="*/ 894198 h 1196731"/>
                <a:gd name="connsiteX6" fmla="*/ 1123967 w 1377420"/>
                <a:gd name="connsiteY6" fmla="*/ 737988 h 1196731"/>
                <a:gd name="connsiteX7" fmla="*/ 716297 w 1377420"/>
                <a:gd name="connsiteY7" fmla="*/ 454143 h 1196731"/>
                <a:gd name="connsiteX8" fmla="*/ 363872 w 1377420"/>
                <a:gd name="connsiteY8" fmla="*/ 212208 h 1196731"/>
                <a:gd name="connsiteX9" fmla="*/ 133367 w 1377420"/>
                <a:gd name="connsiteY9" fmla="*/ 35043 h 1196731"/>
                <a:gd name="connsiteX10" fmla="*/ 17 w 1377420"/>
                <a:gd name="connsiteY10" fmla="*/ 236973 h 1196731"/>
                <a:gd name="connsiteX0" fmla="*/ 3783 w 1381186"/>
                <a:gd name="connsiteY0" fmla="*/ 236973 h 1196731"/>
                <a:gd name="connsiteX1" fmla="*/ 259053 w 1381186"/>
                <a:gd name="connsiteY1" fmla="*/ 412233 h 1196731"/>
                <a:gd name="connsiteX2" fmla="*/ 603858 w 1381186"/>
                <a:gd name="connsiteY2" fmla="*/ 711318 h 1196731"/>
                <a:gd name="connsiteX3" fmla="*/ 870558 w 1381186"/>
                <a:gd name="connsiteY3" fmla="*/ 987543 h 1196731"/>
                <a:gd name="connsiteX4" fmla="*/ 1283943 w 1381186"/>
                <a:gd name="connsiteY4" fmla="*/ 1141848 h 1196731"/>
                <a:gd name="connsiteX5" fmla="*/ 1381098 w 1381186"/>
                <a:gd name="connsiteY5" fmla="*/ 894198 h 1196731"/>
                <a:gd name="connsiteX6" fmla="*/ 1127733 w 1381186"/>
                <a:gd name="connsiteY6" fmla="*/ 737988 h 1196731"/>
                <a:gd name="connsiteX7" fmla="*/ 720063 w 1381186"/>
                <a:gd name="connsiteY7" fmla="*/ 454143 h 1196731"/>
                <a:gd name="connsiteX8" fmla="*/ 367638 w 1381186"/>
                <a:gd name="connsiteY8" fmla="*/ 212208 h 1196731"/>
                <a:gd name="connsiteX9" fmla="*/ 137133 w 1381186"/>
                <a:gd name="connsiteY9" fmla="*/ 35043 h 1196731"/>
                <a:gd name="connsiteX10" fmla="*/ 3783 w 1381186"/>
                <a:gd name="connsiteY10" fmla="*/ 236973 h 1196731"/>
                <a:gd name="connsiteX0" fmla="*/ 4467 w 1381870"/>
                <a:gd name="connsiteY0" fmla="*/ 236973 h 1196731"/>
                <a:gd name="connsiteX1" fmla="*/ 259737 w 1381870"/>
                <a:gd name="connsiteY1" fmla="*/ 412233 h 1196731"/>
                <a:gd name="connsiteX2" fmla="*/ 604542 w 1381870"/>
                <a:gd name="connsiteY2" fmla="*/ 711318 h 1196731"/>
                <a:gd name="connsiteX3" fmla="*/ 871242 w 1381870"/>
                <a:gd name="connsiteY3" fmla="*/ 987543 h 1196731"/>
                <a:gd name="connsiteX4" fmla="*/ 1284627 w 1381870"/>
                <a:gd name="connsiteY4" fmla="*/ 1141848 h 1196731"/>
                <a:gd name="connsiteX5" fmla="*/ 1381782 w 1381870"/>
                <a:gd name="connsiteY5" fmla="*/ 894198 h 1196731"/>
                <a:gd name="connsiteX6" fmla="*/ 1128417 w 1381870"/>
                <a:gd name="connsiteY6" fmla="*/ 737988 h 1196731"/>
                <a:gd name="connsiteX7" fmla="*/ 720747 w 1381870"/>
                <a:gd name="connsiteY7" fmla="*/ 454143 h 1196731"/>
                <a:gd name="connsiteX8" fmla="*/ 368322 w 1381870"/>
                <a:gd name="connsiteY8" fmla="*/ 212208 h 1196731"/>
                <a:gd name="connsiteX9" fmla="*/ 137817 w 1381870"/>
                <a:gd name="connsiteY9" fmla="*/ 35043 h 1196731"/>
                <a:gd name="connsiteX10" fmla="*/ 4467 w 1381870"/>
                <a:gd name="connsiteY10" fmla="*/ 236973 h 1196731"/>
                <a:gd name="connsiteX0" fmla="*/ 4467 w 1381870"/>
                <a:gd name="connsiteY0" fmla="*/ 217026 h 1176784"/>
                <a:gd name="connsiteX1" fmla="*/ 259737 w 1381870"/>
                <a:gd name="connsiteY1" fmla="*/ 392286 h 1176784"/>
                <a:gd name="connsiteX2" fmla="*/ 604542 w 1381870"/>
                <a:gd name="connsiteY2" fmla="*/ 691371 h 1176784"/>
                <a:gd name="connsiteX3" fmla="*/ 871242 w 1381870"/>
                <a:gd name="connsiteY3" fmla="*/ 967596 h 1176784"/>
                <a:gd name="connsiteX4" fmla="*/ 1284627 w 1381870"/>
                <a:gd name="connsiteY4" fmla="*/ 1121901 h 1176784"/>
                <a:gd name="connsiteX5" fmla="*/ 1381782 w 1381870"/>
                <a:gd name="connsiteY5" fmla="*/ 874251 h 1176784"/>
                <a:gd name="connsiteX6" fmla="*/ 1128417 w 1381870"/>
                <a:gd name="connsiteY6" fmla="*/ 718041 h 1176784"/>
                <a:gd name="connsiteX7" fmla="*/ 720747 w 1381870"/>
                <a:gd name="connsiteY7" fmla="*/ 434196 h 1176784"/>
                <a:gd name="connsiteX8" fmla="*/ 368322 w 1381870"/>
                <a:gd name="connsiteY8" fmla="*/ 192261 h 1176784"/>
                <a:gd name="connsiteX9" fmla="*/ 137817 w 1381870"/>
                <a:gd name="connsiteY9" fmla="*/ 15096 h 1176784"/>
                <a:gd name="connsiteX10" fmla="*/ 4467 w 1381870"/>
                <a:gd name="connsiteY10" fmla="*/ 217026 h 1176784"/>
                <a:gd name="connsiteX0" fmla="*/ 4825 w 1382228"/>
                <a:gd name="connsiteY0" fmla="*/ 236461 h 1196219"/>
                <a:gd name="connsiteX1" fmla="*/ 260095 w 1382228"/>
                <a:gd name="connsiteY1" fmla="*/ 411721 h 1196219"/>
                <a:gd name="connsiteX2" fmla="*/ 604900 w 1382228"/>
                <a:gd name="connsiteY2" fmla="*/ 710806 h 1196219"/>
                <a:gd name="connsiteX3" fmla="*/ 871600 w 1382228"/>
                <a:gd name="connsiteY3" fmla="*/ 987031 h 1196219"/>
                <a:gd name="connsiteX4" fmla="*/ 1284985 w 1382228"/>
                <a:gd name="connsiteY4" fmla="*/ 1141336 h 1196219"/>
                <a:gd name="connsiteX5" fmla="*/ 1382140 w 1382228"/>
                <a:gd name="connsiteY5" fmla="*/ 893686 h 1196219"/>
                <a:gd name="connsiteX6" fmla="*/ 1128775 w 1382228"/>
                <a:gd name="connsiteY6" fmla="*/ 737476 h 1196219"/>
                <a:gd name="connsiteX7" fmla="*/ 721105 w 1382228"/>
                <a:gd name="connsiteY7" fmla="*/ 453631 h 1196219"/>
                <a:gd name="connsiteX8" fmla="*/ 368680 w 1382228"/>
                <a:gd name="connsiteY8" fmla="*/ 211696 h 1196219"/>
                <a:gd name="connsiteX9" fmla="*/ 130555 w 1382228"/>
                <a:gd name="connsiteY9" fmla="*/ 11671 h 1196219"/>
                <a:gd name="connsiteX10" fmla="*/ 4825 w 1382228"/>
                <a:gd name="connsiteY10" fmla="*/ 236461 h 1196219"/>
                <a:gd name="connsiteX0" fmla="*/ 5218 w 1382621"/>
                <a:gd name="connsiteY0" fmla="*/ 236461 h 1196219"/>
                <a:gd name="connsiteX1" fmla="*/ 260488 w 1382621"/>
                <a:gd name="connsiteY1" fmla="*/ 411721 h 1196219"/>
                <a:gd name="connsiteX2" fmla="*/ 605293 w 1382621"/>
                <a:gd name="connsiteY2" fmla="*/ 710806 h 1196219"/>
                <a:gd name="connsiteX3" fmla="*/ 871993 w 1382621"/>
                <a:gd name="connsiteY3" fmla="*/ 987031 h 1196219"/>
                <a:gd name="connsiteX4" fmla="*/ 1285378 w 1382621"/>
                <a:gd name="connsiteY4" fmla="*/ 1141336 h 1196219"/>
                <a:gd name="connsiteX5" fmla="*/ 1382533 w 1382621"/>
                <a:gd name="connsiteY5" fmla="*/ 893686 h 1196219"/>
                <a:gd name="connsiteX6" fmla="*/ 1129168 w 1382621"/>
                <a:gd name="connsiteY6" fmla="*/ 737476 h 1196219"/>
                <a:gd name="connsiteX7" fmla="*/ 721498 w 1382621"/>
                <a:gd name="connsiteY7" fmla="*/ 453631 h 1196219"/>
                <a:gd name="connsiteX8" fmla="*/ 369073 w 1382621"/>
                <a:gd name="connsiteY8" fmla="*/ 211696 h 1196219"/>
                <a:gd name="connsiteX9" fmla="*/ 130948 w 1382621"/>
                <a:gd name="connsiteY9" fmla="*/ 11671 h 1196219"/>
                <a:gd name="connsiteX10" fmla="*/ 5218 w 1382621"/>
                <a:gd name="connsiteY10" fmla="*/ 236461 h 1196219"/>
                <a:gd name="connsiteX0" fmla="*/ 5218 w 1382621"/>
                <a:gd name="connsiteY0" fmla="*/ 244278 h 1204036"/>
                <a:gd name="connsiteX1" fmla="*/ 260488 w 1382621"/>
                <a:gd name="connsiteY1" fmla="*/ 419538 h 1204036"/>
                <a:gd name="connsiteX2" fmla="*/ 605293 w 1382621"/>
                <a:gd name="connsiteY2" fmla="*/ 718623 h 1204036"/>
                <a:gd name="connsiteX3" fmla="*/ 871993 w 1382621"/>
                <a:gd name="connsiteY3" fmla="*/ 994848 h 1204036"/>
                <a:gd name="connsiteX4" fmla="*/ 1285378 w 1382621"/>
                <a:gd name="connsiteY4" fmla="*/ 1149153 h 1204036"/>
                <a:gd name="connsiteX5" fmla="*/ 1382533 w 1382621"/>
                <a:gd name="connsiteY5" fmla="*/ 901503 h 1204036"/>
                <a:gd name="connsiteX6" fmla="*/ 1129168 w 1382621"/>
                <a:gd name="connsiteY6" fmla="*/ 745293 h 1204036"/>
                <a:gd name="connsiteX7" fmla="*/ 721498 w 1382621"/>
                <a:gd name="connsiteY7" fmla="*/ 461448 h 1204036"/>
                <a:gd name="connsiteX8" fmla="*/ 369073 w 1382621"/>
                <a:gd name="connsiteY8" fmla="*/ 219513 h 1204036"/>
                <a:gd name="connsiteX9" fmla="*/ 130948 w 1382621"/>
                <a:gd name="connsiteY9" fmla="*/ 19488 h 1204036"/>
                <a:gd name="connsiteX10" fmla="*/ 5218 w 1382621"/>
                <a:gd name="connsiteY10" fmla="*/ 244278 h 1204036"/>
                <a:gd name="connsiteX0" fmla="*/ 2926 w 1380329"/>
                <a:gd name="connsiteY0" fmla="*/ 244278 h 1204036"/>
                <a:gd name="connsiteX1" fmla="*/ 258196 w 1380329"/>
                <a:gd name="connsiteY1" fmla="*/ 419538 h 1204036"/>
                <a:gd name="connsiteX2" fmla="*/ 603001 w 1380329"/>
                <a:gd name="connsiteY2" fmla="*/ 718623 h 1204036"/>
                <a:gd name="connsiteX3" fmla="*/ 869701 w 1380329"/>
                <a:gd name="connsiteY3" fmla="*/ 994848 h 1204036"/>
                <a:gd name="connsiteX4" fmla="*/ 1283086 w 1380329"/>
                <a:gd name="connsiteY4" fmla="*/ 1149153 h 1204036"/>
                <a:gd name="connsiteX5" fmla="*/ 1380241 w 1380329"/>
                <a:gd name="connsiteY5" fmla="*/ 901503 h 1204036"/>
                <a:gd name="connsiteX6" fmla="*/ 1126876 w 1380329"/>
                <a:gd name="connsiteY6" fmla="*/ 745293 h 1204036"/>
                <a:gd name="connsiteX7" fmla="*/ 719206 w 1380329"/>
                <a:gd name="connsiteY7" fmla="*/ 461448 h 1204036"/>
                <a:gd name="connsiteX8" fmla="*/ 366781 w 1380329"/>
                <a:gd name="connsiteY8" fmla="*/ 219513 h 1204036"/>
                <a:gd name="connsiteX9" fmla="*/ 128656 w 1380329"/>
                <a:gd name="connsiteY9" fmla="*/ 19488 h 1204036"/>
                <a:gd name="connsiteX10" fmla="*/ 2926 w 1380329"/>
                <a:gd name="connsiteY10" fmla="*/ 244278 h 1204036"/>
                <a:gd name="connsiteX0" fmla="*/ 2926 w 1380329"/>
                <a:gd name="connsiteY0" fmla="*/ 244278 h 1204036"/>
                <a:gd name="connsiteX1" fmla="*/ 258196 w 1380329"/>
                <a:gd name="connsiteY1" fmla="*/ 419538 h 1204036"/>
                <a:gd name="connsiteX2" fmla="*/ 603001 w 1380329"/>
                <a:gd name="connsiteY2" fmla="*/ 718623 h 1204036"/>
                <a:gd name="connsiteX3" fmla="*/ 869701 w 1380329"/>
                <a:gd name="connsiteY3" fmla="*/ 994848 h 1204036"/>
                <a:gd name="connsiteX4" fmla="*/ 1283086 w 1380329"/>
                <a:gd name="connsiteY4" fmla="*/ 1149153 h 1204036"/>
                <a:gd name="connsiteX5" fmla="*/ 1380241 w 1380329"/>
                <a:gd name="connsiteY5" fmla="*/ 901503 h 1204036"/>
                <a:gd name="connsiteX6" fmla="*/ 1126876 w 1380329"/>
                <a:gd name="connsiteY6" fmla="*/ 745293 h 1204036"/>
                <a:gd name="connsiteX7" fmla="*/ 719206 w 1380329"/>
                <a:gd name="connsiteY7" fmla="*/ 461448 h 1204036"/>
                <a:gd name="connsiteX8" fmla="*/ 366781 w 1380329"/>
                <a:gd name="connsiteY8" fmla="*/ 219513 h 1204036"/>
                <a:gd name="connsiteX9" fmla="*/ 128656 w 1380329"/>
                <a:gd name="connsiteY9" fmla="*/ 19488 h 1204036"/>
                <a:gd name="connsiteX10" fmla="*/ 2926 w 1380329"/>
                <a:gd name="connsiteY10" fmla="*/ 244278 h 1204036"/>
                <a:gd name="connsiteX0" fmla="*/ 2926 w 1380329"/>
                <a:gd name="connsiteY0" fmla="*/ 244278 h 1204036"/>
                <a:gd name="connsiteX1" fmla="*/ 258196 w 1380329"/>
                <a:gd name="connsiteY1" fmla="*/ 419538 h 1204036"/>
                <a:gd name="connsiteX2" fmla="*/ 603001 w 1380329"/>
                <a:gd name="connsiteY2" fmla="*/ 718623 h 1204036"/>
                <a:gd name="connsiteX3" fmla="*/ 869701 w 1380329"/>
                <a:gd name="connsiteY3" fmla="*/ 994848 h 1204036"/>
                <a:gd name="connsiteX4" fmla="*/ 1283086 w 1380329"/>
                <a:gd name="connsiteY4" fmla="*/ 1149153 h 1204036"/>
                <a:gd name="connsiteX5" fmla="*/ 1380241 w 1380329"/>
                <a:gd name="connsiteY5" fmla="*/ 901503 h 1204036"/>
                <a:gd name="connsiteX6" fmla="*/ 1126876 w 1380329"/>
                <a:gd name="connsiteY6" fmla="*/ 745293 h 1204036"/>
                <a:gd name="connsiteX7" fmla="*/ 719206 w 1380329"/>
                <a:gd name="connsiteY7" fmla="*/ 461448 h 1204036"/>
                <a:gd name="connsiteX8" fmla="*/ 366781 w 1380329"/>
                <a:gd name="connsiteY8" fmla="*/ 219513 h 1204036"/>
                <a:gd name="connsiteX9" fmla="*/ 128656 w 1380329"/>
                <a:gd name="connsiteY9" fmla="*/ 19488 h 1204036"/>
                <a:gd name="connsiteX10" fmla="*/ 2926 w 1380329"/>
                <a:gd name="connsiteY10" fmla="*/ 244278 h 1204036"/>
                <a:gd name="connsiteX0" fmla="*/ 2926 w 1380329"/>
                <a:gd name="connsiteY0" fmla="*/ 244278 h 1204036"/>
                <a:gd name="connsiteX1" fmla="*/ 258196 w 1380329"/>
                <a:gd name="connsiteY1" fmla="*/ 419538 h 1204036"/>
                <a:gd name="connsiteX2" fmla="*/ 603001 w 1380329"/>
                <a:gd name="connsiteY2" fmla="*/ 718623 h 1204036"/>
                <a:gd name="connsiteX3" fmla="*/ 869701 w 1380329"/>
                <a:gd name="connsiteY3" fmla="*/ 994848 h 1204036"/>
                <a:gd name="connsiteX4" fmla="*/ 1283086 w 1380329"/>
                <a:gd name="connsiteY4" fmla="*/ 1149153 h 1204036"/>
                <a:gd name="connsiteX5" fmla="*/ 1380241 w 1380329"/>
                <a:gd name="connsiteY5" fmla="*/ 901503 h 1204036"/>
                <a:gd name="connsiteX6" fmla="*/ 1126876 w 1380329"/>
                <a:gd name="connsiteY6" fmla="*/ 745293 h 1204036"/>
                <a:gd name="connsiteX7" fmla="*/ 719206 w 1380329"/>
                <a:gd name="connsiteY7" fmla="*/ 461448 h 1204036"/>
                <a:gd name="connsiteX8" fmla="*/ 366781 w 1380329"/>
                <a:gd name="connsiteY8" fmla="*/ 219513 h 1204036"/>
                <a:gd name="connsiteX9" fmla="*/ 128656 w 1380329"/>
                <a:gd name="connsiteY9" fmla="*/ 19488 h 1204036"/>
                <a:gd name="connsiteX10" fmla="*/ 2926 w 1380329"/>
                <a:gd name="connsiteY10" fmla="*/ 244278 h 1204036"/>
                <a:gd name="connsiteX0" fmla="*/ 2926 w 1380329"/>
                <a:gd name="connsiteY0" fmla="*/ 244278 h 1204036"/>
                <a:gd name="connsiteX1" fmla="*/ 258196 w 1380329"/>
                <a:gd name="connsiteY1" fmla="*/ 419538 h 1204036"/>
                <a:gd name="connsiteX2" fmla="*/ 603001 w 1380329"/>
                <a:gd name="connsiteY2" fmla="*/ 718623 h 1204036"/>
                <a:gd name="connsiteX3" fmla="*/ 869701 w 1380329"/>
                <a:gd name="connsiteY3" fmla="*/ 994848 h 1204036"/>
                <a:gd name="connsiteX4" fmla="*/ 1283086 w 1380329"/>
                <a:gd name="connsiteY4" fmla="*/ 1149153 h 1204036"/>
                <a:gd name="connsiteX5" fmla="*/ 1380241 w 1380329"/>
                <a:gd name="connsiteY5" fmla="*/ 901503 h 1204036"/>
                <a:gd name="connsiteX6" fmla="*/ 1126876 w 1380329"/>
                <a:gd name="connsiteY6" fmla="*/ 745293 h 1204036"/>
                <a:gd name="connsiteX7" fmla="*/ 719206 w 1380329"/>
                <a:gd name="connsiteY7" fmla="*/ 461448 h 1204036"/>
                <a:gd name="connsiteX8" fmla="*/ 366781 w 1380329"/>
                <a:gd name="connsiteY8" fmla="*/ 219513 h 1204036"/>
                <a:gd name="connsiteX9" fmla="*/ 128656 w 1380329"/>
                <a:gd name="connsiteY9" fmla="*/ 19488 h 1204036"/>
                <a:gd name="connsiteX10" fmla="*/ 2926 w 1380329"/>
                <a:gd name="connsiteY10" fmla="*/ 244278 h 1204036"/>
                <a:gd name="connsiteX0" fmla="*/ 2926 w 1380329"/>
                <a:gd name="connsiteY0" fmla="*/ 244278 h 1204036"/>
                <a:gd name="connsiteX1" fmla="*/ 258196 w 1380329"/>
                <a:gd name="connsiteY1" fmla="*/ 419538 h 1204036"/>
                <a:gd name="connsiteX2" fmla="*/ 603001 w 1380329"/>
                <a:gd name="connsiteY2" fmla="*/ 718623 h 1204036"/>
                <a:gd name="connsiteX3" fmla="*/ 869701 w 1380329"/>
                <a:gd name="connsiteY3" fmla="*/ 994848 h 1204036"/>
                <a:gd name="connsiteX4" fmla="*/ 1283086 w 1380329"/>
                <a:gd name="connsiteY4" fmla="*/ 1149153 h 1204036"/>
                <a:gd name="connsiteX5" fmla="*/ 1380241 w 1380329"/>
                <a:gd name="connsiteY5" fmla="*/ 901503 h 1204036"/>
                <a:gd name="connsiteX6" fmla="*/ 1126876 w 1380329"/>
                <a:gd name="connsiteY6" fmla="*/ 745293 h 1204036"/>
                <a:gd name="connsiteX7" fmla="*/ 719206 w 1380329"/>
                <a:gd name="connsiteY7" fmla="*/ 461448 h 1204036"/>
                <a:gd name="connsiteX8" fmla="*/ 366781 w 1380329"/>
                <a:gd name="connsiteY8" fmla="*/ 219513 h 1204036"/>
                <a:gd name="connsiteX9" fmla="*/ 128656 w 1380329"/>
                <a:gd name="connsiteY9" fmla="*/ 19488 h 1204036"/>
                <a:gd name="connsiteX10" fmla="*/ 2926 w 1380329"/>
                <a:gd name="connsiteY10" fmla="*/ 244278 h 1204036"/>
                <a:gd name="connsiteX0" fmla="*/ 2926 w 1380329"/>
                <a:gd name="connsiteY0" fmla="*/ 244278 h 1204036"/>
                <a:gd name="connsiteX1" fmla="*/ 258196 w 1380329"/>
                <a:gd name="connsiteY1" fmla="*/ 419538 h 1204036"/>
                <a:gd name="connsiteX2" fmla="*/ 603001 w 1380329"/>
                <a:gd name="connsiteY2" fmla="*/ 718623 h 1204036"/>
                <a:gd name="connsiteX3" fmla="*/ 869701 w 1380329"/>
                <a:gd name="connsiteY3" fmla="*/ 994848 h 1204036"/>
                <a:gd name="connsiteX4" fmla="*/ 1283086 w 1380329"/>
                <a:gd name="connsiteY4" fmla="*/ 1149153 h 1204036"/>
                <a:gd name="connsiteX5" fmla="*/ 1380241 w 1380329"/>
                <a:gd name="connsiteY5" fmla="*/ 901503 h 1204036"/>
                <a:gd name="connsiteX6" fmla="*/ 1126876 w 1380329"/>
                <a:gd name="connsiteY6" fmla="*/ 745293 h 1204036"/>
                <a:gd name="connsiteX7" fmla="*/ 719206 w 1380329"/>
                <a:gd name="connsiteY7" fmla="*/ 461448 h 1204036"/>
                <a:gd name="connsiteX8" fmla="*/ 366781 w 1380329"/>
                <a:gd name="connsiteY8" fmla="*/ 219513 h 1204036"/>
                <a:gd name="connsiteX9" fmla="*/ 128656 w 1380329"/>
                <a:gd name="connsiteY9" fmla="*/ 19488 h 1204036"/>
                <a:gd name="connsiteX10" fmla="*/ 2926 w 1380329"/>
                <a:gd name="connsiteY10" fmla="*/ 244278 h 1204036"/>
                <a:gd name="connsiteX0" fmla="*/ 2926 w 1380329"/>
                <a:gd name="connsiteY0" fmla="*/ 244278 h 1204036"/>
                <a:gd name="connsiteX1" fmla="*/ 258196 w 1380329"/>
                <a:gd name="connsiteY1" fmla="*/ 419538 h 1204036"/>
                <a:gd name="connsiteX2" fmla="*/ 603001 w 1380329"/>
                <a:gd name="connsiteY2" fmla="*/ 718623 h 1204036"/>
                <a:gd name="connsiteX3" fmla="*/ 869701 w 1380329"/>
                <a:gd name="connsiteY3" fmla="*/ 994848 h 1204036"/>
                <a:gd name="connsiteX4" fmla="*/ 1283086 w 1380329"/>
                <a:gd name="connsiteY4" fmla="*/ 1149153 h 1204036"/>
                <a:gd name="connsiteX5" fmla="*/ 1380241 w 1380329"/>
                <a:gd name="connsiteY5" fmla="*/ 901503 h 1204036"/>
                <a:gd name="connsiteX6" fmla="*/ 1126876 w 1380329"/>
                <a:gd name="connsiteY6" fmla="*/ 745293 h 1204036"/>
                <a:gd name="connsiteX7" fmla="*/ 719206 w 1380329"/>
                <a:gd name="connsiteY7" fmla="*/ 461448 h 1204036"/>
                <a:gd name="connsiteX8" fmla="*/ 366781 w 1380329"/>
                <a:gd name="connsiteY8" fmla="*/ 219513 h 1204036"/>
                <a:gd name="connsiteX9" fmla="*/ 128656 w 1380329"/>
                <a:gd name="connsiteY9" fmla="*/ 19488 h 1204036"/>
                <a:gd name="connsiteX10" fmla="*/ 2926 w 1380329"/>
                <a:gd name="connsiteY10" fmla="*/ 244278 h 1204036"/>
                <a:gd name="connsiteX0" fmla="*/ 2926 w 1380329"/>
                <a:gd name="connsiteY0" fmla="*/ 244278 h 1204036"/>
                <a:gd name="connsiteX1" fmla="*/ 258196 w 1380329"/>
                <a:gd name="connsiteY1" fmla="*/ 419538 h 1204036"/>
                <a:gd name="connsiteX2" fmla="*/ 603001 w 1380329"/>
                <a:gd name="connsiteY2" fmla="*/ 718623 h 1204036"/>
                <a:gd name="connsiteX3" fmla="*/ 869701 w 1380329"/>
                <a:gd name="connsiteY3" fmla="*/ 994848 h 1204036"/>
                <a:gd name="connsiteX4" fmla="*/ 1283086 w 1380329"/>
                <a:gd name="connsiteY4" fmla="*/ 1149153 h 1204036"/>
                <a:gd name="connsiteX5" fmla="*/ 1380241 w 1380329"/>
                <a:gd name="connsiteY5" fmla="*/ 901503 h 1204036"/>
                <a:gd name="connsiteX6" fmla="*/ 1126876 w 1380329"/>
                <a:gd name="connsiteY6" fmla="*/ 745293 h 1204036"/>
                <a:gd name="connsiteX7" fmla="*/ 719206 w 1380329"/>
                <a:gd name="connsiteY7" fmla="*/ 461448 h 1204036"/>
                <a:gd name="connsiteX8" fmla="*/ 366781 w 1380329"/>
                <a:gd name="connsiteY8" fmla="*/ 219513 h 1204036"/>
                <a:gd name="connsiteX9" fmla="*/ 128656 w 1380329"/>
                <a:gd name="connsiteY9" fmla="*/ 19488 h 1204036"/>
                <a:gd name="connsiteX10" fmla="*/ 2926 w 1380329"/>
                <a:gd name="connsiteY10" fmla="*/ 244278 h 1204036"/>
                <a:gd name="connsiteX0" fmla="*/ 2926 w 1380329"/>
                <a:gd name="connsiteY0" fmla="*/ 244278 h 1204036"/>
                <a:gd name="connsiteX1" fmla="*/ 258196 w 1380329"/>
                <a:gd name="connsiteY1" fmla="*/ 419538 h 1204036"/>
                <a:gd name="connsiteX2" fmla="*/ 603001 w 1380329"/>
                <a:gd name="connsiteY2" fmla="*/ 718623 h 1204036"/>
                <a:gd name="connsiteX3" fmla="*/ 869701 w 1380329"/>
                <a:gd name="connsiteY3" fmla="*/ 994848 h 1204036"/>
                <a:gd name="connsiteX4" fmla="*/ 1283086 w 1380329"/>
                <a:gd name="connsiteY4" fmla="*/ 1149153 h 1204036"/>
                <a:gd name="connsiteX5" fmla="*/ 1380241 w 1380329"/>
                <a:gd name="connsiteY5" fmla="*/ 901503 h 1204036"/>
                <a:gd name="connsiteX6" fmla="*/ 1126876 w 1380329"/>
                <a:gd name="connsiteY6" fmla="*/ 745293 h 1204036"/>
                <a:gd name="connsiteX7" fmla="*/ 780166 w 1380329"/>
                <a:gd name="connsiteY7" fmla="*/ 484308 h 1204036"/>
                <a:gd name="connsiteX8" fmla="*/ 366781 w 1380329"/>
                <a:gd name="connsiteY8" fmla="*/ 219513 h 1204036"/>
                <a:gd name="connsiteX9" fmla="*/ 128656 w 1380329"/>
                <a:gd name="connsiteY9" fmla="*/ 19488 h 1204036"/>
                <a:gd name="connsiteX10" fmla="*/ 2926 w 1380329"/>
                <a:gd name="connsiteY10" fmla="*/ 244278 h 1204036"/>
                <a:gd name="connsiteX0" fmla="*/ 2926 w 1380329"/>
                <a:gd name="connsiteY0" fmla="*/ 244278 h 1204036"/>
                <a:gd name="connsiteX1" fmla="*/ 258196 w 1380329"/>
                <a:gd name="connsiteY1" fmla="*/ 419538 h 1204036"/>
                <a:gd name="connsiteX2" fmla="*/ 603001 w 1380329"/>
                <a:gd name="connsiteY2" fmla="*/ 718623 h 1204036"/>
                <a:gd name="connsiteX3" fmla="*/ 869701 w 1380329"/>
                <a:gd name="connsiteY3" fmla="*/ 994848 h 1204036"/>
                <a:gd name="connsiteX4" fmla="*/ 1283086 w 1380329"/>
                <a:gd name="connsiteY4" fmla="*/ 1149153 h 1204036"/>
                <a:gd name="connsiteX5" fmla="*/ 1380241 w 1380329"/>
                <a:gd name="connsiteY5" fmla="*/ 901503 h 1204036"/>
                <a:gd name="connsiteX6" fmla="*/ 1126876 w 1380329"/>
                <a:gd name="connsiteY6" fmla="*/ 745293 h 1204036"/>
                <a:gd name="connsiteX7" fmla="*/ 780166 w 1380329"/>
                <a:gd name="connsiteY7" fmla="*/ 484308 h 1204036"/>
                <a:gd name="connsiteX8" fmla="*/ 366781 w 1380329"/>
                <a:gd name="connsiteY8" fmla="*/ 219513 h 1204036"/>
                <a:gd name="connsiteX9" fmla="*/ 128656 w 1380329"/>
                <a:gd name="connsiteY9" fmla="*/ 19488 h 1204036"/>
                <a:gd name="connsiteX10" fmla="*/ 2926 w 1380329"/>
                <a:gd name="connsiteY10" fmla="*/ 244278 h 1204036"/>
                <a:gd name="connsiteX0" fmla="*/ 2926 w 1380329"/>
                <a:gd name="connsiteY0" fmla="*/ 244278 h 1204036"/>
                <a:gd name="connsiteX1" fmla="*/ 258196 w 1380329"/>
                <a:gd name="connsiteY1" fmla="*/ 419538 h 1204036"/>
                <a:gd name="connsiteX2" fmla="*/ 603001 w 1380329"/>
                <a:gd name="connsiteY2" fmla="*/ 718623 h 1204036"/>
                <a:gd name="connsiteX3" fmla="*/ 869701 w 1380329"/>
                <a:gd name="connsiteY3" fmla="*/ 994848 h 1204036"/>
                <a:gd name="connsiteX4" fmla="*/ 1283086 w 1380329"/>
                <a:gd name="connsiteY4" fmla="*/ 1149153 h 1204036"/>
                <a:gd name="connsiteX5" fmla="*/ 1380241 w 1380329"/>
                <a:gd name="connsiteY5" fmla="*/ 901503 h 1204036"/>
                <a:gd name="connsiteX6" fmla="*/ 1126876 w 1380329"/>
                <a:gd name="connsiteY6" fmla="*/ 745293 h 1204036"/>
                <a:gd name="connsiteX7" fmla="*/ 780166 w 1380329"/>
                <a:gd name="connsiteY7" fmla="*/ 484308 h 1204036"/>
                <a:gd name="connsiteX8" fmla="*/ 366781 w 1380329"/>
                <a:gd name="connsiteY8" fmla="*/ 219513 h 1204036"/>
                <a:gd name="connsiteX9" fmla="*/ 128656 w 1380329"/>
                <a:gd name="connsiteY9" fmla="*/ 19488 h 1204036"/>
                <a:gd name="connsiteX10" fmla="*/ 2926 w 1380329"/>
                <a:gd name="connsiteY10" fmla="*/ 244278 h 1204036"/>
                <a:gd name="connsiteX0" fmla="*/ 2926 w 1380329"/>
                <a:gd name="connsiteY0" fmla="*/ 244278 h 1204036"/>
                <a:gd name="connsiteX1" fmla="*/ 258196 w 1380329"/>
                <a:gd name="connsiteY1" fmla="*/ 419538 h 1204036"/>
                <a:gd name="connsiteX2" fmla="*/ 603001 w 1380329"/>
                <a:gd name="connsiteY2" fmla="*/ 718623 h 1204036"/>
                <a:gd name="connsiteX3" fmla="*/ 869701 w 1380329"/>
                <a:gd name="connsiteY3" fmla="*/ 994848 h 1204036"/>
                <a:gd name="connsiteX4" fmla="*/ 1283086 w 1380329"/>
                <a:gd name="connsiteY4" fmla="*/ 1149153 h 1204036"/>
                <a:gd name="connsiteX5" fmla="*/ 1380241 w 1380329"/>
                <a:gd name="connsiteY5" fmla="*/ 901503 h 1204036"/>
                <a:gd name="connsiteX6" fmla="*/ 1126876 w 1380329"/>
                <a:gd name="connsiteY6" fmla="*/ 745293 h 1204036"/>
                <a:gd name="connsiteX7" fmla="*/ 780166 w 1380329"/>
                <a:gd name="connsiteY7" fmla="*/ 484308 h 1204036"/>
                <a:gd name="connsiteX8" fmla="*/ 366781 w 1380329"/>
                <a:gd name="connsiteY8" fmla="*/ 219513 h 1204036"/>
                <a:gd name="connsiteX9" fmla="*/ 128656 w 1380329"/>
                <a:gd name="connsiteY9" fmla="*/ 19488 h 1204036"/>
                <a:gd name="connsiteX10" fmla="*/ 2926 w 1380329"/>
                <a:gd name="connsiteY10" fmla="*/ 244278 h 1204036"/>
                <a:gd name="connsiteX0" fmla="*/ 2926 w 1380329"/>
                <a:gd name="connsiteY0" fmla="*/ 244278 h 1204036"/>
                <a:gd name="connsiteX1" fmla="*/ 258196 w 1380329"/>
                <a:gd name="connsiteY1" fmla="*/ 419538 h 1204036"/>
                <a:gd name="connsiteX2" fmla="*/ 603001 w 1380329"/>
                <a:gd name="connsiteY2" fmla="*/ 718623 h 1204036"/>
                <a:gd name="connsiteX3" fmla="*/ 869701 w 1380329"/>
                <a:gd name="connsiteY3" fmla="*/ 994848 h 1204036"/>
                <a:gd name="connsiteX4" fmla="*/ 1283086 w 1380329"/>
                <a:gd name="connsiteY4" fmla="*/ 1149153 h 1204036"/>
                <a:gd name="connsiteX5" fmla="*/ 1380241 w 1380329"/>
                <a:gd name="connsiteY5" fmla="*/ 901503 h 1204036"/>
                <a:gd name="connsiteX6" fmla="*/ 1126876 w 1380329"/>
                <a:gd name="connsiteY6" fmla="*/ 745293 h 1204036"/>
                <a:gd name="connsiteX7" fmla="*/ 780166 w 1380329"/>
                <a:gd name="connsiteY7" fmla="*/ 484308 h 1204036"/>
                <a:gd name="connsiteX8" fmla="*/ 366781 w 1380329"/>
                <a:gd name="connsiteY8" fmla="*/ 219513 h 1204036"/>
                <a:gd name="connsiteX9" fmla="*/ 128656 w 1380329"/>
                <a:gd name="connsiteY9" fmla="*/ 19488 h 1204036"/>
                <a:gd name="connsiteX10" fmla="*/ 2926 w 1380329"/>
                <a:gd name="connsiteY10" fmla="*/ 244278 h 1204036"/>
                <a:gd name="connsiteX0" fmla="*/ 2926 w 1380329"/>
                <a:gd name="connsiteY0" fmla="*/ 244278 h 1204036"/>
                <a:gd name="connsiteX1" fmla="*/ 258196 w 1380329"/>
                <a:gd name="connsiteY1" fmla="*/ 419538 h 1204036"/>
                <a:gd name="connsiteX2" fmla="*/ 603001 w 1380329"/>
                <a:gd name="connsiteY2" fmla="*/ 718623 h 1204036"/>
                <a:gd name="connsiteX3" fmla="*/ 869701 w 1380329"/>
                <a:gd name="connsiteY3" fmla="*/ 994848 h 1204036"/>
                <a:gd name="connsiteX4" fmla="*/ 1283086 w 1380329"/>
                <a:gd name="connsiteY4" fmla="*/ 1149153 h 1204036"/>
                <a:gd name="connsiteX5" fmla="*/ 1380241 w 1380329"/>
                <a:gd name="connsiteY5" fmla="*/ 901503 h 1204036"/>
                <a:gd name="connsiteX6" fmla="*/ 1126876 w 1380329"/>
                <a:gd name="connsiteY6" fmla="*/ 745293 h 1204036"/>
                <a:gd name="connsiteX7" fmla="*/ 780166 w 1380329"/>
                <a:gd name="connsiteY7" fmla="*/ 484308 h 1204036"/>
                <a:gd name="connsiteX8" fmla="*/ 366781 w 1380329"/>
                <a:gd name="connsiteY8" fmla="*/ 219513 h 1204036"/>
                <a:gd name="connsiteX9" fmla="*/ 128656 w 1380329"/>
                <a:gd name="connsiteY9" fmla="*/ 19488 h 1204036"/>
                <a:gd name="connsiteX10" fmla="*/ 2926 w 1380329"/>
                <a:gd name="connsiteY10" fmla="*/ 244278 h 1204036"/>
                <a:gd name="connsiteX0" fmla="*/ 2926 w 1380329"/>
                <a:gd name="connsiteY0" fmla="*/ 244278 h 1204036"/>
                <a:gd name="connsiteX1" fmla="*/ 258196 w 1380329"/>
                <a:gd name="connsiteY1" fmla="*/ 419538 h 1204036"/>
                <a:gd name="connsiteX2" fmla="*/ 603001 w 1380329"/>
                <a:gd name="connsiteY2" fmla="*/ 718623 h 1204036"/>
                <a:gd name="connsiteX3" fmla="*/ 869701 w 1380329"/>
                <a:gd name="connsiteY3" fmla="*/ 994848 h 1204036"/>
                <a:gd name="connsiteX4" fmla="*/ 1283086 w 1380329"/>
                <a:gd name="connsiteY4" fmla="*/ 1149153 h 1204036"/>
                <a:gd name="connsiteX5" fmla="*/ 1380241 w 1380329"/>
                <a:gd name="connsiteY5" fmla="*/ 901503 h 1204036"/>
                <a:gd name="connsiteX6" fmla="*/ 1126876 w 1380329"/>
                <a:gd name="connsiteY6" fmla="*/ 745293 h 1204036"/>
                <a:gd name="connsiteX7" fmla="*/ 780166 w 1380329"/>
                <a:gd name="connsiteY7" fmla="*/ 484308 h 1204036"/>
                <a:gd name="connsiteX8" fmla="*/ 366781 w 1380329"/>
                <a:gd name="connsiteY8" fmla="*/ 219513 h 1204036"/>
                <a:gd name="connsiteX9" fmla="*/ 128656 w 1380329"/>
                <a:gd name="connsiteY9" fmla="*/ 19488 h 1204036"/>
                <a:gd name="connsiteX10" fmla="*/ 2926 w 1380329"/>
                <a:gd name="connsiteY10" fmla="*/ 244278 h 1204036"/>
                <a:gd name="connsiteX0" fmla="*/ 1873 w 1379276"/>
                <a:gd name="connsiteY0" fmla="*/ 244278 h 1204036"/>
                <a:gd name="connsiteX1" fmla="*/ 257143 w 1379276"/>
                <a:gd name="connsiteY1" fmla="*/ 419538 h 1204036"/>
                <a:gd name="connsiteX2" fmla="*/ 601948 w 1379276"/>
                <a:gd name="connsiteY2" fmla="*/ 718623 h 1204036"/>
                <a:gd name="connsiteX3" fmla="*/ 868648 w 1379276"/>
                <a:gd name="connsiteY3" fmla="*/ 994848 h 1204036"/>
                <a:gd name="connsiteX4" fmla="*/ 1282033 w 1379276"/>
                <a:gd name="connsiteY4" fmla="*/ 1149153 h 1204036"/>
                <a:gd name="connsiteX5" fmla="*/ 1379188 w 1379276"/>
                <a:gd name="connsiteY5" fmla="*/ 901503 h 1204036"/>
                <a:gd name="connsiteX6" fmla="*/ 1125823 w 1379276"/>
                <a:gd name="connsiteY6" fmla="*/ 745293 h 1204036"/>
                <a:gd name="connsiteX7" fmla="*/ 779113 w 1379276"/>
                <a:gd name="connsiteY7" fmla="*/ 484308 h 1204036"/>
                <a:gd name="connsiteX8" fmla="*/ 365728 w 1379276"/>
                <a:gd name="connsiteY8" fmla="*/ 219513 h 1204036"/>
                <a:gd name="connsiteX9" fmla="*/ 127603 w 1379276"/>
                <a:gd name="connsiteY9" fmla="*/ 19488 h 1204036"/>
                <a:gd name="connsiteX10" fmla="*/ 1873 w 1379276"/>
                <a:gd name="connsiteY10" fmla="*/ 244278 h 1204036"/>
                <a:gd name="connsiteX0" fmla="*/ 1873 w 1379276"/>
                <a:gd name="connsiteY0" fmla="*/ 244278 h 1204036"/>
                <a:gd name="connsiteX1" fmla="*/ 257143 w 1379276"/>
                <a:gd name="connsiteY1" fmla="*/ 419538 h 1204036"/>
                <a:gd name="connsiteX2" fmla="*/ 601948 w 1379276"/>
                <a:gd name="connsiteY2" fmla="*/ 718623 h 1204036"/>
                <a:gd name="connsiteX3" fmla="*/ 910558 w 1379276"/>
                <a:gd name="connsiteY3" fmla="*/ 994848 h 1204036"/>
                <a:gd name="connsiteX4" fmla="*/ 1282033 w 1379276"/>
                <a:gd name="connsiteY4" fmla="*/ 1149153 h 1204036"/>
                <a:gd name="connsiteX5" fmla="*/ 1379188 w 1379276"/>
                <a:gd name="connsiteY5" fmla="*/ 901503 h 1204036"/>
                <a:gd name="connsiteX6" fmla="*/ 1125823 w 1379276"/>
                <a:gd name="connsiteY6" fmla="*/ 745293 h 1204036"/>
                <a:gd name="connsiteX7" fmla="*/ 779113 w 1379276"/>
                <a:gd name="connsiteY7" fmla="*/ 484308 h 1204036"/>
                <a:gd name="connsiteX8" fmla="*/ 365728 w 1379276"/>
                <a:gd name="connsiteY8" fmla="*/ 219513 h 1204036"/>
                <a:gd name="connsiteX9" fmla="*/ 127603 w 1379276"/>
                <a:gd name="connsiteY9" fmla="*/ 19488 h 1204036"/>
                <a:gd name="connsiteX10" fmla="*/ 1873 w 1379276"/>
                <a:gd name="connsiteY10" fmla="*/ 244278 h 1204036"/>
                <a:gd name="connsiteX0" fmla="*/ 1873 w 1379276"/>
                <a:gd name="connsiteY0" fmla="*/ 244278 h 1206796"/>
                <a:gd name="connsiteX1" fmla="*/ 257143 w 1379276"/>
                <a:gd name="connsiteY1" fmla="*/ 419538 h 1206796"/>
                <a:gd name="connsiteX2" fmla="*/ 601948 w 1379276"/>
                <a:gd name="connsiteY2" fmla="*/ 718623 h 1206796"/>
                <a:gd name="connsiteX3" fmla="*/ 910558 w 1379276"/>
                <a:gd name="connsiteY3" fmla="*/ 994848 h 1206796"/>
                <a:gd name="connsiteX4" fmla="*/ 1282033 w 1379276"/>
                <a:gd name="connsiteY4" fmla="*/ 1149153 h 1206796"/>
                <a:gd name="connsiteX5" fmla="*/ 1379188 w 1379276"/>
                <a:gd name="connsiteY5" fmla="*/ 901503 h 1206796"/>
                <a:gd name="connsiteX6" fmla="*/ 1125823 w 1379276"/>
                <a:gd name="connsiteY6" fmla="*/ 745293 h 1206796"/>
                <a:gd name="connsiteX7" fmla="*/ 779113 w 1379276"/>
                <a:gd name="connsiteY7" fmla="*/ 484308 h 1206796"/>
                <a:gd name="connsiteX8" fmla="*/ 365728 w 1379276"/>
                <a:gd name="connsiteY8" fmla="*/ 219513 h 1206796"/>
                <a:gd name="connsiteX9" fmla="*/ 127603 w 1379276"/>
                <a:gd name="connsiteY9" fmla="*/ 19488 h 1206796"/>
                <a:gd name="connsiteX10" fmla="*/ 1873 w 1379276"/>
                <a:gd name="connsiteY10" fmla="*/ 244278 h 1206796"/>
                <a:gd name="connsiteX0" fmla="*/ 1873 w 1379276"/>
                <a:gd name="connsiteY0" fmla="*/ 244278 h 1206796"/>
                <a:gd name="connsiteX1" fmla="*/ 257143 w 1379276"/>
                <a:gd name="connsiteY1" fmla="*/ 419538 h 1206796"/>
                <a:gd name="connsiteX2" fmla="*/ 601948 w 1379276"/>
                <a:gd name="connsiteY2" fmla="*/ 718623 h 1206796"/>
                <a:gd name="connsiteX3" fmla="*/ 910558 w 1379276"/>
                <a:gd name="connsiteY3" fmla="*/ 994848 h 1206796"/>
                <a:gd name="connsiteX4" fmla="*/ 1282033 w 1379276"/>
                <a:gd name="connsiteY4" fmla="*/ 1149153 h 1206796"/>
                <a:gd name="connsiteX5" fmla="*/ 1379188 w 1379276"/>
                <a:gd name="connsiteY5" fmla="*/ 901503 h 1206796"/>
                <a:gd name="connsiteX6" fmla="*/ 1125823 w 1379276"/>
                <a:gd name="connsiteY6" fmla="*/ 745293 h 1206796"/>
                <a:gd name="connsiteX7" fmla="*/ 779113 w 1379276"/>
                <a:gd name="connsiteY7" fmla="*/ 484308 h 1206796"/>
                <a:gd name="connsiteX8" fmla="*/ 365728 w 1379276"/>
                <a:gd name="connsiteY8" fmla="*/ 219513 h 1206796"/>
                <a:gd name="connsiteX9" fmla="*/ 127603 w 1379276"/>
                <a:gd name="connsiteY9" fmla="*/ 19488 h 1206796"/>
                <a:gd name="connsiteX10" fmla="*/ 1873 w 1379276"/>
                <a:gd name="connsiteY10" fmla="*/ 244278 h 1206796"/>
                <a:gd name="connsiteX0" fmla="*/ 1873 w 1379276"/>
                <a:gd name="connsiteY0" fmla="*/ 244278 h 1206796"/>
                <a:gd name="connsiteX1" fmla="*/ 257143 w 1379276"/>
                <a:gd name="connsiteY1" fmla="*/ 419538 h 1206796"/>
                <a:gd name="connsiteX2" fmla="*/ 601948 w 1379276"/>
                <a:gd name="connsiteY2" fmla="*/ 718623 h 1206796"/>
                <a:gd name="connsiteX3" fmla="*/ 910558 w 1379276"/>
                <a:gd name="connsiteY3" fmla="*/ 994848 h 1206796"/>
                <a:gd name="connsiteX4" fmla="*/ 1282033 w 1379276"/>
                <a:gd name="connsiteY4" fmla="*/ 1149153 h 1206796"/>
                <a:gd name="connsiteX5" fmla="*/ 1379188 w 1379276"/>
                <a:gd name="connsiteY5" fmla="*/ 901503 h 1206796"/>
                <a:gd name="connsiteX6" fmla="*/ 1125823 w 1379276"/>
                <a:gd name="connsiteY6" fmla="*/ 745293 h 1206796"/>
                <a:gd name="connsiteX7" fmla="*/ 779113 w 1379276"/>
                <a:gd name="connsiteY7" fmla="*/ 484308 h 1206796"/>
                <a:gd name="connsiteX8" fmla="*/ 365728 w 1379276"/>
                <a:gd name="connsiteY8" fmla="*/ 219513 h 1206796"/>
                <a:gd name="connsiteX9" fmla="*/ 127603 w 1379276"/>
                <a:gd name="connsiteY9" fmla="*/ 19488 h 1206796"/>
                <a:gd name="connsiteX10" fmla="*/ 1873 w 1379276"/>
                <a:gd name="connsiteY10" fmla="*/ 244278 h 1206796"/>
                <a:gd name="connsiteX0" fmla="*/ 1873 w 1379276"/>
                <a:gd name="connsiteY0" fmla="*/ 244278 h 1206796"/>
                <a:gd name="connsiteX1" fmla="*/ 257143 w 1379276"/>
                <a:gd name="connsiteY1" fmla="*/ 419538 h 1206796"/>
                <a:gd name="connsiteX2" fmla="*/ 601948 w 1379276"/>
                <a:gd name="connsiteY2" fmla="*/ 718623 h 1206796"/>
                <a:gd name="connsiteX3" fmla="*/ 910558 w 1379276"/>
                <a:gd name="connsiteY3" fmla="*/ 994848 h 1206796"/>
                <a:gd name="connsiteX4" fmla="*/ 1282033 w 1379276"/>
                <a:gd name="connsiteY4" fmla="*/ 1149153 h 1206796"/>
                <a:gd name="connsiteX5" fmla="*/ 1379188 w 1379276"/>
                <a:gd name="connsiteY5" fmla="*/ 928173 h 1206796"/>
                <a:gd name="connsiteX6" fmla="*/ 1125823 w 1379276"/>
                <a:gd name="connsiteY6" fmla="*/ 745293 h 1206796"/>
                <a:gd name="connsiteX7" fmla="*/ 779113 w 1379276"/>
                <a:gd name="connsiteY7" fmla="*/ 484308 h 1206796"/>
                <a:gd name="connsiteX8" fmla="*/ 365728 w 1379276"/>
                <a:gd name="connsiteY8" fmla="*/ 219513 h 1206796"/>
                <a:gd name="connsiteX9" fmla="*/ 127603 w 1379276"/>
                <a:gd name="connsiteY9" fmla="*/ 19488 h 1206796"/>
                <a:gd name="connsiteX10" fmla="*/ 1873 w 1379276"/>
                <a:gd name="connsiteY10" fmla="*/ 244278 h 1206796"/>
                <a:gd name="connsiteX0" fmla="*/ 1873 w 1379276"/>
                <a:gd name="connsiteY0" fmla="*/ 244278 h 1206796"/>
                <a:gd name="connsiteX1" fmla="*/ 257143 w 1379276"/>
                <a:gd name="connsiteY1" fmla="*/ 419538 h 1206796"/>
                <a:gd name="connsiteX2" fmla="*/ 601948 w 1379276"/>
                <a:gd name="connsiteY2" fmla="*/ 718623 h 1206796"/>
                <a:gd name="connsiteX3" fmla="*/ 910558 w 1379276"/>
                <a:gd name="connsiteY3" fmla="*/ 994848 h 1206796"/>
                <a:gd name="connsiteX4" fmla="*/ 1282033 w 1379276"/>
                <a:gd name="connsiteY4" fmla="*/ 1149153 h 1206796"/>
                <a:gd name="connsiteX5" fmla="*/ 1379188 w 1379276"/>
                <a:gd name="connsiteY5" fmla="*/ 928173 h 1206796"/>
                <a:gd name="connsiteX6" fmla="*/ 1125823 w 1379276"/>
                <a:gd name="connsiteY6" fmla="*/ 745293 h 1206796"/>
                <a:gd name="connsiteX7" fmla="*/ 779113 w 1379276"/>
                <a:gd name="connsiteY7" fmla="*/ 484308 h 1206796"/>
                <a:gd name="connsiteX8" fmla="*/ 365728 w 1379276"/>
                <a:gd name="connsiteY8" fmla="*/ 219513 h 1206796"/>
                <a:gd name="connsiteX9" fmla="*/ 127603 w 1379276"/>
                <a:gd name="connsiteY9" fmla="*/ 19488 h 1206796"/>
                <a:gd name="connsiteX10" fmla="*/ 1873 w 1379276"/>
                <a:gd name="connsiteY10" fmla="*/ 244278 h 1206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9276" h="1206796">
                  <a:moveTo>
                    <a:pt x="1873" y="244278"/>
                  </a:moveTo>
                  <a:cubicBezTo>
                    <a:pt x="13303" y="348418"/>
                    <a:pt x="78073" y="441128"/>
                    <a:pt x="257143" y="419538"/>
                  </a:cubicBezTo>
                  <a:cubicBezTo>
                    <a:pt x="234918" y="564953"/>
                    <a:pt x="376523" y="782758"/>
                    <a:pt x="601948" y="718623"/>
                  </a:cubicBezTo>
                  <a:cubicBezTo>
                    <a:pt x="530828" y="947858"/>
                    <a:pt x="787368" y="1085653"/>
                    <a:pt x="910558" y="994848"/>
                  </a:cubicBezTo>
                  <a:cubicBezTo>
                    <a:pt x="917543" y="1160583"/>
                    <a:pt x="1065498" y="1284408"/>
                    <a:pt x="1282033" y="1149153"/>
                  </a:cubicBezTo>
                  <a:cubicBezTo>
                    <a:pt x="1352518" y="1094543"/>
                    <a:pt x="1381093" y="1009453"/>
                    <a:pt x="1379188" y="928173"/>
                  </a:cubicBezTo>
                  <a:cubicBezTo>
                    <a:pt x="1381093" y="869753"/>
                    <a:pt x="1291558" y="727513"/>
                    <a:pt x="1125823" y="745293"/>
                  </a:cubicBezTo>
                  <a:cubicBezTo>
                    <a:pt x="1156303" y="513518"/>
                    <a:pt x="939133" y="399853"/>
                    <a:pt x="779113" y="484308"/>
                  </a:cubicBezTo>
                  <a:cubicBezTo>
                    <a:pt x="833088" y="333813"/>
                    <a:pt x="574643" y="57588"/>
                    <a:pt x="365728" y="219513"/>
                  </a:cubicBezTo>
                  <a:cubicBezTo>
                    <a:pt x="414623" y="16948"/>
                    <a:pt x="193008" y="-33217"/>
                    <a:pt x="127603" y="19488"/>
                  </a:cubicBezTo>
                  <a:cubicBezTo>
                    <a:pt x="82201" y="42666"/>
                    <a:pt x="-14637" y="116643"/>
                    <a:pt x="1873" y="244278"/>
                  </a:cubicBezTo>
                  <a:close/>
                </a:path>
              </a:pathLst>
            </a:cu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701"/>
            </a:p>
          </p:txBody>
        </p:sp>
      </p:grpSp>
      <p:grpSp>
        <p:nvGrpSpPr>
          <p:cNvPr id="245" name="Group 36">
            <a:extLst>
              <a:ext uri="{FF2B5EF4-FFF2-40B4-BE49-F238E27FC236}">
                <a16:creationId xmlns:a16="http://schemas.microsoft.com/office/drawing/2014/main" id="{B711FD03-0991-4D8C-9DC7-56B521CDDE50}"/>
              </a:ext>
            </a:extLst>
          </p:cNvPr>
          <p:cNvGrpSpPr/>
          <p:nvPr userDrawn="1"/>
        </p:nvGrpSpPr>
        <p:grpSpPr>
          <a:xfrm rot="2700000">
            <a:off x="540000" y="1260000"/>
            <a:ext cx="2867579" cy="2801829"/>
            <a:chOff x="5090840" y="2579702"/>
            <a:chExt cx="2387934" cy="2333182"/>
          </a:xfrm>
          <a:solidFill>
            <a:schemeClr val="bg1">
              <a:lumMod val="50000"/>
            </a:schemeClr>
          </a:solidFill>
        </p:grpSpPr>
        <p:sp>
          <p:nvSpPr>
            <p:cNvPr id="246" name="Freeform: Shape 37">
              <a:extLst>
                <a:ext uri="{FF2B5EF4-FFF2-40B4-BE49-F238E27FC236}">
                  <a16:creationId xmlns:a16="http://schemas.microsoft.com/office/drawing/2014/main" id="{25E97277-661D-4FD1-A5BE-4913EE6DAFC6}"/>
                </a:ext>
              </a:extLst>
            </p:cNvPr>
            <p:cNvSpPr/>
            <p:nvPr/>
          </p:nvSpPr>
          <p:spPr>
            <a:xfrm>
              <a:off x="5621493" y="4116906"/>
              <a:ext cx="1326628" cy="795978"/>
            </a:xfrm>
            <a:custGeom>
              <a:avLst/>
              <a:gdLst>
                <a:gd name="connsiteX0" fmla="*/ 370725 w 737797"/>
                <a:gd name="connsiteY0" fmla="*/ 441321 h 442678"/>
                <a:gd name="connsiteX1" fmla="*/ 178898 w 737797"/>
                <a:gd name="connsiteY1" fmla="*/ 442023 h 442678"/>
                <a:gd name="connsiteX2" fmla="*/ 148684 w 737797"/>
                <a:gd name="connsiteY2" fmla="*/ 413214 h 442678"/>
                <a:gd name="connsiteX3" fmla="*/ 149386 w 737797"/>
                <a:gd name="connsiteY3" fmla="*/ 303599 h 442678"/>
                <a:gd name="connsiteX4" fmla="*/ 138846 w 737797"/>
                <a:gd name="connsiteY4" fmla="*/ 274087 h 442678"/>
                <a:gd name="connsiteX5" fmla="*/ 110037 w 737797"/>
                <a:gd name="connsiteY5" fmla="*/ 274790 h 442678"/>
                <a:gd name="connsiteX6" fmla="*/ 55230 w 737797"/>
                <a:gd name="connsiteY6" fmla="*/ 301491 h 442678"/>
                <a:gd name="connsiteX7" fmla="*/ 2530 w 737797"/>
                <a:gd name="connsiteY7" fmla="*/ 243872 h 442678"/>
                <a:gd name="connsiteX8" fmla="*/ 40473 w 737797"/>
                <a:gd name="connsiteY8" fmla="*/ 146905 h 442678"/>
                <a:gd name="connsiteX9" fmla="*/ 105119 w 737797"/>
                <a:gd name="connsiteY9" fmla="*/ 160255 h 442678"/>
                <a:gd name="connsiteX10" fmla="*/ 127604 w 737797"/>
                <a:gd name="connsiteY10" fmla="*/ 175714 h 442678"/>
                <a:gd name="connsiteX11" fmla="*/ 149386 w 737797"/>
                <a:gd name="connsiteY11" fmla="*/ 143391 h 442678"/>
                <a:gd name="connsiteX12" fmla="*/ 148684 w 737797"/>
                <a:gd name="connsiteY12" fmla="*/ 23236 h 442678"/>
                <a:gd name="connsiteX13" fmla="*/ 170466 w 737797"/>
                <a:gd name="connsiteY13" fmla="*/ 48 h 442678"/>
                <a:gd name="connsiteX14" fmla="*/ 290622 w 737797"/>
                <a:gd name="connsiteY14" fmla="*/ 751 h 442678"/>
                <a:gd name="connsiteX15" fmla="*/ 330673 w 737797"/>
                <a:gd name="connsiteY15" fmla="*/ 19722 h 442678"/>
                <a:gd name="connsiteX16" fmla="*/ 327160 w 737797"/>
                <a:gd name="connsiteY16" fmla="*/ 59072 h 442678"/>
                <a:gd name="connsiteX17" fmla="*/ 301864 w 737797"/>
                <a:gd name="connsiteY17" fmla="*/ 105447 h 442678"/>
                <a:gd name="connsiteX18" fmla="*/ 357375 w 737797"/>
                <a:gd name="connsiteY18" fmla="*/ 148310 h 442678"/>
                <a:gd name="connsiteX19" fmla="*/ 419209 w 737797"/>
                <a:gd name="connsiteY19" fmla="*/ 132851 h 442678"/>
                <a:gd name="connsiteX20" fmla="*/ 419209 w 737797"/>
                <a:gd name="connsiteY20" fmla="*/ 63287 h 442678"/>
                <a:gd name="connsiteX21" fmla="*/ 401643 w 737797"/>
                <a:gd name="connsiteY21" fmla="*/ 35884 h 442678"/>
                <a:gd name="connsiteX22" fmla="*/ 437478 w 737797"/>
                <a:gd name="connsiteY22" fmla="*/ 2156 h 442678"/>
                <a:gd name="connsiteX23" fmla="*/ 582228 w 737797"/>
                <a:gd name="connsiteY23" fmla="*/ 751 h 442678"/>
                <a:gd name="connsiteX24" fmla="*/ 591362 w 737797"/>
                <a:gd name="connsiteY24" fmla="*/ 19020 h 442678"/>
                <a:gd name="connsiteX25" fmla="*/ 591362 w 737797"/>
                <a:gd name="connsiteY25" fmla="*/ 134257 h 442678"/>
                <a:gd name="connsiteX26" fmla="*/ 596983 w 737797"/>
                <a:gd name="connsiteY26" fmla="*/ 160255 h 442678"/>
                <a:gd name="connsiteX27" fmla="*/ 634224 w 737797"/>
                <a:gd name="connsiteY27" fmla="*/ 164471 h 442678"/>
                <a:gd name="connsiteX28" fmla="*/ 722760 w 737797"/>
                <a:gd name="connsiteY28" fmla="*/ 165174 h 442678"/>
                <a:gd name="connsiteX29" fmla="*/ 695356 w 737797"/>
                <a:gd name="connsiteY29" fmla="*/ 298680 h 442678"/>
                <a:gd name="connsiteX30" fmla="*/ 637035 w 737797"/>
                <a:gd name="connsiteY30" fmla="*/ 283221 h 442678"/>
                <a:gd name="connsiteX31" fmla="*/ 613144 w 737797"/>
                <a:gd name="connsiteY31" fmla="*/ 267060 h 442678"/>
                <a:gd name="connsiteX32" fmla="*/ 591362 w 737797"/>
                <a:gd name="connsiteY32" fmla="*/ 302193 h 442678"/>
                <a:gd name="connsiteX33" fmla="*/ 592065 w 737797"/>
                <a:gd name="connsiteY33" fmla="*/ 420241 h 442678"/>
                <a:gd name="connsiteX34" fmla="*/ 570282 w 737797"/>
                <a:gd name="connsiteY34" fmla="*/ 442726 h 442678"/>
                <a:gd name="connsiteX35" fmla="*/ 370725 w 737797"/>
                <a:gd name="connsiteY35" fmla="*/ 441321 h 442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37797" h="442678">
                  <a:moveTo>
                    <a:pt x="370725" y="441321"/>
                  </a:moveTo>
                  <a:cubicBezTo>
                    <a:pt x="306783" y="441321"/>
                    <a:pt x="242840" y="440618"/>
                    <a:pt x="178898" y="442023"/>
                  </a:cubicBezTo>
                  <a:cubicBezTo>
                    <a:pt x="155710" y="442726"/>
                    <a:pt x="146576" y="438510"/>
                    <a:pt x="148684" y="413214"/>
                  </a:cubicBezTo>
                  <a:cubicBezTo>
                    <a:pt x="151494" y="376676"/>
                    <a:pt x="149386" y="340137"/>
                    <a:pt x="149386" y="303599"/>
                  </a:cubicBezTo>
                  <a:cubicBezTo>
                    <a:pt x="149386" y="292356"/>
                    <a:pt x="147981" y="282519"/>
                    <a:pt x="138846" y="274087"/>
                  </a:cubicBezTo>
                  <a:cubicBezTo>
                    <a:pt x="128306" y="264250"/>
                    <a:pt x="119874" y="260736"/>
                    <a:pt x="110037" y="274790"/>
                  </a:cubicBezTo>
                  <a:cubicBezTo>
                    <a:pt x="96686" y="293761"/>
                    <a:pt x="79823" y="309923"/>
                    <a:pt x="55230" y="301491"/>
                  </a:cubicBezTo>
                  <a:cubicBezTo>
                    <a:pt x="28528" y="292356"/>
                    <a:pt x="8853" y="274087"/>
                    <a:pt x="2530" y="243872"/>
                  </a:cubicBezTo>
                  <a:cubicBezTo>
                    <a:pt x="-5902" y="201010"/>
                    <a:pt x="6746" y="166579"/>
                    <a:pt x="40473" y="146905"/>
                  </a:cubicBezTo>
                  <a:cubicBezTo>
                    <a:pt x="65067" y="132148"/>
                    <a:pt x="82633" y="136365"/>
                    <a:pt x="105119" y="160255"/>
                  </a:cubicBezTo>
                  <a:cubicBezTo>
                    <a:pt x="111443" y="167282"/>
                    <a:pt x="114956" y="181335"/>
                    <a:pt x="127604" y="175714"/>
                  </a:cubicBezTo>
                  <a:cubicBezTo>
                    <a:pt x="140252" y="170092"/>
                    <a:pt x="149386" y="159552"/>
                    <a:pt x="149386" y="143391"/>
                  </a:cubicBezTo>
                  <a:cubicBezTo>
                    <a:pt x="149386" y="103339"/>
                    <a:pt x="150089" y="63287"/>
                    <a:pt x="148684" y="23236"/>
                  </a:cubicBezTo>
                  <a:cubicBezTo>
                    <a:pt x="147981" y="6372"/>
                    <a:pt x="150792" y="-655"/>
                    <a:pt x="170466" y="48"/>
                  </a:cubicBezTo>
                  <a:cubicBezTo>
                    <a:pt x="210518" y="2156"/>
                    <a:pt x="250570" y="751"/>
                    <a:pt x="290622" y="751"/>
                  </a:cubicBezTo>
                  <a:cubicBezTo>
                    <a:pt x="307486" y="751"/>
                    <a:pt x="320836" y="7074"/>
                    <a:pt x="330673" y="19722"/>
                  </a:cubicBezTo>
                  <a:cubicBezTo>
                    <a:pt x="341916" y="33775"/>
                    <a:pt x="344024" y="46424"/>
                    <a:pt x="327160" y="59072"/>
                  </a:cubicBezTo>
                  <a:cubicBezTo>
                    <a:pt x="312404" y="70314"/>
                    <a:pt x="292730" y="82259"/>
                    <a:pt x="301864" y="105447"/>
                  </a:cubicBezTo>
                  <a:cubicBezTo>
                    <a:pt x="311702" y="129338"/>
                    <a:pt x="329268" y="146202"/>
                    <a:pt x="357375" y="148310"/>
                  </a:cubicBezTo>
                  <a:cubicBezTo>
                    <a:pt x="379860" y="150418"/>
                    <a:pt x="400940" y="149013"/>
                    <a:pt x="419209" y="132851"/>
                  </a:cubicBezTo>
                  <a:cubicBezTo>
                    <a:pt x="448018" y="106150"/>
                    <a:pt x="448018" y="89286"/>
                    <a:pt x="419209" y="63287"/>
                  </a:cubicBezTo>
                  <a:cubicBezTo>
                    <a:pt x="410777" y="56261"/>
                    <a:pt x="396724" y="50640"/>
                    <a:pt x="401643" y="35884"/>
                  </a:cubicBezTo>
                  <a:cubicBezTo>
                    <a:pt x="407264" y="19020"/>
                    <a:pt x="418506" y="2859"/>
                    <a:pt x="437478" y="2156"/>
                  </a:cubicBezTo>
                  <a:cubicBezTo>
                    <a:pt x="485962" y="48"/>
                    <a:pt x="534446" y="751"/>
                    <a:pt x="582228" y="751"/>
                  </a:cubicBezTo>
                  <a:cubicBezTo>
                    <a:pt x="596983" y="751"/>
                    <a:pt x="591362" y="11993"/>
                    <a:pt x="591362" y="19020"/>
                  </a:cubicBezTo>
                  <a:cubicBezTo>
                    <a:pt x="592065" y="57666"/>
                    <a:pt x="591362" y="95610"/>
                    <a:pt x="591362" y="134257"/>
                  </a:cubicBezTo>
                  <a:cubicBezTo>
                    <a:pt x="591362" y="143391"/>
                    <a:pt x="592065" y="152526"/>
                    <a:pt x="596983" y="160255"/>
                  </a:cubicBezTo>
                  <a:cubicBezTo>
                    <a:pt x="608929" y="179930"/>
                    <a:pt x="618766" y="180632"/>
                    <a:pt x="634224" y="164471"/>
                  </a:cubicBezTo>
                  <a:cubicBezTo>
                    <a:pt x="665142" y="130041"/>
                    <a:pt x="692545" y="130743"/>
                    <a:pt x="722760" y="165174"/>
                  </a:cubicBezTo>
                  <a:cubicBezTo>
                    <a:pt x="758596" y="205928"/>
                    <a:pt x="743840" y="274790"/>
                    <a:pt x="695356" y="298680"/>
                  </a:cubicBezTo>
                  <a:cubicBezTo>
                    <a:pt x="671465" y="310625"/>
                    <a:pt x="653899" y="300788"/>
                    <a:pt x="637035" y="283221"/>
                  </a:cubicBezTo>
                  <a:cubicBezTo>
                    <a:pt x="630711" y="276195"/>
                    <a:pt x="627901" y="260033"/>
                    <a:pt x="613144" y="267060"/>
                  </a:cubicBezTo>
                  <a:cubicBezTo>
                    <a:pt x="599794" y="273384"/>
                    <a:pt x="591362" y="285330"/>
                    <a:pt x="591362" y="302193"/>
                  </a:cubicBezTo>
                  <a:cubicBezTo>
                    <a:pt x="591362" y="341543"/>
                    <a:pt x="590659" y="380892"/>
                    <a:pt x="592065" y="420241"/>
                  </a:cubicBezTo>
                  <a:cubicBezTo>
                    <a:pt x="592767" y="437807"/>
                    <a:pt x="588551" y="443429"/>
                    <a:pt x="570282" y="442726"/>
                  </a:cubicBezTo>
                  <a:cubicBezTo>
                    <a:pt x="504232" y="440618"/>
                    <a:pt x="437478" y="441321"/>
                    <a:pt x="370725" y="441321"/>
                  </a:cubicBezTo>
                  <a:close/>
                </a:path>
              </a:pathLst>
            </a:custGeom>
            <a:grpFill/>
            <a:ln w="19050" cap="flat">
              <a:solidFill>
                <a:schemeClr val="bg1"/>
              </a:solidFill>
              <a:prstDash val="solid"/>
              <a:miter/>
            </a:ln>
          </p:spPr>
          <p:txBody>
            <a:bodyPr rtlCol="0" anchor="ctr"/>
            <a:lstStyle/>
            <a:p>
              <a:endParaRPr lang="en-US"/>
            </a:p>
          </p:txBody>
        </p:sp>
        <p:sp>
          <p:nvSpPr>
            <p:cNvPr id="247" name="Freeform: Shape 38">
              <a:extLst>
                <a:ext uri="{FF2B5EF4-FFF2-40B4-BE49-F238E27FC236}">
                  <a16:creationId xmlns:a16="http://schemas.microsoft.com/office/drawing/2014/main" id="{2D9FE812-8E49-4B43-835E-D9E2416E3115}"/>
                </a:ext>
              </a:extLst>
            </p:cNvPr>
            <p:cNvSpPr/>
            <p:nvPr/>
          </p:nvSpPr>
          <p:spPr>
            <a:xfrm>
              <a:off x="5886818" y="2579702"/>
              <a:ext cx="795978" cy="1061303"/>
            </a:xfrm>
            <a:custGeom>
              <a:avLst/>
              <a:gdLst>
                <a:gd name="connsiteX0" fmla="*/ 222086 w 442678"/>
                <a:gd name="connsiteY0" fmla="*/ 1407 h 590237"/>
                <a:gd name="connsiteX1" fmla="*/ 418832 w 442678"/>
                <a:gd name="connsiteY1" fmla="*/ 704 h 590237"/>
                <a:gd name="connsiteX2" fmla="*/ 443425 w 442678"/>
                <a:gd name="connsiteY2" fmla="*/ 23892 h 590237"/>
                <a:gd name="connsiteX3" fmla="*/ 442722 w 442678"/>
                <a:gd name="connsiteY3" fmla="*/ 136318 h 590237"/>
                <a:gd name="connsiteX4" fmla="*/ 428669 w 442678"/>
                <a:gd name="connsiteY4" fmla="*/ 176370 h 590237"/>
                <a:gd name="connsiteX5" fmla="*/ 380185 w 442678"/>
                <a:gd name="connsiteY5" fmla="*/ 175667 h 590237"/>
                <a:gd name="connsiteX6" fmla="*/ 338025 w 442678"/>
                <a:gd name="connsiteY6" fmla="*/ 153182 h 590237"/>
                <a:gd name="connsiteX7" fmla="*/ 295163 w 442678"/>
                <a:gd name="connsiteY7" fmla="*/ 201666 h 590237"/>
                <a:gd name="connsiteX8" fmla="*/ 319756 w 442678"/>
                <a:gd name="connsiteY8" fmla="*/ 280365 h 590237"/>
                <a:gd name="connsiteX9" fmla="*/ 373861 w 442678"/>
                <a:gd name="connsiteY9" fmla="*/ 275446 h 590237"/>
                <a:gd name="connsiteX10" fmla="*/ 410400 w 442678"/>
                <a:gd name="connsiteY10" fmla="*/ 254366 h 590237"/>
                <a:gd name="connsiteX11" fmla="*/ 442020 w 442678"/>
                <a:gd name="connsiteY11" fmla="*/ 298634 h 590237"/>
                <a:gd name="connsiteX12" fmla="*/ 442722 w 442678"/>
                <a:gd name="connsiteY12" fmla="*/ 430032 h 590237"/>
                <a:gd name="connsiteX13" fmla="*/ 425156 w 442678"/>
                <a:gd name="connsiteY13" fmla="*/ 443382 h 590237"/>
                <a:gd name="connsiteX14" fmla="*/ 307811 w 442678"/>
                <a:gd name="connsiteY14" fmla="*/ 443382 h 590237"/>
                <a:gd name="connsiteX15" fmla="*/ 276894 w 442678"/>
                <a:gd name="connsiteY15" fmla="*/ 451112 h 590237"/>
                <a:gd name="connsiteX16" fmla="*/ 276191 w 442678"/>
                <a:gd name="connsiteY16" fmla="*/ 482732 h 590237"/>
                <a:gd name="connsiteX17" fmla="*/ 301487 w 442678"/>
                <a:gd name="connsiteY17" fmla="*/ 538242 h 590237"/>
                <a:gd name="connsiteX18" fmla="*/ 245976 w 442678"/>
                <a:gd name="connsiteY18" fmla="*/ 588834 h 590237"/>
                <a:gd name="connsiteX19" fmla="*/ 152522 w 442678"/>
                <a:gd name="connsiteY19" fmla="*/ 560025 h 590237"/>
                <a:gd name="connsiteX20" fmla="*/ 158846 w 442678"/>
                <a:gd name="connsiteY20" fmla="*/ 488353 h 590237"/>
                <a:gd name="connsiteX21" fmla="*/ 175007 w 442678"/>
                <a:gd name="connsiteY21" fmla="*/ 463760 h 590237"/>
                <a:gd name="connsiteX22" fmla="*/ 142685 w 442678"/>
                <a:gd name="connsiteY22" fmla="*/ 443382 h 590237"/>
                <a:gd name="connsiteX23" fmla="*/ 22529 w 442678"/>
                <a:gd name="connsiteY23" fmla="*/ 444085 h 590237"/>
                <a:gd name="connsiteX24" fmla="*/ 44 w 442678"/>
                <a:gd name="connsiteY24" fmla="*/ 423708 h 590237"/>
                <a:gd name="connsiteX25" fmla="*/ 44 w 442678"/>
                <a:gd name="connsiteY25" fmla="*/ 300742 h 590237"/>
                <a:gd name="connsiteX26" fmla="*/ 18313 w 442678"/>
                <a:gd name="connsiteY26" fmla="*/ 262798 h 590237"/>
                <a:gd name="connsiteX27" fmla="*/ 59770 w 442678"/>
                <a:gd name="connsiteY27" fmla="*/ 265609 h 590237"/>
                <a:gd name="connsiteX28" fmla="*/ 106146 w 442678"/>
                <a:gd name="connsiteY28" fmla="*/ 289499 h 590237"/>
                <a:gd name="connsiteX29" fmla="*/ 148306 w 442678"/>
                <a:gd name="connsiteY29" fmla="*/ 233989 h 590237"/>
                <a:gd name="connsiteX30" fmla="*/ 143388 w 442678"/>
                <a:gd name="connsiteY30" fmla="*/ 188316 h 590237"/>
                <a:gd name="connsiteX31" fmla="*/ 64689 w 442678"/>
                <a:gd name="connsiteY31" fmla="*/ 171452 h 590237"/>
                <a:gd name="connsiteX32" fmla="*/ 35880 w 442678"/>
                <a:gd name="connsiteY32" fmla="*/ 190423 h 590237"/>
                <a:gd name="connsiteX33" fmla="*/ 2152 w 442678"/>
                <a:gd name="connsiteY33" fmla="*/ 151777 h 590237"/>
                <a:gd name="connsiteX34" fmla="*/ 1449 w 442678"/>
                <a:gd name="connsiteY34" fmla="*/ 11947 h 590237"/>
                <a:gd name="connsiteX35" fmla="*/ 20421 w 442678"/>
                <a:gd name="connsiteY35" fmla="*/ 704 h 590237"/>
                <a:gd name="connsiteX36" fmla="*/ 222086 w 442678"/>
                <a:gd name="connsiteY36" fmla="*/ 1407 h 590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42678" h="590237">
                  <a:moveTo>
                    <a:pt x="222086" y="1407"/>
                  </a:moveTo>
                  <a:cubicBezTo>
                    <a:pt x="287434" y="1407"/>
                    <a:pt x="353484" y="2110"/>
                    <a:pt x="418832" y="704"/>
                  </a:cubicBezTo>
                  <a:cubicBezTo>
                    <a:pt x="437101" y="704"/>
                    <a:pt x="444830" y="4218"/>
                    <a:pt x="443425" y="23892"/>
                  </a:cubicBezTo>
                  <a:cubicBezTo>
                    <a:pt x="442020" y="61133"/>
                    <a:pt x="442722" y="98374"/>
                    <a:pt x="442722" y="136318"/>
                  </a:cubicBezTo>
                  <a:cubicBezTo>
                    <a:pt x="442722" y="151777"/>
                    <a:pt x="439209" y="165128"/>
                    <a:pt x="428669" y="176370"/>
                  </a:cubicBezTo>
                  <a:cubicBezTo>
                    <a:pt x="408994" y="197450"/>
                    <a:pt x="399157" y="197450"/>
                    <a:pt x="380185" y="175667"/>
                  </a:cubicBezTo>
                  <a:cubicBezTo>
                    <a:pt x="368943" y="163020"/>
                    <a:pt x="358403" y="146156"/>
                    <a:pt x="338025" y="153182"/>
                  </a:cubicBezTo>
                  <a:cubicBezTo>
                    <a:pt x="315540" y="161614"/>
                    <a:pt x="298676" y="176370"/>
                    <a:pt x="295163" y="201666"/>
                  </a:cubicBezTo>
                  <a:cubicBezTo>
                    <a:pt x="290947" y="231881"/>
                    <a:pt x="291649" y="259987"/>
                    <a:pt x="319756" y="280365"/>
                  </a:cubicBezTo>
                  <a:cubicBezTo>
                    <a:pt x="342241" y="296526"/>
                    <a:pt x="354889" y="295823"/>
                    <a:pt x="373861" y="275446"/>
                  </a:cubicBezTo>
                  <a:cubicBezTo>
                    <a:pt x="383699" y="264906"/>
                    <a:pt x="390022" y="245231"/>
                    <a:pt x="410400" y="254366"/>
                  </a:cubicBezTo>
                  <a:cubicBezTo>
                    <a:pt x="429372" y="262798"/>
                    <a:pt x="441317" y="277554"/>
                    <a:pt x="442020" y="298634"/>
                  </a:cubicBezTo>
                  <a:cubicBezTo>
                    <a:pt x="442722" y="342199"/>
                    <a:pt x="442020" y="386467"/>
                    <a:pt x="442722" y="430032"/>
                  </a:cubicBezTo>
                  <a:cubicBezTo>
                    <a:pt x="442722" y="444085"/>
                    <a:pt x="434993" y="444085"/>
                    <a:pt x="425156" y="443382"/>
                  </a:cubicBezTo>
                  <a:cubicBezTo>
                    <a:pt x="385807" y="443382"/>
                    <a:pt x="346457" y="443382"/>
                    <a:pt x="307811" y="443382"/>
                  </a:cubicBezTo>
                  <a:cubicBezTo>
                    <a:pt x="296568" y="443382"/>
                    <a:pt x="286028" y="442680"/>
                    <a:pt x="276894" y="451112"/>
                  </a:cubicBezTo>
                  <a:cubicBezTo>
                    <a:pt x="266354" y="461652"/>
                    <a:pt x="258624" y="470786"/>
                    <a:pt x="276191" y="482732"/>
                  </a:cubicBezTo>
                  <a:cubicBezTo>
                    <a:pt x="295163" y="495380"/>
                    <a:pt x="309919" y="513649"/>
                    <a:pt x="301487" y="538242"/>
                  </a:cubicBezTo>
                  <a:cubicBezTo>
                    <a:pt x="292352" y="564241"/>
                    <a:pt x="274786" y="583213"/>
                    <a:pt x="245976" y="588834"/>
                  </a:cubicBezTo>
                  <a:cubicBezTo>
                    <a:pt x="209438" y="595861"/>
                    <a:pt x="177115" y="591645"/>
                    <a:pt x="152522" y="560025"/>
                  </a:cubicBezTo>
                  <a:cubicBezTo>
                    <a:pt x="131442" y="532621"/>
                    <a:pt x="133550" y="512244"/>
                    <a:pt x="158846" y="488353"/>
                  </a:cubicBezTo>
                  <a:cubicBezTo>
                    <a:pt x="165873" y="481326"/>
                    <a:pt x="181331" y="478516"/>
                    <a:pt x="175007" y="463760"/>
                  </a:cubicBezTo>
                  <a:cubicBezTo>
                    <a:pt x="169386" y="450409"/>
                    <a:pt x="158143" y="443382"/>
                    <a:pt x="142685" y="443382"/>
                  </a:cubicBezTo>
                  <a:cubicBezTo>
                    <a:pt x="102633" y="443382"/>
                    <a:pt x="62581" y="442680"/>
                    <a:pt x="22529" y="444085"/>
                  </a:cubicBezTo>
                  <a:cubicBezTo>
                    <a:pt x="7071" y="444788"/>
                    <a:pt x="-659" y="442680"/>
                    <a:pt x="44" y="423708"/>
                  </a:cubicBezTo>
                  <a:cubicBezTo>
                    <a:pt x="1449" y="382953"/>
                    <a:pt x="747" y="341496"/>
                    <a:pt x="44" y="300742"/>
                  </a:cubicBezTo>
                  <a:cubicBezTo>
                    <a:pt x="44" y="284580"/>
                    <a:pt x="6368" y="272635"/>
                    <a:pt x="18313" y="262798"/>
                  </a:cubicBezTo>
                  <a:cubicBezTo>
                    <a:pt x="33069" y="250150"/>
                    <a:pt x="46420" y="248042"/>
                    <a:pt x="59770" y="265609"/>
                  </a:cubicBezTo>
                  <a:cubicBezTo>
                    <a:pt x="71013" y="280365"/>
                    <a:pt x="82958" y="299336"/>
                    <a:pt x="106146" y="289499"/>
                  </a:cubicBezTo>
                  <a:cubicBezTo>
                    <a:pt x="130037" y="279662"/>
                    <a:pt x="146198" y="261393"/>
                    <a:pt x="148306" y="233989"/>
                  </a:cubicBezTo>
                  <a:cubicBezTo>
                    <a:pt x="149009" y="218530"/>
                    <a:pt x="149712" y="203072"/>
                    <a:pt x="143388" y="188316"/>
                  </a:cubicBezTo>
                  <a:cubicBezTo>
                    <a:pt x="125821" y="149669"/>
                    <a:pt x="90688" y="142642"/>
                    <a:pt x="64689" y="171452"/>
                  </a:cubicBezTo>
                  <a:cubicBezTo>
                    <a:pt x="56960" y="179884"/>
                    <a:pt x="52041" y="196045"/>
                    <a:pt x="35880" y="190423"/>
                  </a:cubicBezTo>
                  <a:cubicBezTo>
                    <a:pt x="17611" y="184100"/>
                    <a:pt x="2855" y="171452"/>
                    <a:pt x="2152" y="151777"/>
                  </a:cubicBezTo>
                  <a:cubicBezTo>
                    <a:pt x="747" y="105401"/>
                    <a:pt x="1449" y="59025"/>
                    <a:pt x="1449" y="11947"/>
                  </a:cubicBezTo>
                  <a:cubicBezTo>
                    <a:pt x="1449" y="-4214"/>
                    <a:pt x="12692" y="704"/>
                    <a:pt x="20421" y="704"/>
                  </a:cubicBezTo>
                  <a:cubicBezTo>
                    <a:pt x="87174" y="1407"/>
                    <a:pt x="154630" y="1407"/>
                    <a:pt x="222086" y="1407"/>
                  </a:cubicBezTo>
                  <a:close/>
                </a:path>
              </a:pathLst>
            </a:custGeom>
            <a:grpFill/>
            <a:ln w="19050" cap="flat">
              <a:solidFill>
                <a:schemeClr val="bg1"/>
              </a:solidFill>
              <a:prstDash val="solid"/>
              <a:miter/>
            </a:ln>
          </p:spPr>
          <p:txBody>
            <a:bodyPr rtlCol="0" anchor="ctr"/>
            <a:lstStyle/>
            <a:p>
              <a:endParaRPr lang="en-US"/>
            </a:p>
          </p:txBody>
        </p:sp>
        <p:sp>
          <p:nvSpPr>
            <p:cNvPr id="248" name="Freeform: Shape 39">
              <a:extLst>
                <a:ext uri="{FF2B5EF4-FFF2-40B4-BE49-F238E27FC236}">
                  <a16:creationId xmlns:a16="http://schemas.microsoft.com/office/drawing/2014/main" id="{6B72AF48-DD30-4449-841B-F1C08A1F0500}"/>
                </a:ext>
              </a:extLst>
            </p:cNvPr>
            <p:cNvSpPr/>
            <p:nvPr/>
          </p:nvSpPr>
          <p:spPr>
            <a:xfrm>
              <a:off x="6682796" y="3092504"/>
              <a:ext cx="795978" cy="1061303"/>
            </a:xfrm>
            <a:custGeom>
              <a:avLst/>
              <a:gdLst>
                <a:gd name="connsiteX0" fmla="*/ 442778 w 442678"/>
                <a:gd name="connsiteY0" fmla="*/ 370410 h 590237"/>
                <a:gd name="connsiteX1" fmla="*/ 443481 w 442678"/>
                <a:gd name="connsiteY1" fmla="*/ 570669 h 590237"/>
                <a:gd name="connsiteX2" fmla="*/ 422401 w 442678"/>
                <a:gd name="connsiteY2" fmla="*/ 592452 h 590237"/>
                <a:gd name="connsiteX3" fmla="*/ 307164 w 442678"/>
                <a:gd name="connsiteY3" fmla="*/ 591749 h 590237"/>
                <a:gd name="connsiteX4" fmla="*/ 269220 w 442678"/>
                <a:gd name="connsiteY4" fmla="*/ 579803 h 590237"/>
                <a:gd name="connsiteX5" fmla="*/ 268517 w 442678"/>
                <a:gd name="connsiteY5" fmla="*/ 529212 h 590237"/>
                <a:gd name="connsiteX6" fmla="*/ 290300 w 442678"/>
                <a:gd name="connsiteY6" fmla="*/ 489160 h 590237"/>
                <a:gd name="connsiteX7" fmla="*/ 246032 w 442678"/>
                <a:gd name="connsiteY7" fmla="*/ 445595 h 590237"/>
                <a:gd name="connsiteX8" fmla="*/ 165929 w 442678"/>
                <a:gd name="connsiteY8" fmla="*/ 465972 h 590237"/>
                <a:gd name="connsiteX9" fmla="*/ 169442 w 442678"/>
                <a:gd name="connsiteY9" fmla="*/ 524293 h 590237"/>
                <a:gd name="connsiteX10" fmla="*/ 189819 w 442678"/>
                <a:gd name="connsiteY10" fmla="*/ 558021 h 590237"/>
                <a:gd name="connsiteX11" fmla="*/ 143443 w 442678"/>
                <a:gd name="connsiteY11" fmla="*/ 590343 h 590237"/>
                <a:gd name="connsiteX12" fmla="*/ 14856 w 442678"/>
                <a:gd name="connsiteY12" fmla="*/ 591046 h 590237"/>
                <a:gd name="connsiteX13" fmla="*/ 100 w 442678"/>
                <a:gd name="connsiteY13" fmla="*/ 574885 h 590237"/>
                <a:gd name="connsiteX14" fmla="*/ 100 w 442678"/>
                <a:gd name="connsiteY14" fmla="*/ 446297 h 590237"/>
                <a:gd name="connsiteX15" fmla="*/ 31720 w 442678"/>
                <a:gd name="connsiteY15" fmla="*/ 402732 h 590237"/>
                <a:gd name="connsiteX16" fmla="*/ 66150 w 442678"/>
                <a:gd name="connsiteY16" fmla="*/ 421704 h 590237"/>
                <a:gd name="connsiteX17" fmla="*/ 142038 w 442678"/>
                <a:gd name="connsiteY17" fmla="*/ 406246 h 590237"/>
                <a:gd name="connsiteX18" fmla="*/ 125174 w 442678"/>
                <a:gd name="connsiteY18" fmla="*/ 313494 h 590237"/>
                <a:gd name="connsiteX19" fmla="*/ 66853 w 442678"/>
                <a:gd name="connsiteY19" fmla="*/ 317710 h 590237"/>
                <a:gd name="connsiteX20" fmla="*/ 33828 w 442678"/>
                <a:gd name="connsiteY20" fmla="*/ 337384 h 590237"/>
                <a:gd name="connsiteX21" fmla="*/ 802 w 442678"/>
                <a:gd name="connsiteY21" fmla="*/ 291711 h 590237"/>
                <a:gd name="connsiteX22" fmla="*/ 100 w 442678"/>
                <a:gd name="connsiteY22" fmla="*/ 168745 h 590237"/>
                <a:gd name="connsiteX23" fmla="*/ 19774 w 442678"/>
                <a:gd name="connsiteY23" fmla="*/ 149071 h 590237"/>
                <a:gd name="connsiteX24" fmla="*/ 135011 w 442678"/>
                <a:gd name="connsiteY24" fmla="*/ 149773 h 590237"/>
                <a:gd name="connsiteX25" fmla="*/ 165929 w 442678"/>
                <a:gd name="connsiteY25" fmla="*/ 141341 h 590237"/>
                <a:gd name="connsiteX26" fmla="*/ 166631 w 442678"/>
                <a:gd name="connsiteY26" fmla="*/ 107613 h 590237"/>
                <a:gd name="connsiteX27" fmla="*/ 163820 w 442678"/>
                <a:gd name="connsiteY27" fmla="*/ 21186 h 590237"/>
                <a:gd name="connsiteX28" fmla="*/ 294516 w 442678"/>
                <a:gd name="connsiteY28" fmla="*/ 35942 h 590237"/>
                <a:gd name="connsiteX29" fmla="*/ 288192 w 442678"/>
                <a:gd name="connsiteY29" fmla="*/ 101992 h 590237"/>
                <a:gd name="connsiteX30" fmla="*/ 269923 w 442678"/>
                <a:gd name="connsiteY30" fmla="*/ 130099 h 590237"/>
                <a:gd name="connsiteX31" fmla="*/ 308569 w 442678"/>
                <a:gd name="connsiteY31" fmla="*/ 150476 h 590237"/>
                <a:gd name="connsiteX32" fmla="*/ 420995 w 442678"/>
                <a:gd name="connsiteY32" fmla="*/ 149773 h 590237"/>
                <a:gd name="connsiteX33" fmla="*/ 444183 w 442678"/>
                <a:gd name="connsiteY33" fmla="*/ 174367 h 590237"/>
                <a:gd name="connsiteX34" fmla="*/ 442778 w 442678"/>
                <a:gd name="connsiteY34" fmla="*/ 370410 h 590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42678" h="590237">
                  <a:moveTo>
                    <a:pt x="442778" y="370410"/>
                  </a:moveTo>
                  <a:cubicBezTo>
                    <a:pt x="442778" y="437163"/>
                    <a:pt x="442075" y="503916"/>
                    <a:pt x="443481" y="570669"/>
                  </a:cubicBezTo>
                  <a:cubicBezTo>
                    <a:pt x="443481" y="587533"/>
                    <a:pt x="439967" y="592452"/>
                    <a:pt x="422401" y="592452"/>
                  </a:cubicBezTo>
                  <a:cubicBezTo>
                    <a:pt x="384457" y="591046"/>
                    <a:pt x="345810" y="591749"/>
                    <a:pt x="307164" y="591749"/>
                  </a:cubicBezTo>
                  <a:cubicBezTo>
                    <a:pt x="293111" y="591749"/>
                    <a:pt x="279760" y="590343"/>
                    <a:pt x="269220" y="579803"/>
                  </a:cubicBezTo>
                  <a:cubicBezTo>
                    <a:pt x="252356" y="562940"/>
                    <a:pt x="241114" y="548184"/>
                    <a:pt x="268517" y="529212"/>
                  </a:cubicBezTo>
                  <a:cubicBezTo>
                    <a:pt x="281868" y="520077"/>
                    <a:pt x="296624" y="508835"/>
                    <a:pt x="290300" y="489160"/>
                  </a:cubicBezTo>
                  <a:cubicBezTo>
                    <a:pt x="283273" y="467377"/>
                    <a:pt x="269220" y="450514"/>
                    <a:pt x="246032" y="445595"/>
                  </a:cubicBezTo>
                  <a:cubicBezTo>
                    <a:pt x="216520" y="439271"/>
                    <a:pt x="187711" y="439974"/>
                    <a:pt x="165929" y="465972"/>
                  </a:cubicBezTo>
                  <a:cubicBezTo>
                    <a:pt x="146957" y="488457"/>
                    <a:pt x="147659" y="504619"/>
                    <a:pt x="169442" y="524293"/>
                  </a:cubicBezTo>
                  <a:cubicBezTo>
                    <a:pt x="179279" y="533428"/>
                    <a:pt x="197548" y="539049"/>
                    <a:pt x="189819" y="558021"/>
                  </a:cubicBezTo>
                  <a:cubicBezTo>
                    <a:pt x="181387" y="577696"/>
                    <a:pt x="165929" y="590343"/>
                    <a:pt x="143443" y="590343"/>
                  </a:cubicBezTo>
                  <a:cubicBezTo>
                    <a:pt x="100581" y="590343"/>
                    <a:pt x="57718" y="590343"/>
                    <a:pt x="14856" y="591046"/>
                  </a:cubicBezTo>
                  <a:cubicBezTo>
                    <a:pt x="2208" y="591046"/>
                    <a:pt x="-603" y="586128"/>
                    <a:pt x="100" y="574885"/>
                  </a:cubicBezTo>
                  <a:cubicBezTo>
                    <a:pt x="802" y="532022"/>
                    <a:pt x="100" y="489160"/>
                    <a:pt x="100" y="446297"/>
                  </a:cubicBezTo>
                  <a:cubicBezTo>
                    <a:pt x="100" y="424515"/>
                    <a:pt x="13450" y="410462"/>
                    <a:pt x="31720" y="402732"/>
                  </a:cubicBezTo>
                  <a:cubicBezTo>
                    <a:pt x="49989" y="394300"/>
                    <a:pt x="57016" y="411164"/>
                    <a:pt x="66150" y="421704"/>
                  </a:cubicBezTo>
                  <a:cubicBezTo>
                    <a:pt x="90743" y="449108"/>
                    <a:pt x="122363" y="442784"/>
                    <a:pt x="142038" y="406246"/>
                  </a:cubicBezTo>
                  <a:cubicBezTo>
                    <a:pt x="156794" y="378139"/>
                    <a:pt x="148362" y="332466"/>
                    <a:pt x="125174" y="313494"/>
                  </a:cubicBezTo>
                  <a:cubicBezTo>
                    <a:pt x="101986" y="294522"/>
                    <a:pt x="87230" y="295927"/>
                    <a:pt x="66853" y="317710"/>
                  </a:cubicBezTo>
                  <a:cubicBezTo>
                    <a:pt x="57718" y="326844"/>
                    <a:pt x="54205" y="346519"/>
                    <a:pt x="33828" y="337384"/>
                  </a:cubicBezTo>
                  <a:cubicBezTo>
                    <a:pt x="13450" y="328953"/>
                    <a:pt x="802" y="314899"/>
                    <a:pt x="802" y="291711"/>
                  </a:cubicBezTo>
                  <a:cubicBezTo>
                    <a:pt x="100" y="250957"/>
                    <a:pt x="1505" y="209500"/>
                    <a:pt x="100" y="168745"/>
                  </a:cubicBezTo>
                  <a:cubicBezTo>
                    <a:pt x="-603" y="153287"/>
                    <a:pt x="3613" y="148368"/>
                    <a:pt x="19774" y="149071"/>
                  </a:cubicBezTo>
                  <a:cubicBezTo>
                    <a:pt x="58421" y="150476"/>
                    <a:pt x="96365" y="149071"/>
                    <a:pt x="135011" y="149773"/>
                  </a:cubicBezTo>
                  <a:cubicBezTo>
                    <a:pt x="146254" y="149773"/>
                    <a:pt x="156794" y="149071"/>
                    <a:pt x="165929" y="141341"/>
                  </a:cubicBezTo>
                  <a:cubicBezTo>
                    <a:pt x="179279" y="130099"/>
                    <a:pt x="184198" y="121667"/>
                    <a:pt x="166631" y="107613"/>
                  </a:cubicBezTo>
                  <a:cubicBezTo>
                    <a:pt x="130795" y="79507"/>
                    <a:pt x="130795" y="52103"/>
                    <a:pt x="163820" y="21186"/>
                  </a:cubicBezTo>
                  <a:cubicBezTo>
                    <a:pt x="199656" y="-12542"/>
                    <a:pt x="266409" y="-4813"/>
                    <a:pt x="294516" y="35942"/>
                  </a:cubicBezTo>
                  <a:cubicBezTo>
                    <a:pt x="312083" y="61238"/>
                    <a:pt x="309272" y="79507"/>
                    <a:pt x="288192" y="101992"/>
                  </a:cubicBezTo>
                  <a:cubicBezTo>
                    <a:pt x="280463" y="109721"/>
                    <a:pt x="260788" y="112532"/>
                    <a:pt x="269923" y="130099"/>
                  </a:cubicBezTo>
                  <a:cubicBezTo>
                    <a:pt x="277652" y="144855"/>
                    <a:pt x="291705" y="150476"/>
                    <a:pt x="308569" y="150476"/>
                  </a:cubicBezTo>
                  <a:cubicBezTo>
                    <a:pt x="345810" y="149773"/>
                    <a:pt x="383754" y="151881"/>
                    <a:pt x="420995" y="149773"/>
                  </a:cubicBezTo>
                  <a:cubicBezTo>
                    <a:pt x="441373" y="149071"/>
                    <a:pt x="444886" y="155395"/>
                    <a:pt x="444183" y="174367"/>
                  </a:cubicBezTo>
                  <a:cubicBezTo>
                    <a:pt x="442075" y="239011"/>
                    <a:pt x="442778" y="305062"/>
                    <a:pt x="442778" y="370410"/>
                  </a:cubicBezTo>
                  <a:close/>
                </a:path>
              </a:pathLst>
            </a:custGeom>
            <a:grpFill/>
            <a:ln w="19050" cap="flat">
              <a:solidFill>
                <a:schemeClr val="bg1"/>
              </a:solidFill>
              <a:prstDash val="solid"/>
              <a:miter/>
            </a:ln>
          </p:spPr>
          <p:txBody>
            <a:bodyPr rtlCol="0" anchor="ctr"/>
            <a:lstStyle/>
            <a:p>
              <a:endParaRPr lang="en-US"/>
            </a:p>
          </p:txBody>
        </p:sp>
        <p:sp>
          <p:nvSpPr>
            <p:cNvPr id="249" name="Freeform: Shape 40">
              <a:extLst>
                <a:ext uri="{FF2B5EF4-FFF2-40B4-BE49-F238E27FC236}">
                  <a16:creationId xmlns:a16="http://schemas.microsoft.com/office/drawing/2014/main" id="{1E4DFD16-2DF7-4FD7-9076-51A149A68170}"/>
                </a:ext>
              </a:extLst>
            </p:cNvPr>
            <p:cNvSpPr/>
            <p:nvPr/>
          </p:nvSpPr>
          <p:spPr>
            <a:xfrm>
              <a:off x="5090840" y="3092504"/>
              <a:ext cx="795978" cy="1326628"/>
            </a:xfrm>
            <a:custGeom>
              <a:avLst/>
              <a:gdLst>
                <a:gd name="connsiteX0" fmla="*/ 755 w 442678"/>
                <a:gd name="connsiteY0" fmla="*/ 370037 h 737797"/>
                <a:gd name="connsiteX1" fmla="*/ 52 w 442678"/>
                <a:gd name="connsiteY1" fmla="*/ 173292 h 737797"/>
                <a:gd name="connsiteX2" fmla="*/ 24645 w 442678"/>
                <a:gd name="connsiteY2" fmla="*/ 149401 h 737797"/>
                <a:gd name="connsiteX3" fmla="*/ 131450 w 442678"/>
                <a:gd name="connsiteY3" fmla="*/ 149401 h 737797"/>
                <a:gd name="connsiteX4" fmla="*/ 158151 w 442678"/>
                <a:gd name="connsiteY4" fmla="*/ 146590 h 737797"/>
                <a:gd name="connsiteX5" fmla="*/ 166583 w 442678"/>
                <a:gd name="connsiteY5" fmla="*/ 109349 h 737797"/>
                <a:gd name="connsiteX6" fmla="*/ 180637 w 442678"/>
                <a:gd name="connsiteY6" fmla="*/ 8868 h 737797"/>
                <a:gd name="connsiteX7" fmla="*/ 293063 w 442678"/>
                <a:gd name="connsiteY7" fmla="*/ 35569 h 737797"/>
                <a:gd name="connsiteX8" fmla="*/ 286036 w 442678"/>
                <a:gd name="connsiteY8" fmla="*/ 103025 h 737797"/>
                <a:gd name="connsiteX9" fmla="*/ 268470 w 442678"/>
                <a:gd name="connsiteY9" fmla="*/ 129024 h 737797"/>
                <a:gd name="connsiteX10" fmla="*/ 304305 w 442678"/>
                <a:gd name="connsiteY10" fmla="*/ 149401 h 737797"/>
                <a:gd name="connsiteX11" fmla="*/ 419543 w 442678"/>
                <a:gd name="connsiteY11" fmla="*/ 148698 h 737797"/>
                <a:gd name="connsiteX12" fmla="*/ 443433 w 442678"/>
                <a:gd name="connsiteY12" fmla="*/ 172589 h 737797"/>
                <a:gd name="connsiteX13" fmla="*/ 443433 w 442678"/>
                <a:gd name="connsiteY13" fmla="*/ 289934 h 737797"/>
                <a:gd name="connsiteX14" fmla="*/ 420245 w 442678"/>
                <a:gd name="connsiteY14" fmla="*/ 333499 h 737797"/>
                <a:gd name="connsiteX15" fmla="*/ 387220 w 442678"/>
                <a:gd name="connsiteY15" fmla="*/ 329986 h 737797"/>
                <a:gd name="connsiteX16" fmla="*/ 316953 w 442678"/>
                <a:gd name="connsiteY16" fmla="*/ 315932 h 737797"/>
                <a:gd name="connsiteX17" fmla="*/ 308521 w 442678"/>
                <a:gd name="connsiteY17" fmla="*/ 415711 h 737797"/>
                <a:gd name="connsiteX18" fmla="*/ 382301 w 442678"/>
                <a:gd name="connsiteY18" fmla="*/ 417819 h 737797"/>
                <a:gd name="connsiteX19" fmla="*/ 409705 w 442678"/>
                <a:gd name="connsiteY19" fmla="*/ 401657 h 737797"/>
                <a:gd name="connsiteX20" fmla="*/ 442730 w 442678"/>
                <a:gd name="connsiteY20" fmla="*/ 438196 h 737797"/>
                <a:gd name="connsiteX21" fmla="*/ 444136 w 442678"/>
                <a:gd name="connsiteY21" fmla="*/ 580134 h 737797"/>
                <a:gd name="connsiteX22" fmla="*/ 427272 w 442678"/>
                <a:gd name="connsiteY22" fmla="*/ 590674 h 737797"/>
                <a:gd name="connsiteX23" fmla="*/ 312035 w 442678"/>
                <a:gd name="connsiteY23" fmla="*/ 590674 h 737797"/>
                <a:gd name="connsiteX24" fmla="*/ 281118 w 442678"/>
                <a:gd name="connsiteY24" fmla="*/ 598403 h 737797"/>
                <a:gd name="connsiteX25" fmla="*/ 279712 w 442678"/>
                <a:gd name="connsiteY25" fmla="*/ 632834 h 737797"/>
                <a:gd name="connsiteX26" fmla="*/ 305008 w 442678"/>
                <a:gd name="connsiteY26" fmla="*/ 685534 h 737797"/>
                <a:gd name="connsiteX27" fmla="*/ 244579 w 442678"/>
                <a:gd name="connsiteY27" fmla="*/ 738233 h 737797"/>
                <a:gd name="connsiteX28" fmla="*/ 153935 w 442678"/>
                <a:gd name="connsiteY28" fmla="*/ 708019 h 737797"/>
                <a:gd name="connsiteX29" fmla="*/ 160962 w 442678"/>
                <a:gd name="connsiteY29" fmla="*/ 637752 h 737797"/>
                <a:gd name="connsiteX30" fmla="*/ 178528 w 442678"/>
                <a:gd name="connsiteY30" fmla="*/ 614565 h 737797"/>
                <a:gd name="connsiteX31" fmla="*/ 141990 w 442678"/>
                <a:gd name="connsiteY31" fmla="*/ 591377 h 737797"/>
                <a:gd name="connsiteX32" fmla="*/ 24645 w 442678"/>
                <a:gd name="connsiteY32" fmla="*/ 592079 h 737797"/>
                <a:gd name="connsiteX33" fmla="*/ 2160 w 442678"/>
                <a:gd name="connsiteY33" fmla="*/ 569594 h 737797"/>
                <a:gd name="connsiteX34" fmla="*/ 755 w 442678"/>
                <a:gd name="connsiteY34" fmla="*/ 370037 h 737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42678" h="737797">
                  <a:moveTo>
                    <a:pt x="755" y="370037"/>
                  </a:moveTo>
                  <a:cubicBezTo>
                    <a:pt x="755" y="304690"/>
                    <a:pt x="1457" y="238639"/>
                    <a:pt x="52" y="173292"/>
                  </a:cubicBezTo>
                  <a:cubicBezTo>
                    <a:pt x="-651" y="153617"/>
                    <a:pt x="5673" y="148698"/>
                    <a:pt x="24645" y="149401"/>
                  </a:cubicBezTo>
                  <a:cubicBezTo>
                    <a:pt x="60481" y="150806"/>
                    <a:pt x="95614" y="150104"/>
                    <a:pt x="131450" y="149401"/>
                  </a:cubicBezTo>
                  <a:cubicBezTo>
                    <a:pt x="140585" y="149401"/>
                    <a:pt x="150422" y="149401"/>
                    <a:pt x="158151" y="146590"/>
                  </a:cubicBezTo>
                  <a:cubicBezTo>
                    <a:pt x="178528" y="139564"/>
                    <a:pt x="181339" y="122700"/>
                    <a:pt x="166583" y="109349"/>
                  </a:cubicBezTo>
                  <a:cubicBezTo>
                    <a:pt x="127937" y="74919"/>
                    <a:pt x="133558" y="33461"/>
                    <a:pt x="180637" y="8868"/>
                  </a:cubicBezTo>
                  <a:cubicBezTo>
                    <a:pt x="216472" y="-10104"/>
                    <a:pt x="270578" y="2544"/>
                    <a:pt x="293063" y="35569"/>
                  </a:cubicBezTo>
                  <a:cubicBezTo>
                    <a:pt x="311332" y="61568"/>
                    <a:pt x="309224" y="80540"/>
                    <a:pt x="286036" y="103025"/>
                  </a:cubicBezTo>
                  <a:cubicBezTo>
                    <a:pt x="278307" y="110052"/>
                    <a:pt x="260740" y="112862"/>
                    <a:pt x="268470" y="129024"/>
                  </a:cubicBezTo>
                  <a:cubicBezTo>
                    <a:pt x="275496" y="143077"/>
                    <a:pt x="288144" y="149401"/>
                    <a:pt x="304305" y="149401"/>
                  </a:cubicBezTo>
                  <a:cubicBezTo>
                    <a:pt x="342952" y="148698"/>
                    <a:pt x="380896" y="150104"/>
                    <a:pt x="419543" y="148698"/>
                  </a:cubicBezTo>
                  <a:cubicBezTo>
                    <a:pt x="438514" y="147996"/>
                    <a:pt x="444136" y="153617"/>
                    <a:pt x="443433" y="172589"/>
                  </a:cubicBezTo>
                  <a:cubicBezTo>
                    <a:pt x="442027" y="211938"/>
                    <a:pt x="442730" y="251287"/>
                    <a:pt x="443433" y="289934"/>
                  </a:cubicBezTo>
                  <a:cubicBezTo>
                    <a:pt x="444136" y="309608"/>
                    <a:pt x="435001" y="322959"/>
                    <a:pt x="420245" y="333499"/>
                  </a:cubicBezTo>
                  <a:cubicBezTo>
                    <a:pt x="408300" y="341931"/>
                    <a:pt x="397760" y="341931"/>
                    <a:pt x="387220" y="329986"/>
                  </a:cubicBezTo>
                  <a:cubicBezTo>
                    <a:pt x="352789" y="293447"/>
                    <a:pt x="342952" y="292042"/>
                    <a:pt x="316953" y="315932"/>
                  </a:cubicBezTo>
                  <a:cubicBezTo>
                    <a:pt x="290955" y="339823"/>
                    <a:pt x="286739" y="389009"/>
                    <a:pt x="308521" y="415711"/>
                  </a:cubicBezTo>
                  <a:cubicBezTo>
                    <a:pt x="334520" y="447331"/>
                    <a:pt x="354897" y="448033"/>
                    <a:pt x="382301" y="417819"/>
                  </a:cubicBezTo>
                  <a:cubicBezTo>
                    <a:pt x="389328" y="410089"/>
                    <a:pt x="393544" y="395333"/>
                    <a:pt x="409705" y="401657"/>
                  </a:cubicBezTo>
                  <a:cubicBezTo>
                    <a:pt x="427272" y="408684"/>
                    <a:pt x="442027" y="419927"/>
                    <a:pt x="442730" y="438196"/>
                  </a:cubicBezTo>
                  <a:cubicBezTo>
                    <a:pt x="444838" y="485274"/>
                    <a:pt x="443433" y="533055"/>
                    <a:pt x="444136" y="580134"/>
                  </a:cubicBezTo>
                  <a:cubicBezTo>
                    <a:pt x="444136" y="594187"/>
                    <a:pt x="434298" y="590674"/>
                    <a:pt x="427272" y="590674"/>
                  </a:cubicBezTo>
                  <a:cubicBezTo>
                    <a:pt x="388625" y="590674"/>
                    <a:pt x="350681" y="590674"/>
                    <a:pt x="312035" y="590674"/>
                  </a:cubicBezTo>
                  <a:cubicBezTo>
                    <a:pt x="300792" y="590674"/>
                    <a:pt x="290252" y="590674"/>
                    <a:pt x="281118" y="598403"/>
                  </a:cubicBezTo>
                  <a:cubicBezTo>
                    <a:pt x="268470" y="608943"/>
                    <a:pt x="260740" y="619483"/>
                    <a:pt x="279712" y="632834"/>
                  </a:cubicBezTo>
                  <a:cubicBezTo>
                    <a:pt x="297279" y="645482"/>
                    <a:pt x="313440" y="661643"/>
                    <a:pt x="305008" y="685534"/>
                  </a:cubicBezTo>
                  <a:cubicBezTo>
                    <a:pt x="295171" y="713640"/>
                    <a:pt x="276199" y="734720"/>
                    <a:pt x="244579" y="738233"/>
                  </a:cubicBezTo>
                  <a:cubicBezTo>
                    <a:pt x="210148" y="742449"/>
                    <a:pt x="177123" y="740341"/>
                    <a:pt x="153935" y="708019"/>
                  </a:cubicBezTo>
                  <a:cubicBezTo>
                    <a:pt x="135666" y="682020"/>
                    <a:pt x="137072" y="660238"/>
                    <a:pt x="160962" y="637752"/>
                  </a:cubicBezTo>
                  <a:cubicBezTo>
                    <a:pt x="167988" y="630726"/>
                    <a:pt x="184150" y="627915"/>
                    <a:pt x="178528" y="614565"/>
                  </a:cubicBezTo>
                  <a:cubicBezTo>
                    <a:pt x="172205" y="599809"/>
                    <a:pt x="159557" y="590674"/>
                    <a:pt x="141990" y="591377"/>
                  </a:cubicBezTo>
                  <a:cubicBezTo>
                    <a:pt x="102641" y="592079"/>
                    <a:pt x="63292" y="590674"/>
                    <a:pt x="24645" y="592079"/>
                  </a:cubicBezTo>
                  <a:cubicBezTo>
                    <a:pt x="6376" y="592782"/>
                    <a:pt x="1457" y="587863"/>
                    <a:pt x="2160" y="569594"/>
                  </a:cubicBezTo>
                  <a:cubicBezTo>
                    <a:pt x="1457" y="503544"/>
                    <a:pt x="755" y="436791"/>
                    <a:pt x="755" y="370037"/>
                  </a:cubicBezTo>
                  <a:close/>
                </a:path>
              </a:pathLst>
            </a:custGeom>
            <a:grpFill/>
            <a:ln w="19050" cap="flat">
              <a:solidFill>
                <a:schemeClr val="bg1"/>
              </a:solidFill>
              <a:prstDash val="solid"/>
              <a:miter/>
            </a:ln>
          </p:spPr>
          <p:txBody>
            <a:bodyPr rtlCol="0" anchor="ctr"/>
            <a:lstStyle/>
            <a:p>
              <a:endParaRPr lang="en-US"/>
            </a:p>
          </p:txBody>
        </p:sp>
      </p:grpSp>
      <p:grpSp>
        <p:nvGrpSpPr>
          <p:cNvPr id="51" name="Group 184">
            <a:extLst>
              <a:ext uri="{FF2B5EF4-FFF2-40B4-BE49-F238E27FC236}">
                <a16:creationId xmlns:a16="http://schemas.microsoft.com/office/drawing/2014/main" id="{547A1E4A-D478-4E97-B10F-9B45999F5FCB}"/>
              </a:ext>
            </a:extLst>
          </p:cNvPr>
          <p:cNvGrpSpPr/>
          <p:nvPr userDrawn="1"/>
        </p:nvGrpSpPr>
        <p:grpSpPr>
          <a:xfrm>
            <a:off x="419948" y="4850164"/>
            <a:ext cx="2782515" cy="889187"/>
            <a:chOff x="2670350" y="1534411"/>
            <a:chExt cx="6851301" cy="2189418"/>
          </a:xfrm>
          <a:solidFill>
            <a:schemeClr val="bg1">
              <a:lumMod val="50000"/>
            </a:schemeClr>
          </a:solidFill>
        </p:grpSpPr>
        <p:sp>
          <p:nvSpPr>
            <p:cNvPr id="52" name="Oval 21">
              <a:extLst>
                <a:ext uri="{FF2B5EF4-FFF2-40B4-BE49-F238E27FC236}">
                  <a16:creationId xmlns:a16="http://schemas.microsoft.com/office/drawing/2014/main" id="{C6FA58F2-CBEC-427C-BD7A-30F2E7B39BD7}"/>
                </a:ext>
              </a:extLst>
            </p:cNvPr>
            <p:cNvSpPr/>
            <p:nvPr/>
          </p:nvSpPr>
          <p:spPr>
            <a:xfrm rot="5400000">
              <a:off x="6157610" y="1570415"/>
              <a:ext cx="1620536" cy="2686291"/>
            </a:xfrm>
            <a:custGeom>
              <a:avLst/>
              <a:gdLst/>
              <a:ahLst/>
              <a:cxnLst/>
              <a:rect l="l" t="t" r="r" b="b"/>
              <a:pathLst>
                <a:path w="1368152" h="2298537">
                  <a:moveTo>
                    <a:pt x="684076" y="0"/>
                  </a:moveTo>
                  <a:cubicBezTo>
                    <a:pt x="803370" y="0"/>
                    <a:pt x="900076" y="96706"/>
                    <a:pt x="900076" y="216000"/>
                  </a:cubicBezTo>
                  <a:cubicBezTo>
                    <a:pt x="900076" y="287268"/>
                    <a:pt x="865561" y="350475"/>
                    <a:pt x="810076" y="386760"/>
                  </a:cubicBezTo>
                  <a:lnTo>
                    <a:pt x="810076" y="450517"/>
                  </a:lnTo>
                  <a:lnTo>
                    <a:pt x="1368152" y="450517"/>
                  </a:lnTo>
                  <a:lnTo>
                    <a:pt x="1368152" y="895744"/>
                  </a:lnTo>
                  <a:cubicBezTo>
                    <a:pt x="1331417" y="875468"/>
                    <a:pt x="1289090" y="864516"/>
                    <a:pt x="1244206" y="864516"/>
                  </a:cubicBezTo>
                  <a:cubicBezTo>
                    <a:pt x="1095089" y="864516"/>
                    <a:pt x="974206" y="985399"/>
                    <a:pt x="974206" y="1134516"/>
                  </a:cubicBezTo>
                  <a:cubicBezTo>
                    <a:pt x="974206" y="1283633"/>
                    <a:pt x="1095089" y="1404516"/>
                    <a:pt x="1244206" y="1404516"/>
                  </a:cubicBezTo>
                  <a:cubicBezTo>
                    <a:pt x="1289090" y="1404516"/>
                    <a:pt x="1331417" y="1393563"/>
                    <a:pt x="1368152" y="1373288"/>
                  </a:cubicBezTo>
                  <a:lnTo>
                    <a:pt x="1368152" y="1818517"/>
                  </a:lnTo>
                  <a:lnTo>
                    <a:pt x="810076" y="1818517"/>
                  </a:lnTo>
                  <a:lnTo>
                    <a:pt x="810076" y="1911777"/>
                  </a:lnTo>
                  <a:cubicBezTo>
                    <a:pt x="865561" y="1948062"/>
                    <a:pt x="900076" y="2011269"/>
                    <a:pt x="900076" y="2082537"/>
                  </a:cubicBezTo>
                  <a:cubicBezTo>
                    <a:pt x="900076" y="2201831"/>
                    <a:pt x="803370" y="2298537"/>
                    <a:pt x="684076" y="2298537"/>
                  </a:cubicBezTo>
                  <a:cubicBezTo>
                    <a:pt x="564782" y="2298537"/>
                    <a:pt x="468076" y="2201831"/>
                    <a:pt x="468076" y="2082537"/>
                  </a:cubicBezTo>
                  <a:cubicBezTo>
                    <a:pt x="468076" y="2011269"/>
                    <a:pt x="502591" y="1948062"/>
                    <a:pt x="558076" y="1911777"/>
                  </a:cubicBezTo>
                  <a:lnTo>
                    <a:pt x="558076" y="1818517"/>
                  </a:lnTo>
                  <a:lnTo>
                    <a:pt x="0" y="1818517"/>
                  </a:lnTo>
                  <a:lnTo>
                    <a:pt x="0" y="1368933"/>
                  </a:lnTo>
                  <a:cubicBezTo>
                    <a:pt x="39235" y="1391659"/>
                    <a:pt x="84862" y="1404516"/>
                    <a:pt x="133491" y="1404516"/>
                  </a:cubicBezTo>
                  <a:cubicBezTo>
                    <a:pt x="282608" y="1404516"/>
                    <a:pt x="403491" y="1283633"/>
                    <a:pt x="403491" y="1134516"/>
                  </a:cubicBezTo>
                  <a:cubicBezTo>
                    <a:pt x="403491" y="985399"/>
                    <a:pt x="282608" y="864516"/>
                    <a:pt x="133491" y="864516"/>
                  </a:cubicBezTo>
                  <a:cubicBezTo>
                    <a:pt x="84862" y="864516"/>
                    <a:pt x="39235" y="877372"/>
                    <a:pt x="0" y="900098"/>
                  </a:cubicBezTo>
                  <a:lnTo>
                    <a:pt x="0" y="450517"/>
                  </a:lnTo>
                  <a:lnTo>
                    <a:pt x="558076" y="450517"/>
                  </a:lnTo>
                  <a:lnTo>
                    <a:pt x="558076" y="386760"/>
                  </a:lnTo>
                  <a:cubicBezTo>
                    <a:pt x="502591" y="350475"/>
                    <a:pt x="468076" y="287268"/>
                    <a:pt x="468076" y="216000"/>
                  </a:cubicBezTo>
                  <a:cubicBezTo>
                    <a:pt x="468076" y="96706"/>
                    <a:pt x="564782" y="0"/>
                    <a:pt x="684076" y="0"/>
                  </a:cubicBezTo>
                  <a:close/>
                </a:path>
              </a:pathLst>
            </a:custGeom>
            <a:grp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53" name="Oval 21">
              <a:extLst>
                <a:ext uri="{FF2B5EF4-FFF2-40B4-BE49-F238E27FC236}">
                  <a16:creationId xmlns:a16="http://schemas.microsoft.com/office/drawing/2014/main" id="{5CA51E2A-982A-421C-822C-BABC4DD28F68}"/>
                </a:ext>
              </a:extLst>
            </p:cNvPr>
            <p:cNvSpPr/>
            <p:nvPr/>
          </p:nvSpPr>
          <p:spPr>
            <a:xfrm rot="16200000">
              <a:off x="2937315" y="1836328"/>
              <a:ext cx="1620536" cy="2154466"/>
            </a:xfrm>
            <a:custGeom>
              <a:avLst/>
              <a:gdLst/>
              <a:ahLst/>
              <a:cxnLst/>
              <a:rect l="l" t="t" r="r" b="b"/>
              <a:pathLst>
                <a:path w="1449013" h="1952472">
                  <a:moveTo>
                    <a:pt x="1449013" y="0"/>
                  </a:moveTo>
                  <a:lnTo>
                    <a:pt x="1449013" y="466741"/>
                  </a:lnTo>
                  <a:cubicBezTo>
                    <a:pt x="1410107" y="445266"/>
                    <a:pt x="1365278" y="433666"/>
                    <a:pt x="1317741" y="433666"/>
                  </a:cubicBezTo>
                  <a:cubicBezTo>
                    <a:pt x="1159811" y="433666"/>
                    <a:pt x="1031784" y="561696"/>
                    <a:pt x="1031784" y="719630"/>
                  </a:cubicBezTo>
                  <a:cubicBezTo>
                    <a:pt x="1031784" y="877563"/>
                    <a:pt x="1159811" y="1005593"/>
                    <a:pt x="1317741" y="1005593"/>
                  </a:cubicBezTo>
                  <a:cubicBezTo>
                    <a:pt x="1365278" y="1005593"/>
                    <a:pt x="1410107" y="993993"/>
                    <a:pt x="1449013" y="972519"/>
                  </a:cubicBezTo>
                  <a:lnTo>
                    <a:pt x="1449013" y="1444072"/>
                  </a:lnTo>
                  <a:lnTo>
                    <a:pt x="857954" y="1444072"/>
                  </a:lnTo>
                  <a:lnTo>
                    <a:pt x="857954" y="1542845"/>
                  </a:lnTo>
                  <a:cubicBezTo>
                    <a:pt x="916718" y="1581276"/>
                    <a:pt x="953273" y="1648220"/>
                    <a:pt x="953273" y="1723701"/>
                  </a:cubicBezTo>
                  <a:cubicBezTo>
                    <a:pt x="953273" y="1850048"/>
                    <a:pt x="850851" y="1952472"/>
                    <a:pt x="724507" y="1952472"/>
                  </a:cubicBezTo>
                  <a:cubicBezTo>
                    <a:pt x="598162" y="1952472"/>
                    <a:pt x="495741" y="1850048"/>
                    <a:pt x="495741" y="1723701"/>
                  </a:cubicBezTo>
                  <a:cubicBezTo>
                    <a:pt x="495741" y="1648220"/>
                    <a:pt x="532295" y="1581276"/>
                    <a:pt x="591060" y="1542845"/>
                  </a:cubicBezTo>
                  <a:lnTo>
                    <a:pt x="591060" y="1444072"/>
                  </a:lnTo>
                  <a:lnTo>
                    <a:pt x="0" y="1444072"/>
                  </a:lnTo>
                  <a:lnTo>
                    <a:pt x="0" y="967906"/>
                  </a:lnTo>
                  <a:cubicBezTo>
                    <a:pt x="41554" y="991976"/>
                    <a:pt x="89878" y="1005593"/>
                    <a:pt x="141381" y="1005593"/>
                  </a:cubicBezTo>
                  <a:cubicBezTo>
                    <a:pt x="299311" y="1005593"/>
                    <a:pt x="427338" y="877563"/>
                    <a:pt x="427338" y="719630"/>
                  </a:cubicBezTo>
                  <a:cubicBezTo>
                    <a:pt x="427338" y="561696"/>
                    <a:pt x="299311" y="433666"/>
                    <a:pt x="141381" y="433666"/>
                  </a:cubicBezTo>
                  <a:cubicBezTo>
                    <a:pt x="89878" y="433666"/>
                    <a:pt x="41554" y="447283"/>
                    <a:pt x="0" y="471352"/>
                  </a:cubicBezTo>
                  <a:lnTo>
                    <a:pt x="0" y="0"/>
                  </a:lnTo>
                  <a:close/>
                </a:path>
              </a:pathLst>
            </a:custGeom>
            <a:grp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54" name="Oval 21">
              <a:extLst>
                <a:ext uri="{FF2B5EF4-FFF2-40B4-BE49-F238E27FC236}">
                  <a16:creationId xmlns:a16="http://schemas.microsoft.com/office/drawing/2014/main" id="{6853F4FD-AF8C-4920-85F4-C653F63945D3}"/>
                </a:ext>
              </a:extLst>
            </p:cNvPr>
            <p:cNvSpPr/>
            <p:nvPr/>
          </p:nvSpPr>
          <p:spPr>
            <a:xfrm rot="10800000">
              <a:off x="4427358" y="1534411"/>
              <a:ext cx="1598922" cy="2183591"/>
            </a:xfrm>
            <a:custGeom>
              <a:avLst/>
              <a:gdLst/>
              <a:ahLst/>
              <a:cxnLst/>
              <a:rect l="l" t="t" r="r" b="b"/>
              <a:pathLst>
                <a:path w="1449013" h="1952472">
                  <a:moveTo>
                    <a:pt x="1449013" y="0"/>
                  </a:moveTo>
                  <a:lnTo>
                    <a:pt x="1449013" y="466741"/>
                  </a:lnTo>
                  <a:cubicBezTo>
                    <a:pt x="1410107" y="445266"/>
                    <a:pt x="1365278" y="433666"/>
                    <a:pt x="1317741" y="433666"/>
                  </a:cubicBezTo>
                  <a:cubicBezTo>
                    <a:pt x="1159811" y="433666"/>
                    <a:pt x="1031784" y="561696"/>
                    <a:pt x="1031784" y="719630"/>
                  </a:cubicBezTo>
                  <a:cubicBezTo>
                    <a:pt x="1031784" y="877563"/>
                    <a:pt x="1159811" y="1005593"/>
                    <a:pt x="1317741" y="1005593"/>
                  </a:cubicBezTo>
                  <a:cubicBezTo>
                    <a:pt x="1365278" y="1005593"/>
                    <a:pt x="1410107" y="993993"/>
                    <a:pt x="1449013" y="972519"/>
                  </a:cubicBezTo>
                  <a:lnTo>
                    <a:pt x="1449013" y="1444072"/>
                  </a:lnTo>
                  <a:lnTo>
                    <a:pt x="857954" y="1444072"/>
                  </a:lnTo>
                  <a:lnTo>
                    <a:pt x="857954" y="1542845"/>
                  </a:lnTo>
                  <a:cubicBezTo>
                    <a:pt x="916718" y="1581276"/>
                    <a:pt x="953273" y="1648220"/>
                    <a:pt x="953273" y="1723701"/>
                  </a:cubicBezTo>
                  <a:cubicBezTo>
                    <a:pt x="953273" y="1850048"/>
                    <a:pt x="850851" y="1952472"/>
                    <a:pt x="724507" y="1952472"/>
                  </a:cubicBezTo>
                  <a:cubicBezTo>
                    <a:pt x="598162" y="1952472"/>
                    <a:pt x="495741" y="1850048"/>
                    <a:pt x="495741" y="1723701"/>
                  </a:cubicBezTo>
                  <a:cubicBezTo>
                    <a:pt x="495741" y="1648220"/>
                    <a:pt x="532295" y="1581276"/>
                    <a:pt x="591060" y="1542845"/>
                  </a:cubicBezTo>
                  <a:lnTo>
                    <a:pt x="591060" y="1444072"/>
                  </a:lnTo>
                  <a:lnTo>
                    <a:pt x="0" y="1444072"/>
                  </a:lnTo>
                  <a:lnTo>
                    <a:pt x="0" y="967906"/>
                  </a:lnTo>
                  <a:cubicBezTo>
                    <a:pt x="41554" y="991976"/>
                    <a:pt x="89878" y="1005593"/>
                    <a:pt x="141381" y="1005593"/>
                  </a:cubicBezTo>
                  <a:cubicBezTo>
                    <a:pt x="299311" y="1005593"/>
                    <a:pt x="427338" y="877563"/>
                    <a:pt x="427338" y="719630"/>
                  </a:cubicBezTo>
                  <a:cubicBezTo>
                    <a:pt x="427338" y="561696"/>
                    <a:pt x="299311" y="433666"/>
                    <a:pt x="141381" y="433666"/>
                  </a:cubicBezTo>
                  <a:cubicBezTo>
                    <a:pt x="89878" y="433666"/>
                    <a:pt x="41554" y="447283"/>
                    <a:pt x="0" y="471352"/>
                  </a:cubicBezTo>
                  <a:lnTo>
                    <a:pt x="0" y="0"/>
                  </a:lnTo>
                  <a:close/>
                </a:path>
              </a:pathLst>
            </a:custGeom>
            <a:grp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sp>
          <p:nvSpPr>
            <p:cNvPr id="55" name="Oval 21">
              <a:extLst>
                <a:ext uri="{FF2B5EF4-FFF2-40B4-BE49-F238E27FC236}">
                  <a16:creationId xmlns:a16="http://schemas.microsoft.com/office/drawing/2014/main" id="{EFFE5AE6-AAFD-420C-B881-EF55FA29063B}"/>
                </a:ext>
              </a:extLst>
            </p:cNvPr>
            <p:cNvSpPr/>
            <p:nvPr/>
          </p:nvSpPr>
          <p:spPr>
            <a:xfrm rot="10800000">
              <a:off x="7922729" y="1534466"/>
              <a:ext cx="1598922" cy="2183538"/>
            </a:xfrm>
            <a:custGeom>
              <a:avLst/>
              <a:gdLst>
                <a:gd name="connsiteX0" fmla="*/ 0 w 1449013"/>
                <a:gd name="connsiteY0" fmla="*/ 1444024 h 1952424"/>
                <a:gd name="connsiteX1" fmla="*/ 0 w 1449013"/>
                <a:gd name="connsiteY1" fmla="*/ 967858 h 1952424"/>
                <a:gd name="connsiteX2" fmla="*/ 427338 w 1449013"/>
                <a:gd name="connsiteY2" fmla="*/ 719582 h 1952424"/>
                <a:gd name="connsiteX3" fmla="*/ 141381 w 1449013"/>
                <a:gd name="connsiteY3" fmla="*/ 433619 h 1952424"/>
                <a:gd name="connsiteX4" fmla="*/ 0 w 1449013"/>
                <a:gd name="connsiteY4" fmla="*/ 471304 h 1952424"/>
                <a:gd name="connsiteX5" fmla="*/ 0 w 1449013"/>
                <a:gd name="connsiteY5" fmla="*/ 0 h 1952424"/>
                <a:gd name="connsiteX6" fmla="*/ 1449013 w 1449013"/>
                <a:gd name="connsiteY6" fmla="*/ 0 h 1952424"/>
                <a:gd name="connsiteX7" fmla="*/ 1449013 w 1449013"/>
                <a:gd name="connsiteY7" fmla="*/ 466693 h 1952424"/>
                <a:gd name="connsiteX8" fmla="*/ 1317742 w 1449013"/>
                <a:gd name="connsiteY8" fmla="*/ 433619 h 1952424"/>
                <a:gd name="connsiteX9" fmla="*/ 1031784 w 1449013"/>
                <a:gd name="connsiteY9" fmla="*/ 719582 h 1952424"/>
                <a:gd name="connsiteX10" fmla="*/ 1317742 w 1449013"/>
                <a:gd name="connsiteY10" fmla="*/ 1005545 h 1952424"/>
                <a:gd name="connsiteX11" fmla="*/ 1449013 w 1449013"/>
                <a:gd name="connsiteY11" fmla="*/ 972471 h 1952424"/>
                <a:gd name="connsiteX12" fmla="*/ 1449013 w 1449013"/>
                <a:gd name="connsiteY12" fmla="*/ 1444024 h 1952424"/>
                <a:gd name="connsiteX13" fmla="*/ 857954 w 1449013"/>
                <a:gd name="connsiteY13" fmla="*/ 1444024 h 1952424"/>
                <a:gd name="connsiteX14" fmla="*/ 857954 w 1449013"/>
                <a:gd name="connsiteY14" fmla="*/ 1542797 h 1952424"/>
                <a:gd name="connsiteX15" fmla="*/ 953273 w 1449013"/>
                <a:gd name="connsiteY15" fmla="*/ 1723653 h 1952424"/>
                <a:gd name="connsiteX16" fmla="*/ 724507 w 1449013"/>
                <a:gd name="connsiteY16" fmla="*/ 1952424 h 1952424"/>
                <a:gd name="connsiteX17" fmla="*/ 495741 w 1449013"/>
                <a:gd name="connsiteY17" fmla="*/ 1723653 h 1952424"/>
                <a:gd name="connsiteX18" fmla="*/ 591060 w 1449013"/>
                <a:gd name="connsiteY18" fmla="*/ 1542797 h 1952424"/>
                <a:gd name="connsiteX19" fmla="*/ 591060 w 1449013"/>
                <a:gd name="connsiteY19" fmla="*/ 1444024 h 1952424"/>
                <a:gd name="connsiteX20" fmla="*/ 0 w 1449013"/>
                <a:gd name="connsiteY20" fmla="*/ 1444024 h 1952424"/>
                <a:gd name="connsiteX0" fmla="*/ 0 w 1449013"/>
                <a:gd name="connsiteY0" fmla="*/ 1444024 h 1952424"/>
                <a:gd name="connsiteX1" fmla="*/ 0 w 1449013"/>
                <a:gd name="connsiteY1" fmla="*/ 967858 h 1952424"/>
                <a:gd name="connsiteX2" fmla="*/ 141381 w 1449013"/>
                <a:gd name="connsiteY2" fmla="*/ 433619 h 1952424"/>
                <a:gd name="connsiteX3" fmla="*/ 0 w 1449013"/>
                <a:gd name="connsiteY3" fmla="*/ 471304 h 1952424"/>
                <a:gd name="connsiteX4" fmla="*/ 0 w 1449013"/>
                <a:gd name="connsiteY4" fmla="*/ 0 h 1952424"/>
                <a:gd name="connsiteX5" fmla="*/ 1449013 w 1449013"/>
                <a:gd name="connsiteY5" fmla="*/ 0 h 1952424"/>
                <a:gd name="connsiteX6" fmla="*/ 1449013 w 1449013"/>
                <a:gd name="connsiteY6" fmla="*/ 466693 h 1952424"/>
                <a:gd name="connsiteX7" fmla="*/ 1317742 w 1449013"/>
                <a:gd name="connsiteY7" fmla="*/ 433619 h 1952424"/>
                <a:gd name="connsiteX8" fmla="*/ 1031784 w 1449013"/>
                <a:gd name="connsiteY8" fmla="*/ 719582 h 1952424"/>
                <a:gd name="connsiteX9" fmla="*/ 1317742 w 1449013"/>
                <a:gd name="connsiteY9" fmla="*/ 1005545 h 1952424"/>
                <a:gd name="connsiteX10" fmla="*/ 1449013 w 1449013"/>
                <a:gd name="connsiteY10" fmla="*/ 972471 h 1952424"/>
                <a:gd name="connsiteX11" fmla="*/ 1449013 w 1449013"/>
                <a:gd name="connsiteY11" fmla="*/ 1444024 h 1952424"/>
                <a:gd name="connsiteX12" fmla="*/ 857954 w 1449013"/>
                <a:gd name="connsiteY12" fmla="*/ 1444024 h 1952424"/>
                <a:gd name="connsiteX13" fmla="*/ 857954 w 1449013"/>
                <a:gd name="connsiteY13" fmla="*/ 1542797 h 1952424"/>
                <a:gd name="connsiteX14" fmla="*/ 953273 w 1449013"/>
                <a:gd name="connsiteY14" fmla="*/ 1723653 h 1952424"/>
                <a:gd name="connsiteX15" fmla="*/ 724507 w 1449013"/>
                <a:gd name="connsiteY15" fmla="*/ 1952424 h 1952424"/>
                <a:gd name="connsiteX16" fmla="*/ 495741 w 1449013"/>
                <a:gd name="connsiteY16" fmla="*/ 1723653 h 1952424"/>
                <a:gd name="connsiteX17" fmla="*/ 591060 w 1449013"/>
                <a:gd name="connsiteY17" fmla="*/ 1542797 h 1952424"/>
                <a:gd name="connsiteX18" fmla="*/ 591060 w 1449013"/>
                <a:gd name="connsiteY18" fmla="*/ 1444024 h 1952424"/>
                <a:gd name="connsiteX19" fmla="*/ 0 w 1449013"/>
                <a:gd name="connsiteY19" fmla="*/ 1444024 h 1952424"/>
                <a:gd name="connsiteX0" fmla="*/ 0 w 1449013"/>
                <a:gd name="connsiteY0" fmla="*/ 1444024 h 1952424"/>
                <a:gd name="connsiteX1" fmla="*/ 0 w 1449013"/>
                <a:gd name="connsiteY1" fmla="*/ 967858 h 1952424"/>
                <a:gd name="connsiteX2" fmla="*/ 0 w 1449013"/>
                <a:gd name="connsiteY2" fmla="*/ 471304 h 1952424"/>
                <a:gd name="connsiteX3" fmla="*/ 0 w 1449013"/>
                <a:gd name="connsiteY3" fmla="*/ 0 h 1952424"/>
                <a:gd name="connsiteX4" fmla="*/ 1449013 w 1449013"/>
                <a:gd name="connsiteY4" fmla="*/ 0 h 1952424"/>
                <a:gd name="connsiteX5" fmla="*/ 1449013 w 1449013"/>
                <a:gd name="connsiteY5" fmla="*/ 466693 h 1952424"/>
                <a:gd name="connsiteX6" fmla="*/ 1317742 w 1449013"/>
                <a:gd name="connsiteY6" fmla="*/ 433619 h 1952424"/>
                <a:gd name="connsiteX7" fmla="*/ 1031784 w 1449013"/>
                <a:gd name="connsiteY7" fmla="*/ 719582 h 1952424"/>
                <a:gd name="connsiteX8" fmla="*/ 1317742 w 1449013"/>
                <a:gd name="connsiteY8" fmla="*/ 1005545 h 1952424"/>
                <a:gd name="connsiteX9" fmla="*/ 1449013 w 1449013"/>
                <a:gd name="connsiteY9" fmla="*/ 972471 h 1952424"/>
                <a:gd name="connsiteX10" fmla="*/ 1449013 w 1449013"/>
                <a:gd name="connsiteY10" fmla="*/ 1444024 h 1952424"/>
                <a:gd name="connsiteX11" fmla="*/ 857954 w 1449013"/>
                <a:gd name="connsiteY11" fmla="*/ 1444024 h 1952424"/>
                <a:gd name="connsiteX12" fmla="*/ 857954 w 1449013"/>
                <a:gd name="connsiteY12" fmla="*/ 1542797 h 1952424"/>
                <a:gd name="connsiteX13" fmla="*/ 953273 w 1449013"/>
                <a:gd name="connsiteY13" fmla="*/ 1723653 h 1952424"/>
                <a:gd name="connsiteX14" fmla="*/ 724507 w 1449013"/>
                <a:gd name="connsiteY14" fmla="*/ 1952424 h 1952424"/>
                <a:gd name="connsiteX15" fmla="*/ 495741 w 1449013"/>
                <a:gd name="connsiteY15" fmla="*/ 1723653 h 1952424"/>
                <a:gd name="connsiteX16" fmla="*/ 591060 w 1449013"/>
                <a:gd name="connsiteY16" fmla="*/ 1542797 h 1952424"/>
                <a:gd name="connsiteX17" fmla="*/ 591060 w 1449013"/>
                <a:gd name="connsiteY17" fmla="*/ 1444024 h 1952424"/>
                <a:gd name="connsiteX18" fmla="*/ 0 w 1449013"/>
                <a:gd name="connsiteY18" fmla="*/ 1444024 h 1952424"/>
                <a:gd name="connsiteX0" fmla="*/ 0 w 1449013"/>
                <a:gd name="connsiteY0" fmla="*/ 1444024 h 1952424"/>
                <a:gd name="connsiteX1" fmla="*/ 0 w 1449013"/>
                <a:gd name="connsiteY1" fmla="*/ 967858 h 1952424"/>
                <a:gd name="connsiteX2" fmla="*/ 0 w 1449013"/>
                <a:gd name="connsiteY2" fmla="*/ 0 h 1952424"/>
                <a:gd name="connsiteX3" fmla="*/ 1449013 w 1449013"/>
                <a:gd name="connsiteY3" fmla="*/ 0 h 1952424"/>
                <a:gd name="connsiteX4" fmla="*/ 1449013 w 1449013"/>
                <a:gd name="connsiteY4" fmla="*/ 466693 h 1952424"/>
                <a:gd name="connsiteX5" fmla="*/ 1317742 w 1449013"/>
                <a:gd name="connsiteY5" fmla="*/ 433619 h 1952424"/>
                <a:gd name="connsiteX6" fmla="*/ 1031784 w 1449013"/>
                <a:gd name="connsiteY6" fmla="*/ 719582 h 1952424"/>
                <a:gd name="connsiteX7" fmla="*/ 1317742 w 1449013"/>
                <a:gd name="connsiteY7" fmla="*/ 1005545 h 1952424"/>
                <a:gd name="connsiteX8" fmla="*/ 1449013 w 1449013"/>
                <a:gd name="connsiteY8" fmla="*/ 972471 h 1952424"/>
                <a:gd name="connsiteX9" fmla="*/ 1449013 w 1449013"/>
                <a:gd name="connsiteY9" fmla="*/ 1444024 h 1952424"/>
                <a:gd name="connsiteX10" fmla="*/ 857954 w 1449013"/>
                <a:gd name="connsiteY10" fmla="*/ 1444024 h 1952424"/>
                <a:gd name="connsiteX11" fmla="*/ 857954 w 1449013"/>
                <a:gd name="connsiteY11" fmla="*/ 1542797 h 1952424"/>
                <a:gd name="connsiteX12" fmla="*/ 953273 w 1449013"/>
                <a:gd name="connsiteY12" fmla="*/ 1723653 h 1952424"/>
                <a:gd name="connsiteX13" fmla="*/ 724507 w 1449013"/>
                <a:gd name="connsiteY13" fmla="*/ 1952424 h 1952424"/>
                <a:gd name="connsiteX14" fmla="*/ 495741 w 1449013"/>
                <a:gd name="connsiteY14" fmla="*/ 1723653 h 1952424"/>
                <a:gd name="connsiteX15" fmla="*/ 591060 w 1449013"/>
                <a:gd name="connsiteY15" fmla="*/ 1542797 h 1952424"/>
                <a:gd name="connsiteX16" fmla="*/ 591060 w 1449013"/>
                <a:gd name="connsiteY16" fmla="*/ 1444024 h 1952424"/>
                <a:gd name="connsiteX17" fmla="*/ 0 w 1449013"/>
                <a:gd name="connsiteY17" fmla="*/ 1444024 h 1952424"/>
                <a:gd name="connsiteX0" fmla="*/ 0 w 1449013"/>
                <a:gd name="connsiteY0" fmla="*/ 1444024 h 1952424"/>
                <a:gd name="connsiteX1" fmla="*/ 0 w 1449013"/>
                <a:gd name="connsiteY1" fmla="*/ 0 h 1952424"/>
                <a:gd name="connsiteX2" fmla="*/ 1449013 w 1449013"/>
                <a:gd name="connsiteY2" fmla="*/ 0 h 1952424"/>
                <a:gd name="connsiteX3" fmla="*/ 1449013 w 1449013"/>
                <a:gd name="connsiteY3" fmla="*/ 466693 h 1952424"/>
                <a:gd name="connsiteX4" fmla="*/ 1317742 w 1449013"/>
                <a:gd name="connsiteY4" fmla="*/ 433619 h 1952424"/>
                <a:gd name="connsiteX5" fmla="*/ 1031784 w 1449013"/>
                <a:gd name="connsiteY5" fmla="*/ 719582 h 1952424"/>
                <a:gd name="connsiteX6" fmla="*/ 1317742 w 1449013"/>
                <a:gd name="connsiteY6" fmla="*/ 1005545 h 1952424"/>
                <a:gd name="connsiteX7" fmla="*/ 1449013 w 1449013"/>
                <a:gd name="connsiteY7" fmla="*/ 972471 h 1952424"/>
                <a:gd name="connsiteX8" fmla="*/ 1449013 w 1449013"/>
                <a:gd name="connsiteY8" fmla="*/ 1444024 h 1952424"/>
                <a:gd name="connsiteX9" fmla="*/ 857954 w 1449013"/>
                <a:gd name="connsiteY9" fmla="*/ 1444024 h 1952424"/>
                <a:gd name="connsiteX10" fmla="*/ 857954 w 1449013"/>
                <a:gd name="connsiteY10" fmla="*/ 1542797 h 1952424"/>
                <a:gd name="connsiteX11" fmla="*/ 953273 w 1449013"/>
                <a:gd name="connsiteY11" fmla="*/ 1723653 h 1952424"/>
                <a:gd name="connsiteX12" fmla="*/ 724507 w 1449013"/>
                <a:gd name="connsiteY12" fmla="*/ 1952424 h 1952424"/>
                <a:gd name="connsiteX13" fmla="*/ 495741 w 1449013"/>
                <a:gd name="connsiteY13" fmla="*/ 1723653 h 1952424"/>
                <a:gd name="connsiteX14" fmla="*/ 591060 w 1449013"/>
                <a:gd name="connsiteY14" fmla="*/ 1542797 h 1952424"/>
                <a:gd name="connsiteX15" fmla="*/ 591060 w 1449013"/>
                <a:gd name="connsiteY15" fmla="*/ 1444024 h 1952424"/>
                <a:gd name="connsiteX16" fmla="*/ 0 w 1449013"/>
                <a:gd name="connsiteY16" fmla="*/ 1444024 h 1952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9013" h="1952424">
                  <a:moveTo>
                    <a:pt x="0" y="1444024"/>
                  </a:moveTo>
                  <a:lnTo>
                    <a:pt x="0" y="0"/>
                  </a:lnTo>
                  <a:lnTo>
                    <a:pt x="1449013" y="0"/>
                  </a:lnTo>
                  <a:lnTo>
                    <a:pt x="1449013" y="466693"/>
                  </a:lnTo>
                  <a:cubicBezTo>
                    <a:pt x="1410107" y="445218"/>
                    <a:pt x="1365278" y="433619"/>
                    <a:pt x="1317742" y="433619"/>
                  </a:cubicBezTo>
                  <a:cubicBezTo>
                    <a:pt x="1159811" y="433619"/>
                    <a:pt x="1031784" y="561649"/>
                    <a:pt x="1031784" y="719582"/>
                  </a:cubicBezTo>
                  <a:cubicBezTo>
                    <a:pt x="1031784" y="877515"/>
                    <a:pt x="1159811" y="1005545"/>
                    <a:pt x="1317742" y="1005545"/>
                  </a:cubicBezTo>
                  <a:cubicBezTo>
                    <a:pt x="1365278" y="1005545"/>
                    <a:pt x="1410107" y="993945"/>
                    <a:pt x="1449013" y="972471"/>
                  </a:cubicBezTo>
                  <a:lnTo>
                    <a:pt x="1449013" y="1444024"/>
                  </a:lnTo>
                  <a:lnTo>
                    <a:pt x="857954" y="1444024"/>
                  </a:lnTo>
                  <a:lnTo>
                    <a:pt x="857954" y="1542797"/>
                  </a:lnTo>
                  <a:cubicBezTo>
                    <a:pt x="916718" y="1581228"/>
                    <a:pt x="953273" y="1648172"/>
                    <a:pt x="953273" y="1723653"/>
                  </a:cubicBezTo>
                  <a:cubicBezTo>
                    <a:pt x="953273" y="1850000"/>
                    <a:pt x="850851" y="1952424"/>
                    <a:pt x="724507" y="1952424"/>
                  </a:cubicBezTo>
                  <a:cubicBezTo>
                    <a:pt x="598162" y="1952424"/>
                    <a:pt x="495741" y="1850000"/>
                    <a:pt x="495741" y="1723653"/>
                  </a:cubicBezTo>
                  <a:cubicBezTo>
                    <a:pt x="495741" y="1648172"/>
                    <a:pt x="532295" y="1581228"/>
                    <a:pt x="591060" y="1542797"/>
                  </a:cubicBezTo>
                  <a:lnTo>
                    <a:pt x="591060" y="1444024"/>
                  </a:lnTo>
                  <a:lnTo>
                    <a:pt x="0" y="1444024"/>
                  </a:lnTo>
                  <a:close/>
                </a:path>
              </a:pathLst>
            </a:custGeom>
            <a:grpFill/>
            <a:ln w="6350">
              <a:gradFill>
                <a:gsLst>
                  <a:gs pos="0">
                    <a:schemeClr val="bg1"/>
                  </a:gs>
                  <a:gs pos="100000">
                    <a:schemeClr val="accent1">
                      <a:tint val="23500"/>
                      <a:satMod val="160000"/>
                      <a:alpha val="0"/>
                    </a:schemeClr>
                  </a:gs>
                </a:gsLst>
                <a:lin ang="156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tx1">
                    <a:lumMod val="65000"/>
                    <a:lumOff val="35000"/>
                  </a:schemeClr>
                </a:solidFill>
              </a:endParaRPr>
            </a:p>
          </p:txBody>
        </p:sp>
      </p:grpSp>
      <p:sp>
        <p:nvSpPr>
          <p:cNvPr id="58" name="Round Same Side Corner Rectangle 9">
            <a:extLst>
              <a:ext uri="{FF2B5EF4-FFF2-40B4-BE49-F238E27FC236}">
                <a16:creationId xmlns:a16="http://schemas.microsoft.com/office/drawing/2014/main" id="{EED35C50-83F1-466C-98B6-5A1A30E67FFB}"/>
              </a:ext>
            </a:extLst>
          </p:cNvPr>
          <p:cNvSpPr/>
          <p:nvPr/>
        </p:nvSpPr>
        <p:spPr>
          <a:xfrm rot="8594075">
            <a:off x="9223197" y="1091915"/>
            <a:ext cx="2264815" cy="3648088"/>
          </a:xfrm>
          <a:custGeom>
            <a:avLst/>
            <a:gdLst/>
            <a:ahLst/>
            <a:cxnLst/>
            <a:rect l="l" t="t" r="r" b="b"/>
            <a:pathLst>
              <a:path w="2808349" h="4523596">
                <a:moveTo>
                  <a:pt x="567373" y="3851649"/>
                </a:moveTo>
                <a:cubicBezTo>
                  <a:pt x="971771" y="4313801"/>
                  <a:pt x="1674249" y="4360621"/>
                  <a:pt x="2136401" y="3956223"/>
                </a:cubicBezTo>
                <a:cubicBezTo>
                  <a:pt x="2598554" y="3551825"/>
                  <a:pt x="2645373" y="2849347"/>
                  <a:pt x="2240976" y="2387195"/>
                </a:cubicBezTo>
                <a:cubicBezTo>
                  <a:pt x="1836578" y="1925042"/>
                  <a:pt x="1134100" y="1878223"/>
                  <a:pt x="671947" y="2282621"/>
                </a:cubicBezTo>
                <a:cubicBezTo>
                  <a:pt x="209795" y="2687018"/>
                  <a:pt x="162975" y="3389496"/>
                  <a:pt x="567373" y="3851649"/>
                </a:cubicBezTo>
                <a:close/>
                <a:moveTo>
                  <a:pt x="347455" y="4044083"/>
                </a:moveTo>
                <a:cubicBezTo>
                  <a:pt x="-163221" y="3460474"/>
                  <a:pt x="-104097" y="2573380"/>
                  <a:pt x="479512" y="2062703"/>
                </a:cubicBezTo>
                <a:cubicBezTo>
                  <a:pt x="688143" y="1880145"/>
                  <a:pt x="935556" y="1770404"/>
                  <a:pt x="1190892" y="1732712"/>
                </a:cubicBezTo>
                <a:lnTo>
                  <a:pt x="1190892" y="228600"/>
                </a:lnTo>
                <a:cubicBezTo>
                  <a:pt x="1190892" y="102348"/>
                  <a:pt x="1293240" y="0"/>
                  <a:pt x="1419492" y="0"/>
                </a:cubicBezTo>
                <a:cubicBezTo>
                  <a:pt x="1545744" y="0"/>
                  <a:pt x="1648092" y="102348"/>
                  <a:pt x="1648092" y="228600"/>
                </a:cubicBezTo>
                <a:lnTo>
                  <a:pt x="1648092" y="1737288"/>
                </a:lnTo>
                <a:cubicBezTo>
                  <a:pt x="1952641" y="1790115"/>
                  <a:pt x="2241503" y="1944038"/>
                  <a:pt x="2460893" y="2194760"/>
                </a:cubicBezTo>
                <a:cubicBezTo>
                  <a:pt x="2971570" y="2778370"/>
                  <a:pt x="2912446" y="3665464"/>
                  <a:pt x="2328836" y="4176140"/>
                </a:cubicBezTo>
                <a:cubicBezTo>
                  <a:pt x="1745226" y="4686817"/>
                  <a:pt x="858132" y="4627693"/>
                  <a:pt x="347455" y="4044083"/>
                </a:cubicBezTo>
                <a:close/>
              </a:path>
            </a:pathLst>
          </a:custGeom>
          <a:gradFill flip="none" rotWithShape="1">
            <a:gsLst>
              <a:gs pos="0">
                <a:schemeClr val="bg1">
                  <a:lumMod val="75000"/>
                </a:schemeClr>
              </a:gs>
              <a:gs pos="100000">
                <a:schemeClr val="bg1">
                  <a:lumMod val="95000"/>
                </a:schemeClr>
              </a:gs>
            </a:gsLst>
            <a:lin ang="18900000" scaled="1"/>
            <a:tileRect/>
          </a:gradFill>
          <a:ln>
            <a:gradFill flip="none" rotWithShape="1">
              <a:gsLst>
                <a:gs pos="0">
                  <a:schemeClr val="bg1"/>
                </a:gs>
                <a:gs pos="100000">
                  <a:schemeClr val="bg1">
                    <a:lumMod val="75000"/>
                  </a:schemeClr>
                </a:gs>
              </a:gsLst>
              <a:lin ang="8100000" scaled="1"/>
              <a:tileRect/>
            </a:gradFill>
          </a:ln>
          <a:effectLst>
            <a:outerShdw blurRad="127000" dist="127000" dir="8100000" algn="tr"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ko-KR" altLang="en-US" sz="2701"/>
          </a:p>
        </p:txBody>
      </p:sp>
      <p:grpSp>
        <p:nvGrpSpPr>
          <p:cNvPr id="90" name="Group 173">
            <a:extLst>
              <a:ext uri="{FF2B5EF4-FFF2-40B4-BE49-F238E27FC236}">
                <a16:creationId xmlns:a16="http://schemas.microsoft.com/office/drawing/2014/main" id="{78BBA32C-FA61-4DDD-BCEC-BDCFA185D31F}"/>
              </a:ext>
            </a:extLst>
          </p:cNvPr>
          <p:cNvGrpSpPr/>
          <p:nvPr userDrawn="1"/>
        </p:nvGrpSpPr>
        <p:grpSpPr>
          <a:xfrm rot="1067839">
            <a:off x="5182345" y="4543207"/>
            <a:ext cx="1420220" cy="1416516"/>
            <a:chOff x="5137988" y="1148280"/>
            <a:chExt cx="1160378" cy="1157352"/>
          </a:xfrm>
        </p:grpSpPr>
        <p:sp>
          <p:nvSpPr>
            <p:cNvPr id="91" name="Isosceles Triangle 49">
              <a:extLst>
                <a:ext uri="{FF2B5EF4-FFF2-40B4-BE49-F238E27FC236}">
                  <a16:creationId xmlns:a16="http://schemas.microsoft.com/office/drawing/2014/main" id="{7DE57916-80F5-420F-A9A1-CE0E3853E33E}"/>
                </a:ext>
              </a:extLst>
            </p:cNvPr>
            <p:cNvSpPr/>
            <p:nvPr/>
          </p:nvSpPr>
          <p:spPr>
            <a:xfrm rot="3965908" flipH="1">
              <a:off x="5478651" y="1283059"/>
              <a:ext cx="479323" cy="1160106"/>
            </a:xfrm>
            <a:custGeom>
              <a:avLst/>
              <a:gdLst>
                <a:gd name="connsiteX0" fmla="*/ 0 w 786242"/>
                <a:gd name="connsiteY0" fmla="*/ 2640853 h 2640853"/>
                <a:gd name="connsiteX1" fmla="*/ 655356 w 786242"/>
                <a:gd name="connsiteY1" fmla="*/ 0 h 2640853"/>
                <a:gd name="connsiteX2" fmla="*/ 786242 w 786242"/>
                <a:gd name="connsiteY2" fmla="*/ 2640853 h 2640853"/>
                <a:gd name="connsiteX3" fmla="*/ 0 w 786242"/>
                <a:gd name="connsiteY3" fmla="*/ 2640853 h 2640853"/>
                <a:gd name="connsiteX0" fmla="*/ 0 w 1038544"/>
                <a:gd name="connsiteY0" fmla="*/ 2513590 h 2513590"/>
                <a:gd name="connsiteX1" fmla="*/ 1038544 w 1038544"/>
                <a:gd name="connsiteY1" fmla="*/ 0 h 2513590"/>
                <a:gd name="connsiteX2" fmla="*/ 786242 w 1038544"/>
                <a:gd name="connsiteY2" fmla="*/ 2513590 h 2513590"/>
                <a:gd name="connsiteX3" fmla="*/ 0 w 1038544"/>
                <a:gd name="connsiteY3" fmla="*/ 2513590 h 2513590"/>
              </a:gdLst>
              <a:ahLst/>
              <a:cxnLst>
                <a:cxn ang="0">
                  <a:pos x="connsiteX0" y="connsiteY0"/>
                </a:cxn>
                <a:cxn ang="0">
                  <a:pos x="connsiteX1" y="connsiteY1"/>
                </a:cxn>
                <a:cxn ang="0">
                  <a:pos x="connsiteX2" y="connsiteY2"/>
                </a:cxn>
                <a:cxn ang="0">
                  <a:pos x="connsiteX3" y="connsiteY3"/>
                </a:cxn>
              </a:cxnLst>
              <a:rect l="l" t="t" r="r" b="b"/>
              <a:pathLst>
                <a:path w="1038544" h="2513590">
                  <a:moveTo>
                    <a:pt x="0" y="2513590"/>
                  </a:moveTo>
                  <a:lnTo>
                    <a:pt x="1038544" y="0"/>
                  </a:lnTo>
                  <a:lnTo>
                    <a:pt x="786242" y="2513590"/>
                  </a:lnTo>
                  <a:lnTo>
                    <a:pt x="0" y="251359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Isosceles Triangle 47">
              <a:extLst>
                <a:ext uri="{FF2B5EF4-FFF2-40B4-BE49-F238E27FC236}">
                  <a16:creationId xmlns:a16="http://schemas.microsoft.com/office/drawing/2014/main" id="{8EA9B0ED-DD02-4646-BFCA-A36C6D719BF6}"/>
                </a:ext>
              </a:extLst>
            </p:cNvPr>
            <p:cNvSpPr/>
            <p:nvPr/>
          </p:nvSpPr>
          <p:spPr>
            <a:xfrm rot="1861541">
              <a:off x="5137988" y="1148280"/>
              <a:ext cx="790741" cy="999463"/>
            </a:xfrm>
            <a:custGeom>
              <a:avLst/>
              <a:gdLst>
                <a:gd name="connsiteX0" fmla="*/ 0 w 487152"/>
                <a:gd name="connsiteY0" fmla="*/ 2193673 h 2193673"/>
                <a:gd name="connsiteX1" fmla="*/ 406056 w 487152"/>
                <a:gd name="connsiteY1" fmla="*/ 0 h 2193673"/>
                <a:gd name="connsiteX2" fmla="*/ 487152 w 487152"/>
                <a:gd name="connsiteY2" fmla="*/ 2193673 h 2193673"/>
                <a:gd name="connsiteX3" fmla="*/ 0 w 487152"/>
                <a:gd name="connsiteY3" fmla="*/ 2193673 h 2193673"/>
                <a:gd name="connsiteX0" fmla="*/ 0 w 1646657"/>
                <a:gd name="connsiteY0" fmla="*/ 2168619 h 2168619"/>
                <a:gd name="connsiteX1" fmla="*/ 1646657 w 1646657"/>
                <a:gd name="connsiteY1" fmla="*/ 0 h 2168619"/>
                <a:gd name="connsiteX2" fmla="*/ 487152 w 1646657"/>
                <a:gd name="connsiteY2" fmla="*/ 2168619 h 2168619"/>
                <a:gd name="connsiteX3" fmla="*/ 0 w 1646657"/>
                <a:gd name="connsiteY3" fmla="*/ 2168619 h 2168619"/>
                <a:gd name="connsiteX0" fmla="*/ 0 w 1655693"/>
                <a:gd name="connsiteY0" fmla="*/ 2153103 h 2153103"/>
                <a:gd name="connsiteX1" fmla="*/ 1655693 w 1655693"/>
                <a:gd name="connsiteY1" fmla="*/ 0 h 2153103"/>
                <a:gd name="connsiteX2" fmla="*/ 487152 w 1655693"/>
                <a:gd name="connsiteY2" fmla="*/ 2153103 h 2153103"/>
                <a:gd name="connsiteX3" fmla="*/ 0 w 1655693"/>
                <a:gd name="connsiteY3" fmla="*/ 2153103 h 2153103"/>
                <a:gd name="connsiteX0" fmla="*/ 0 w 1658686"/>
                <a:gd name="connsiteY0" fmla="*/ 2165526 h 2165526"/>
                <a:gd name="connsiteX1" fmla="*/ 1658686 w 1658686"/>
                <a:gd name="connsiteY1" fmla="*/ 0 h 2165526"/>
                <a:gd name="connsiteX2" fmla="*/ 487152 w 1658686"/>
                <a:gd name="connsiteY2" fmla="*/ 2165526 h 2165526"/>
                <a:gd name="connsiteX3" fmla="*/ 0 w 1658686"/>
                <a:gd name="connsiteY3" fmla="*/ 2165526 h 2165526"/>
              </a:gdLst>
              <a:ahLst/>
              <a:cxnLst>
                <a:cxn ang="0">
                  <a:pos x="connsiteX0" y="connsiteY0"/>
                </a:cxn>
                <a:cxn ang="0">
                  <a:pos x="connsiteX1" y="connsiteY1"/>
                </a:cxn>
                <a:cxn ang="0">
                  <a:pos x="connsiteX2" y="connsiteY2"/>
                </a:cxn>
                <a:cxn ang="0">
                  <a:pos x="connsiteX3" y="connsiteY3"/>
                </a:cxn>
              </a:cxnLst>
              <a:rect l="l" t="t" r="r" b="b"/>
              <a:pathLst>
                <a:path w="1658686" h="2165526">
                  <a:moveTo>
                    <a:pt x="0" y="2165526"/>
                  </a:moveTo>
                  <a:lnTo>
                    <a:pt x="1658686" y="0"/>
                  </a:lnTo>
                  <a:lnTo>
                    <a:pt x="487152" y="2165526"/>
                  </a:lnTo>
                  <a:lnTo>
                    <a:pt x="0" y="2165526"/>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Isosceles Triangle 47">
              <a:extLst>
                <a:ext uri="{FF2B5EF4-FFF2-40B4-BE49-F238E27FC236}">
                  <a16:creationId xmlns:a16="http://schemas.microsoft.com/office/drawing/2014/main" id="{723FFC2F-0229-4B7C-B5A0-A921B0D5C7F9}"/>
                </a:ext>
              </a:extLst>
            </p:cNvPr>
            <p:cNvSpPr/>
            <p:nvPr/>
          </p:nvSpPr>
          <p:spPr>
            <a:xfrm rot="16200000" flipV="1">
              <a:off x="5272724" y="1450290"/>
              <a:ext cx="872754" cy="837930"/>
            </a:xfrm>
            <a:custGeom>
              <a:avLst/>
              <a:gdLst>
                <a:gd name="connsiteX0" fmla="*/ 0 w 487152"/>
                <a:gd name="connsiteY0" fmla="*/ 2193673 h 2193673"/>
                <a:gd name="connsiteX1" fmla="*/ 406056 w 487152"/>
                <a:gd name="connsiteY1" fmla="*/ 0 h 2193673"/>
                <a:gd name="connsiteX2" fmla="*/ 487152 w 487152"/>
                <a:gd name="connsiteY2" fmla="*/ 2193673 h 2193673"/>
                <a:gd name="connsiteX3" fmla="*/ 0 w 487152"/>
                <a:gd name="connsiteY3" fmla="*/ 2193673 h 2193673"/>
                <a:gd name="connsiteX0" fmla="*/ 0 w 1646657"/>
                <a:gd name="connsiteY0" fmla="*/ 2168619 h 2168619"/>
                <a:gd name="connsiteX1" fmla="*/ 1646657 w 1646657"/>
                <a:gd name="connsiteY1" fmla="*/ 0 h 2168619"/>
                <a:gd name="connsiteX2" fmla="*/ 487152 w 1646657"/>
                <a:gd name="connsiteY2" fmla="*/ 2168619 h 2168619"/>
                <a:gd name="connsiteX3" fmla="*/ 0 w 1646657"/>
                <a:gd name="connsiteY3" fmla="*/ 2168619 h 2168619"/>
                <a:gd name="connsiteX0" fmla="*/ 0 w 1848251"/>
                <a:gd name="connsiteY0" fmla="*/ 1806481 h 1806481"/>
                <a:gd name="connsiteX1" fmla="*/ 1848251 w 1848251"/>
                <a:gd name="connsiteY1" fmla="*/ 0 h 1806481"/>
                <a:gd name="connsiteX2" fmla="*/ 487152 w 1848251"/>
                <a:gd name="connsiteY2" fmla="*/ 1806481 h 1806481"/>
                <a:gd name="connsiteX3" fmla="*/ 0 w 1848251"/>
                <a:gd name="connsiteY3" fmla="*/ 1806481 h 1806481"/>
                <a:gd name="connsiteX0" fmla="*/ 0 w 1830721"/>
                <a:gd name="connsiteY0" fmla="*/ 1815534 h 1815534"/>
                <a:gd name="connsiteX1" fmla="*/ 1830721 w 1830721"/>
                <a:gd name="connsiteY1" fmla="*/ 0 h 1815534"/>
                <a:gd name="connsiteX2" fmla="*/ 487152 w 1830721"/>
                <a:gd name="connsiteY2" fmla="*/ 1815534 h 1815534"/>
                <a:gd name="connsiteX3" fmla="*/ 0 w 1830721"/>
                <a:gd name="connsiteY3" fmla="*/ 1815534 h 1815534"/>
              </a:gdLst>
              <a:ahLst/>
              <a:cxnLst>
                <a:cxn ang="0">
                  <a:pos x="connsiteX0" y="connsiteY0"/>
                </a:cxn>
                <a:cxn ang="0">
                  <a:pos x="connsiteX1" y="connsiteY1"/>
                </a:cxn>
                <a:cxn ang="0">
                  <a:pos x="connsiteX2" y="connsiteY2"/>
                </a:cxn>
                <a:cxn ang="0">
                  <a:pos x="connsiteX3" y="connsiteY3"/>
                </a:cxn>
              </a:cxnLst>
              <a:rect l="l" t="t" r="r" b="b"/>
              <a:pathLst>
                <a:path w="1830721" h="1815534">
                  <a:moveTo>
                    <a:pt x="0" y="1815534"/>
                  </a:moveTo>
                  <a:lnTo>
                    <a:pt x="1830721" y="0"/>
                  </a:lnTo>
                  <a:lnTo>
                    <a:pt x="487152" y="1815534"/>
                  </a:lnTo>
                  <a:lnTo>
                    <a:pt x="0" y="1815534"/>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Isosceles Triangle 177">
              <a:extLst>
                <a:ext uri="{FF2B5EF4-FFF2-40B4-BE49-F238E27FC236}">
                  <a16:creationId xmlns:a16="http://schemas.microsoft.com/office/drawing/2014/main" id="{409E4A8E-C197-4ACC-A9C0-5DA93430A1D0}"/>
                </a:ext>
              </a:extLst>
            </p:cNvPr>
            <p:cNvSpPr/>
            <p:nvPr/>
          </p:nvSpPr>
          <p:spPr>
            <a:xfrm rot="1786633">
              <a:off x="5502366" y="1257945"/>
              <a:ext cx="500435" cy="1012454"/>
            </a:xfrm>
            <a:prstGeom prst="triangle">
              <a:avLst>
                <a:gd name="adj" fmla="val 8335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83">
            <a:extLst>
              <a:ext uri="{FF2B5EF4-FFF2-40B4-BE49-F238E27FC236}">
                <a16:creationId xmlns:a16="http://schemas.microsoft.com/office/drawing/2014/main" id="{60734529-9F25-42C8-94FF-E99D960B0044}"/>
              </a:ext>
            </a:extLst>
          </p:cNvPr>
          <p:cNvGrpSpPr/>
          <p:nvPr userDrawn="1"/>
        </p:nvGrpSpPr>
        <p:grpSpPr>
          <a:xfrm>
            <a:off x="7317807" y="3571495"/>
            <a:ext cx="2558649" cy="2557337"/>
            <a:chOff x="4574848" y="1897856"/>
            <a:chExt cx="3028217" cy="3026664"/>
          </a:xfrm>
        </p:grpSpPr>
        <p:sp>
          <p:nvSpPr>
            <p:cNvPr id="96" name="Freeform: Shape 84">
              <a:extLst>
                <a:ext uri="{FF2B5EF4-FFF2-40B4-BE49-F238E27FC236}">
                  <a16:creationId xmlns:a16="http://schemas.microsoft.com/office/drawing/2014/main" id="{935F8659-B251-40AD-B348-9873BFDC7B7A}"/>
                </a:ext>
              </a:extLst>
            </p:cNvPr>
            <p:cNvSpPr/>
            <p:nvPr/>
          </p:nvSpPr>
          <p:spPr>
            <a:xfrm>
              <a:off x="4575624" y="1897856"/>
              <a:ext cx="3026664" cy="3026664"/>
            </a:xfrm>
            <a:custGeom>
              <a:avLst/>
              <a:gdLst>
                <a:gd name="connsiteX0" fmla="*/ 3057049 w 3057525"/>
                <a:gd name="connsiteY0" fmla="*/ 1532096 h 3057525"/>
                <a:gd name="connsiteX1" fmla="*/ 1532096 w 3057525"/>
                <a:gd name="connsiteY1" fmla="*/ 3057049 h 3057525"/>
                <a:gd name="connsiteX2" fmla="*/ 7144 w 3057525"/>
                <a:gd name="connsiteY2" fmla="*/ 1532096 h 3057525"/>
                <a:gd name="connsiteX3" fmla="*/ 1532096 w 3057525"/>
                <a:gd name="connsiteY3" fmla="*/ 7144 h 3057525"/>
                <a:gd name="connsiteX4" fmla="*/ 3057049 w 3057525"/>
                <a:gd name="connsiteY4" fmla="*/ 1532096 h 3057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525" h="3057525">
                  <a:moveTo>
                    <a:pt x="3057049" y="1532096"/>
                  </a:moveTo>
                  <a:cubicBezTo>
                    <a:pt x="3057049" y="2374304"/>
                    <a:pt x="2374304" y="3057049"/>
                    <a:pt x="1532096" y="3057049"/>
                  </a:cubicBezTo>
                  <a:cubicBezTo>
                    <a:pt x="689888" y="3057049"/>
                    <a:pt x="7144" y="2374304"/>
                    <a:pt x="7144" y="1532096"/>
                  </a:cubicBezTo>
                  <a:cubicBezTo>
                    <a:pt x="7144" y="689888"/>
                    <a:pt x="689888" y="7144"/>
                    <a:pt x="1532096" y="7144"/>
                  </a:cubicBezTo>
                  <a:cubicBezTo>
                    <a:pt x="2374304" y="7144"/>
                    <a:pt x="3057049" y="689888"/>
                    <a:pt x="3057049" y="1532096"/>
                  </a:cubicBezTo>
                  <a:close/>
                </a:path>
              </a:pathLst>
            </a:custGeom>
            <a:solidFill>
              <a:schemeClr val="bg1">
                <a:lumMod val="95000"/>
              </a:schemeClr>
            </a:solidFill>
            <a:ln w="9525" cap="flat">
              <a:noFill/>
              <a:prstDash val="solid"/>
              <a:miter/>
            </a:ln>
            <a:effectLst>
              <a:outerShdw blurRad="63500" sx="102000" sy="102000" algn="ctr" rotWithShape="0">
                <a:prstClr val="black">
                  <a:alpha val="40000"/>
                </a:prstClr>
              </a:outerShdw>
            </a:effectLst>
          </p:spPr>
          <p:txBody>
            <a:bodyPr rtlCol="0" anchor="ctr"/>
            <a:lstStyle/>
            <a:p>
              <a:endParaRPr lang="en-US"/>
            </a:p>
          </p:txBody>
        </p:sp>
        <p:sp>
          <p:nvSpPr>
            <p:cNvPr id="97" name="Freeform: Shape 85">
              <a:extLst>
                <a:ext uri="{FF2B5EF4-FFF2-40B4-BE49-F238E27FC236}">
                  <a16:creationId xmlns:a16="http://schemas.microsoft.com/office/drawing/2014/main" id="{8C38674F-5D2E-4E9E-8882-5D3B840D4FFA}"/>
                </a:ext>
              </a:extLst>
            </p:cNvPr>
            <p:cNvSpPr/>
            <p:nvPr/>
          </p:nvSpPr>
          <p:spPr>
            <a:xfrm>
              <a:off x="4574848" y="1907000"/>
              <a:ext cx="3028217" cy="2962327"/>
            </a:xfrm>
            <a:custGeom>
              <a:avLst/>
              <a:gdLst>
                <a:gd name="connsiteX0" fmla="*/ 2863236 w 3028217"/>
                <a:gd name="connsiteY0" fmla="*/ 2049564 h 2962327"/>
                <a:gd name="connsiteX1" fmla="*/ 2844662 w 3028217"/>
                <a:gd name="connsiteY1" fmla="*/ 2065518 h 2962327"/>
                <a:gd name="connsiteX2" fmla="*/ 2847519 w 3028217"/>
                <a:gd name="connsiteY2" fmla="*/ 2116953 h 2962327"/>
                <a:gd name="connsiteX3" fmla="*/ 2887525 w 3028217"/>
                <a:gd name="connsiteY3" fmla="*/ 2084568 h 2962327"/>
                <a:gd name="connsiteX4" fmla="*/ 2890382 w 3028217"/>
                <a:gd name="connsiteY4" fmla="*/ 2078853 h 2962327"/>
                <a:gd name="connsiteX5" fmla="*/ 2890382 w 3028217"/>
                <a:gd name="connsiteY5" fmla="*/ 2057898 h 2962327"/>
                <a:gd name="connsiteX6" fmla="*/ 2863236 w 3028217"/>
                <a:gd name="connsiteY6" fmla="*/ 2049564 h 2962327"/>
                <a:gd name="connsiteX7" fmla="*/ 2453184 w 3028217"/>
                <a:gd name="connsiteY7" fmla="*/ 1703568 h 2962327"/>
                <a:gd name="connsiteX8" fmla="*/ 2444611 w 3028217"/>
                <a:gd name="connsiteY8" fmla="*/ 1714046 h 2962327"/>
                <a:gd name="connsiteX9" fmla="*/ 2467471 w 3028217"/>
                <a:gd name="connsiteY9" fmla="*/ 1740716 h 2962327"/>
                <a:gd name="connsiteX10" fmla="*/ 2482711 w 3028217"/>
                <a:gd name="connsiteY10" fmla="*/ 1728333 h 2962327"/>
                <a:gd name="connsiteX11" fmla="*/ 2453184 w 3028217"/>
                <a:gd name="connsiteY11" fmla="*/ 1703568 h 2962327"/>
                <a:gd name="connsiteX12" fmla="*/ 802501 w 3028217"/>
                <a:gd name="connsiteY12" fmla="*/ 1583553 h 2962327"/>
                <a:gd name="connsiteX13" fmla="*/ 812026 w 3028217"/>
                <a:gd name="connsiteY13" fmla="*/ 1589268 h 2962327"/>
                <a:gd name="connsiteX14" fmla="*/ 802501 w 3028217"/>
                <a:gd name="connsiteY14" fmla="*/ 1599745 h 2962327"/>
                <a:gd name="connsiteX15" fmla="*/ 792024 w 3028217"/>
                <a:gd name="connsiteY15" fmla="*/ 1594030 h 2962327"/>
                <a:gd name="connsiteX16" fmla="*/ 802501 w 3028217"/>
                <a:gd name="connsiteY16" fmla="*/ 1583553 h 2962327"/>
                <a:gd name="connsiteX17" fmla="*/ 573901 w 3028217"/>
                <a:gd name="connsiteY17" fmla="*/ 1577838 h 2962327"/>
                <a:gd name="connsiteX18" fmla="*/ 592951 w 3028217"/>
                <a:gd name="connsiteY18" fmla="*/ 1589268 h 2962327"/>
                <a:gd name="connsiteX19" fmla="*/ 584379 w 3028217"/>
                <a:gd name="connsiteY19" fmla="*/ 1596888 h 2962327"/>
                <a:gd name="connsiteX20" fmla="*/ 565329 w 3028217"/>
                <a:gd name="connsiteY20" fmla="*/ 1587363 h 2962327"/>
                <a:gd name="connsiteX21" fmla="*/ 573901 w 3028217"/>
                <a:gd name="connsiteY21" fmla="*/ 1577838 h 2962327"/>
                <a:gd name="connsiteX22" fmla="*/ 698678 w 3028217"/>
                <a:gd name="connsiteY22" fmla="*/ 1550216 h 2962327"/>
                <a:gd name="connsiteX23" fmla="*/ 763448 w 3028217"/>
                <a:gd name="connsiteY23" fmla="*/ 1592126 h 2962327"/>
                <a:gd name="connsiteX24" fmla="*/ 678676 w 3028217"/>
                <a:gd name="connsiteY24" fmla="*/ 1592126 h 2962327"/>
                <a:gd name="connsiteX25" fmla="*/ 698678 w 3028217"/>
                <a:gd name="connsiteY25" fmla="*/ 1550216 h 2962327"/>
                <a:gd name="connsiteX26" fmla="*/ 492939 w 3028217"/>
                <a:gd name="connsiteY26" fmla="*/ 1460681 h 2962327"/>
                <a:gd name="connsiteX27" fmla="*/ 562471 w 3028217"/>
                <a:gd name="connsiteY27" fmla="*/ 1479731 h 2962327"/>
                <a:gd name="connsiteX28" fmla="*/ 646291 w 3028217"/>
                <a:gd name="connsiteY28" fmla="*/ 1537833 h 2962327"/>
                <a:gd name="connsiteX29" fmla="*/ 577711 w 3028217"/>
                <a:gd name="connsiteY29" fmla="*/ 1525451 h 2962327"/>
                <a:gd name="connsiteX30" fmla="*/ 527229 w 3028217"/>
                <a:gd name="connsiteY30" fmla="*/ 1487351 h 2962327"/>
                <a:gd name="connsiteX31" fmla="*/ 525032 w 3028217"/>
                <a:gd name="connsiteY31" fmla="*/ 1486533 h 2962327"/>
                <a:gd name="connsiteX32" fmla="*/ 527229 w 3028217"/>
                <a:gd name="connsiteY32" fmla="*/ 1488303 h 2962327"/>
                <a:gd name="connsiteX33" fmla="*/ 451029 w 3028217"/>
                <a:gd name="connsiteY33" fmla="*/ 1494971 h 2962327"/>
                <a:gd name="connsiteX34" fmla="*/ 492939 w 3028217"/>
                <a:gd name="connsiteY34" fmla="*/ 1460681 h 2962327"/>
                <a:gd name="connsiteX35" fmla="*/ 592475 w 3028217"/>
                <a:gd name="connsiteY35" fmla="*/ 1413889 h 2962327"/>
                <a:gd name="connsiteX36" fmla="*/ 596761 w 3028217"/>
                <a:gd name="connsiteY36" fmla="*/ 1414961 h 2962327"/>
                <a:gd name="connsiteX37" fmla="*/ 595809 w 3028217"/>
                <a:gd name="connsiteY37" fmla="*/ 1447346 h 2962327"/>
                <a:gd name="connsiteX38" fmla="*/ 588189 w 3028217"/>
                <a:gd name="connsiteY38" fmla="*/ 1414961 h 2962327"/>
                <a:gd name="connsiteX39" fmla="*/ 592475 w 3028217"/>
                <a:gd name="connsiteY39" fmla="*/ 1413889 h 2962327"/>
                <a:gd name="connsiteX40" fmla="*/ 2633206 w 3028217"/>
                <a:gd name="connsiteY40" fmla="*/ 1174931 h 2962327"/>
                <a:gd name="connsiteX41" fmla="*/ 2673211 w 3028217"/>
                <a:gd name="connsiteY41" fmla="*/ 1180646 h 2962327"/>
                <a:gd name="connsiteX42" fmla="*/ 2633206 w 3028217"/>
                <a:gd name="connsiteY42" fmla="*/ 1174931 h 2962327"/>
                <a:gd name="connsiteX43" fmla="*/ 2477948 w 3028217"/>
                <a:gd name="connsiteY43" fmla="*/ 1095873 h 2962327"/>
                <a:gd name="connsiteX44" fmla="*/ 2484616 w 3028217"/>
                <a:gd name="connsiteY44" fmla="*/ 1110160 h 2962327"/>
                <a:gd name="connsiteX45" fmla="*/ 2464613 w 3028217"/>
                <a:gd name="connsiteY45" fmla="*/ 1135878 h 2962327"/>
                <a:gd name="connsiteX46" fmla="*/ 2444611 w 3028217"/>
                <a:gd name="connsiteY46" fmla="*/ 1144450 h 2962327"/>
                <a:gd name="connsiteX47" fmla="*/ 2415083 w 3028217"/>
                <a:gd name="connsiteY47" fmla="*/ 1119685 h 2962327"/>
                <a:gd name="connsiteX48" fmla="*/ 2446516 w 3028217"/>
                <a:gd name="connsiteY48" fmla="*/ 1114923 h 2962327"/>
                <a:gd name="connsiteX49" fmla="*/ 2477948 w 3028217"/>
                <a:gd name="connsiteY49" fmla="*/ 1095873 h 2962327"/>
                <a:gd name="connsiteX50" fmla="*/ 2344599 w 3028217"/>
                <a:gd name="connsiteY50" fmla="*/ 1039676 h 2962327"/>
                <a:gd name="connsiteX51" fmla="*/ 2355076 w 3028217"/>
                <a:gd name="connsiteY51" fmla="*/ 1066346 h 2962327"/>
                <a:gd name="connsiteX52" fmla="*/ 2341741 w 3028217"/>
                <a:gd name="connsiteY52" fmla="*/ 1092063 h 2962327"/>
                <a:gd name="connsiteX53" fmla="*/ 2328406 w 3028217"/>
                <a:gd name="connsiteY53" fmla="*/ 1065393 h 2962327"/>
                <a:gd name="connsiteX54" fmla="*/ 2344599 w 3028217"/>
                <a:gd name="connsiteY54" fmla="*/ 1039676 h 2962327"/>
                <a:gd name="connsiteX55" fmla="*/ 699631 w 3028217"/>
                <a:gd name="connsiteY55" fmla="*/ 966334 h 2962327"/>
                <a:gd name="connsiteX56" fmla="*/ 616764 w 3028217"/>
                <a:gd name="connsiteY56" fmla="*/ 992051 h 2962327"/>
                <a:gd name="connsiteX57" fmla="*/ 699631 w 3028217"/>
                <a:gd name="connsiteY57" fmla="*/ 966334 h 2962327"/>
                <a:gd name="connsiteX58" fmla="*/ 2786559 w 3028217"/>
                <a:gd name="connsiteY58" fmla="*/ 938711 h 2962327"/>
                <a:gd name="connsiteX59" fmla="*/ 2814181 w 3028217"/>
                <a:gd name="connsiteY59" fmla="*/ 938711 h 2962327"/>
                <a:gd name="connsiteX60" fmla="*/ 2814181 w 3028217"/>
                <a:gd name="connsiteY60" fmla="*/ 945378 h 2962327"/>
                <a:gd name="connsiteX61" fmla="*/ 2786559 w 3028217"/>
                <a:gd name="connsiteY61" fmla="*/ 938711 h 2962327"/>
                <a:gd name="connsiteX62" fmla="*/ 737731 w 3028217"/>
                <a:gd name="connsiteY62" fmla="*/ 935019 h 2962327"/>
                <a:gd name="connsiteX63" fmla="*/ 702489 w 3028217"/>
                <a:gd name="connsiteY63" fmla="*/ 951093 h 2962327"/>
                <a:gd name="connsiteX64" fmla="*/ 770116 w 3028217"/>
                <a:gd name="connsiteY64" fmla="*/ 936805 h 2962327"/>
                <a:gd name="connsiteX65" fmla="*/ 737731 w 3028217"/>
                <a:gd name="connsiteY65" fmla="*/ 935019 h 2962327"/>
                <a:gd name="connsiteX66" fmla="*/ 619383 w 3028217"/>
                <a:gd name="connsiteY66" fmla="*/ 880251 h 2962327"/>
                <a:gd name="connsiteX67" fmla="*/ 608191 w 3028217"/>
                <a:gd name="connsiteY67" fmla="*/ 882513 h 2962327"/>
                <a:gd name="connsiteX68" fmla="*/ 541516 w 3028217"/>
                <a:gd name="connsiteY68" fmla="*/ 968238 h 2962327"/>
                <a:gd name="connsiteX69" fmla="*/ 558661 w 3028217"/>
                <a:gd name="connsiteY69" fmla="*/ 975858 h 2962327"/>
                <a:gd name="connsiteX70" fmla="*/ 578664 w 3028217"/>
                <a:gd name="connsiteY70" fmla="*/ 949188 h 2962327"/>
                <a:gd name="connsiteX71" fmla="*/ 623431 w 3028217"/>
                <a:gd name="connsiteY71" fmla="*/ 890133 h 2962327"/>
                <a:gd name="connsiteX72" fmla="*/ 619383 w 3028217"/>
                <a:gd name="connsiteY72" fmla="*/ 880251 h 2962327"/>
                <a:gd name="connsiteX73" fmla="*/ 659626 w 3028217"/>
                <a:gd name="connsiteY73" fmla="*/ 872036 h 2962327"/>
                <a:gd name="connsiteX74" fmla="*/ 647244 w 3028217"/>
                <a:gd name="connsiteY74" fmla="*/ 879656 h 2962327"/>
                <a:gd name="connsiteX75" fmla="*/ 657721 w 3028217"/>
                <a:gd name="connsiteY75" fmla="*/ 950141 h 2962327"/>
                <a:gd name="connsiteX76" fmla="*/ 683439 w 3028217"/>
                <a:gd name="connsiteY76" fmla="*/ 913946 h 2962327"/>
                <a:gd name="connsiteX77" fmla="*/ 711061 w 3028217"/>
                <a:gd name="connsiteY77" fmla="*/ 910136 h 2962327"/>
                <a:gd name="connsiteX78" fmla="*/ 709156 w 3028217"/>
                <a:gd name="connsiteY78" fmla="*/ 891086 h 2962327"/>
                <a:gd name="connsiteX79" fmla="*/ 659626 w 3028217"/>
                <a:gd name="connsiteY79" fmla="*/ 872036 h 2962327"/>
                <a:gd name="connsiteX80" fmla="*/ 620410 w 3028217"/>
                <a:gd name="connsiteY80" fmla="*/ 803828 h 2962327"/>
                <a:gd name="connsiteX81" fmla="*/ 603429 w 3028217"/>
                <a:gd name="connsiteY81" fmla="*/ 807266 h 2962327"/>
                <a:gd name="connsiteX82" fmla="*/ 532944 w 3028217"/>
                <a:gd name="connsiteY82" fmla="*/ 841556 h 2962327"/>
                <a:gd name="connsiteX83" fmla="*/ 541516 w 3028217"/>
                <a:gd name="connsiteY83" fmla="*/ 855843 h 2962327"/>
                <a:gd name="connsiteX84" fmla="*/ 602476 w 3028217"/>
                <a:gd name="connsiteY84" fmla="*/ 859653 h 2962327"/>
                <a:gd name="connsiteX85" fmla="*/ 652959 w 3028217"/>
                <a:gd name="connsiteY85" fmla="*/ 835841 h 2962327"/>
                <a:gd name="connsiteX86" fmla="*/ 620410 w 3028217"/>
                <a:gd name="connsiteY86" fmla="*/ 803828 h 2962327"/>
                <a:gd name="connsiteX87" fmla="*/ 2051228 w 3028217"/>
                <a:gd name="connsiteY87" fmla="*/ 690108 h 2962327"/>
                <a:gd name="connsiteX88" fmla="*/ 2074088 w 3028217"/>
                <a:gd name="connsiteY88" fmla="*/ 722493 h 2962327"/>
                <a:gd name="connsiteX89" fmla="*/ 2021701 w 3028217"/>
                <a:gd name="connsiteY89" fmla="*/ 782500 h 2962327"/>
                <a:gd name="connsiteX90" fmla="*/ 2000746 w 3028217"/>
                <a:gd name="connsiteY90" fmla="*/ 772023 h 2962327"/>
                <a:gd name="connsiteX91" fmla="*/ 2036941 w 3028217"/>
                <a:gd name="connsiteY91" fmla="*/ 698680 h 2962327"/>
                <a:gd name="connsiteX92" fmla="*/ 2051228 w 3028217"/>
                <a:gd name="connsiteY92" fmla="*/ 690108 h 2962327"/>
                <a:gd name="connsiteX93" fmla="*/ 2111236 w 3028217"/>
                <a:gd name="connsiteY93" fmla="*/ 608669 h 2962327"/>
                <a:gd name="connsiteX94" fmla="*/ 2113141 w 3028217"/>
                <a:gd name="connsiteY94" fmla="*/ 623433 h 2962327"/>
                <a:gd name="connsiteX95" fmla="*/ 2111236 w 3028217"/>
                <a:gd name="connsiteY95" fmla="*/ 626290 h 2962327"/>
                <a:gd name="connsiteX96" fmla="*/ 2159814 w 3028217"/>
                <a:gd name="connsiteY96" fmla="*/ 711063 h 2962327"/>
                <a:gd name="connsiteX97" fmla="*/ 2199819 w 3028217"/>
                <a:gd name="connsiteY97" fmla="*/ 758688 h 2962327"/>
                <a:gd name="connsiteX98" fmla="*/ 2176959 w 3028217"/>
                <a:gd name="connsiteY98" fmla="*/ 800598 h 2962327"/>
                <a:gd name="connsiteX99" fmla="*/ 2092186 w 3028217"/>
                <a:gd name="connsiteY99" fmla="*/ 814885 h 2962327"/>
                <a:gd name="connsiteX100" fmla="*/ 2092186 w 3028217"/>
                <a:gd name="connsiteY100" fmla="*/ 777738 h 2962327"/>
                <a:gd name="connsiteX101" fmla="*/ 2111236 w 3028217"/>
                <a:gd name="connsiteY101" fmla="*/ 740590 h 2962327"/>
                <a:gd name="connsiteX102" fmla="*/ 2110284 w 3028217"/>
                <a:gd name="connsiteY102" fmla="*/ 710110 h 2962327"/>
                <a:gd name="connsiteX103" fmla="*/ 2076946 w 3028217"/>
                <a:gd name="connsiteY103" fmla="*/ 669153 h 2962327"/>
                <a:gd name="connsiteX104" fmla="*/ 2097901 w 3028217"/>
                <a:gd name="connsiteY104" fmla="*/ 611050 h 2962327"/>
                <a:gd name="connsiteX105" fmla="*/ 2111236 w 3028217"/>
                <a:gd name="connsiteY105" fmla="*/ 608669 h 2962327"/>
                <a:gd name="connsiteX106" fmla="*/ 927279 w 3028217"/>
                <a:gd name="connsiteY106" fmla="*/ 479605 h 2962327"/>
                <a:gd name="connsiteX107" fmla="*/ 933946 w 3028217"/>
                <a:gd name="connsiteY107" fmla="*/ 486273 h 2962327"/>
                <a:gd name="connsiteX108" fmla="*/ 929184 w 3028217"/>
                <a:gd name="connsiteY108" fmla="*/ 493893 h 2962327"/>
                <a:gd name="connsiteX109" fmla="*/ 919659 w 3028217"/>
                <a:gd name="connsiteY109" fmla="*/ 488178 h 2962327"/>
                <a:gd name="connsiteX110" fmla="*/ 927279 w 3028217"/>
                <a:gd name="connsiteY110" fmla="*/ 479605 h 2962327"/>
                <a:gd name="connsiteX111" fmla="*/ 1938089 w 3028217"/>
                <a:gd name="connsiteY111" fmla="*/ 417931 h 2962327"/>
                <a:gd name="connsiteX112" fmla="*/ 1959789 w 3028217"/>
                <a:gd name="connsiteY112" fmla="*/ 441505 h 2962327"/>
                <a:gd name="connsiteX113" fmla="*/ 1940739 w 3028217"/>
                <a:gd name="connsiteY113" fmla="*/ 466270 h 2962327"/>
                <a:gd name="connsiteX114" fmla="*/ 1842631 w 3028217"/>
                <a:gd name="connsiteY114" fmla="*/ 480558 h 2962327"/>
                <a:gd name="connsiteX115" fmla="*/ 1832154 w 3028217"/>
                <a:gd name="connsiteY115" fmla="*/ 458650 h 2962327"/>
                <a:gd name="connsiteX116" fmla="*/ 1833106 w 3028217"/>
                <a:gd name="connsiteY116" fmla="*/ 431980 h 2962327"/>
                <a:gd name="connsiteX117" fmla="*/ 1845489 w 3028217"/>
                <a:gd name="connsiteY117" fmla="*/ 423408 h 2962327"/>
                <a:gd name="connsiteX118" fmla="*/ 1857871 w 3028217"/>
                <a:gd name="connsiteY118" fmla="*/ 432933 h 2962327"/>
                <a:gd name="connsiteX119" fmla="*/ 1926451 w 3028217"/>
                <a:gd name="connsiteY119" fmla="*/ 418645 h 2962327"/>
                <a:gd name="connsiteX120" fmla="*/ 1938089 w 3028217"/>
                <a:gd name="connsiteY120" fmla="*/ 417931 h 2962327"/>
                <a:gd name="connsiteX121" fmla="*/ 904419 w 3028217"/>
                <a:gd name="connsiteY121" fmla="*/ 389118 h 2962327"/>
                <a:gd name="connsiteX122" fmla="*/ 938709 w 3028217"/>
                <a:gd name="connsiteY122" fmla="*/ 433886 h 2962327"/>
                <a:gd name="connsiteX123" fmla="*/ 942519 w 3028217"/>
                <a:gd name="connsiteY123" fmla="*/ 446268 h 2962327"/>
                <a:gd name="connsiteX124" fmla="*/ 931089 w 3028217"/>
                <a:gd name="connsiteY124" fmla="*/ 449125 h 2962327"/>
                <a:gd name="connsiteX125" fmla="*/ 878701 w 3028217"/>
                <a:gd name="connsiteY125" fmla="*/ 449125 h 2962327"/>
                <a:gd name="connsiteX126" fmla="*/ 856794 w 3028217"/>
                <a:gd name="connsiteY126" fmla="*/ 443411 h 2962327"/>
                <a:gd name="connsiteX127" fmla="*/ 867271 w 3028217"/>
                <a:gd name="connsiteY127" fmla="*/ 412930 h 2962327"/>
                <a:gd name="connsiteX128" fmla="*/ 904419 w 3028217"/>
                <a:gd name="connsiteY128" fmla="*/ 389118 h 2962327"/>
                <a:gd name="connsiteX129" fmla="*/ 1062534 w 3028217"/>
                <a:gd name="connsiteY129" fmla="*/ 340541 h 2962327"/>
                <a:gd name="connsiteX130" fmla="*/ 1083489 w 3028217"/>
                <a:gd name="connsiteY130" fmla="*/ 353876 h 2962327"/>
                <a:gd name="connsiteX131" fmla="*/ 1053961 w 3028217"/>
                <a:gd name="connsiteY131" fmla="*/ 360543 h 2962327"/>
                <a:gd name="connsiteX132" fmla="*/ 1062534 w 3028217"/>
                <a:gd name="connsiteY132" fmla="*/ 340541 h 2962327"/>
                <a:gd name="connsiteX133" fmla="*/ 2471113 w 3028217"/>
                <a:gd name="connsiteY133" fmla="*/ 336025 h 2962327"/>
                <a:gd name="connsiteX134" fmla="*/ 2521763 w 3028217"/>
                <a:gd name="connsiteY134" fmla="*/ 370068 h 2962327"/>
                <a:gd name="connsiteX135" fmla="*/ 2848471 w 3028217"/>
                <a:gd name="connsiteY135" fmla="*/ 785358 h 2962327"/>
                <a:gd name="connsiteX136" fmla="*/ 2920861 w 3028217"/>
                <a:gd name="connsiteY136" fmla="*/ 940616 h 2962327"/>
                <a:gd name="connsiteX137" fmla="*/ 2926576 w 3028217"/>
                <a:gd name="connsiteY137" fmla="*/ 977763 h 2962327"/>
                <a:gd name="connsiteX138" fmla="*/ 2847518 w 3028217"/>
                <a:gd name="connsiteY138" fmla="*/ 938711 h 2962327"/>
                <a:gd name="connsiteX139" fmla="*/ 2864663 w 3028217"/>
                <a:gd name="connsiteY139" fmla="*/ 890133 h 2962327"/>
                <a:gd name="connsiteX140" fmla="*/ 2810371 w 3028217"/>
                <a:gd name="connsiteY140" fmla="*/ 908231 h 2962327"/>
                <a:gd name="connsiteX141" fmla="*/ 2757031 w 3028217"/>
                <a:gd name="connsiteY141" fmla="*/ 904421 h 2962327"/>
                <a:gd name="connsiteX142" fmla="*/ 2728456 w 3028217"/>
                <a:gd name="connsiteY142" fmla="*/ 916803 h 2962327"/>
                <a:gd name="connsiteX143" fmla="*/ 2707501 w 3028217"/>
                <a:gd name="connsiteY143" fmla="*/ 971096 h 2962327"/>
                <a:gd name="connsiteX144" fmla="*/ 2706548 w 3028217"/>
                <a:gd name="connsiteY144" fmla="*/ 1011101 h 2962327"/>
                <a:gd name="connsiteX145" fmla="*/ 2712263 w 3028217"/>
                <a:gd name="connsiteY145" fmla="*/ 1044438 h 2962327"/>
                <a:gd name="connsiteX146" fmla="*/ 2750438 w 3028217"/>
                <a:gd name="connsiteY146" fmla="*/ 1026892 h 2962327"/>
                <a:gd name="connsiteX147" fmla="*/ 2757317 w 3028217"/>
                <a:gd name="connsiteY147" fmla="*/ 1029909 h 2962327"/>
                <a:gd name="connsiteX148" fmla="*/ 2760842 w 3028217"/>
                <a:gd name="connsiteY148" fmla="*/ 1028246 h 2962327"/>
                <a:gd name="connsiteX149" fmla="*/ 2785607 w 3028217"/>
                <a:gd name="connsiteY149" fmla="*/ 1010148 h 2962327"/>
                <a:gd name="connsiteX150" fmla="*/ 2804538 w 3028217"/>
                <a:gd name="connsiteY150" fmla="*/ 1006457 h 2962327"/>
                <a:gd name="connsiteX151" fmla="*/ 2822755 w 3028217"/>
                <a:gd name="connsiteY151" fmla="*/ 1009196 h 2962327"/>
                <a:gd name="connsiteX152" fmla="*/ 2938959 w 3028217"/>
                <a:gd name="connsiteY152" fmla="*/ 1031103 h 2962327"/>
                <a:gd name="connsiteX153" fmla="*/ 2959915 w 3028217"/>
                <a:gd name="connsiteY153" fmla="*/ 1058726 h 2962327"/>
                <a:gd name="connsiteX154" fmla="*/ 3021827 w 3028217"/>
                <a:gd name="connsiteY154" fmla="*/ 1368288 h 2962327"/>
                <a:gd name="connsiteX155" fmla="*/ 3027542 w 3028217"/>
                <a:gd name="connsiteY155" fmla="*/ 1562598 h 2962327"/>
                <a:gd name="connsiteX156" fmla="*/ 3020874 w 3028217"/>
                <a:gd name="connsiteY156" fmla="*/ 1594983 h 2962327"/>
                <a:gd name="connsiteX157" fmla="*/ 2958009 w 3028217"/>
                <a:gd name="connsiteY157" fmla="*/ 1512116 h 2962327"/>
                <a:gd name="connsiteX158" fmla="*/ 2918005 w 3028217"/>
                <a:gd name="connsiteY158" fmla="*/ 1446393 h 2962327"/>
                <a:gd name="connsiteX159" fmla="*/ 2860855 w 3028217"/>
                <a:gd name="connsiteY159" fmla="*/ 1371146 h 2962327"/>
                <a:gd name="connsiteX160" fmla="*/ 2831327 w 3028217"/>
                <a:gd name="connsiteY160" fmla="*/ 1343523 h 2962327"/>
                <a:gd name="connsiteX161" fmla="*/ 2856092 w 3028217"/>
                <a:gd name="connsiteY161" fmla="*/ 1380671 h 2962327"/>
                <a:gd name="connsiteX162" fmla="*/ 2930387 w 3028217"/>
                <a:gd name="connsiteY162" fmla="*/ 1514021 h 2962327"/>
                <a:gd name="connsiteX163" fmla="*/ 2939912 w 3028217"/>
                <a:gd name="connsiteY163" fmla="*/ 1546406 h 2962327"/>
                <a:gd name="connsiteX164" fmla="*/ 2962772 w 3028217"/>
                <a:gd name="connsiteY164" fmla="*/ 1597841 h 2962327"/>
                <a:gd name="connsiteX165" fmla="*/ 2999919 w 3028217"/>
                <a:gd name="connsiteY165" fmla="*/ 1683566 h 2962327"/>
                <a:gd name="connsiteX166" fmla="*/ 3012302 w 3028217"/>
                <a:gd name="connsiteY166" fmla="*/ 1740716 h 2962327"/>
                <a:gd name="connsiteX167" fmla="*/ 2886572 w 3028217"/>
                <a:gd name="connsiteY167" fmla="*/ 2158864 h 2962327"/>
                <a:gd name="connsiteX168" fmla="*/ 2841805 w 3028217"/>
                <a:gd name="connsiteY168" fmla="*/ 2246493 h 2962327"/>
                <a:gd name="connsiteX169" fmla="*/ 2821802 w 3028217"/>
                <a:gd name="connsiteY169" fmla="*/ 2266496 h 2962327"/>
                <a:gd name="connsiteX170" fmla="*/ 2808467 w 3028217"/>
                <a:gd name="connsiteY170" fmla="*/ 2240778 h 2962327"/>
                <a:gd name="connsiteX171" fmla="*/ 2785607 w 3028217"/>
                <a:gd name="connsiteY171" fmla="*/ 2172198 h 2962327"/>
                <a:gd name="connsiteX172" fmla="*/ 2805609 w 3028217"/>
                <a:gd name="connsiteY172" fmla="*/ 2234111 h 2962327"/>
                <a:gd name="connsiteX173" fmla="*/ 2821802 w 3028217"/>
                <a:gd name="connsiteY173" fmla="*/ 2273164 h 2962327"/>
                <a:gd name="connsiteX174" fmla="*/ 2708455 w 3028217"/>
                <a:gd name="connsiteY174" fmla="*/ 2451281 h 2962327"/>
                <a:gd name="connsiteX175" fmla="*/ 2551292 w 3028217"/>
                <a:gd name="connsiteY175" fmla="*/ 2622731 h 2962327"/>
                <a:gd name="connsiteX176" fmla="*/ 2476997 w 3028217"/>
                <a:gd name="connsiteY176" fmla="*/ 2687501 h 2962327"/>
                <a:gd name="connsiteX177" fmla="*/ 2463662 w 3028217"/>
                <a:gd name="connsiteY177" fmla="*/ 2655116 h 2962327"/>
                <a:gd name="connsiteX178" fmla="*/ 2425562 w 3028217"/>
                <a:gd name="connsiteY178" fmla="*/ 2533196 h 2962327"/>
                <a:gd name="connsiteX179" fmla="*/ 2439849 w 3028217"/>
                <a:gd name="connsiteY179" fmla="*/ 2375081 h 2962327"/>
                <a:gd name="connsiteX180" fmla="*/ 2449374 w 3028217"/>
                <a:gd name="connsiteY180" fmla="*/ 2301739 h 2962327"/>
                <a:gd name="connsiteX181" fmla="*/ 2430324 w 3028217"/>
                <a:gd name="connsiteY181" fmla="*/ 2210298 h 2962327"/>
                <a:gd name="connsiteX182" fmla="*/ 2396987 w 3028217"/>
                <a:gd name="connsiteY182" fmla="*/ 2144576 h 2962327"/>
                <a:gd name="connsiteX183" fmla="*/ 2370317 w 3028217"/>
                <a:gd name="connsiteY183" fmla="*/ 2012178 h 2962327"/>
                <a:gd name="connsiteX184" fmla="*/ 2374127 w 3028217"/>
                <a:gd name="connsiteY184" fmla="*/ 1992176 h 2962327"/>
                <a:gd name="connsiteX185" fmla="*/ 2319834 w 3028217"/>
                <a:gd name="connsiteY185" fmla="*/ 1944551 h 2962327"/>
                <a:gd name="connsiteX186" fmla="*/ 2282687 w 3028217"/>
                <a:gd name="connsiteY186" fmla="*/ 1931216 h 2962327"/>
                <a:gd name="connsiteX187" fmla="*/ 2200772 w 3028217"/>
                <a:gd name="connsiteY187" fmla="*/ 1905498 h 2962327"/>
                <a:gd name="connsiteX188" fmla="*/ 2157909 w 3028217"/>
                <a:gd name="connsiteY188" fmla="*/ 1926453 h 2962327"/>
                <a:gd name="connsiteX189" fmla="*/ 2106474 w 3028217"/>
                <a:gd name="connsiteY189" fmla="*/ 1931216 h 2962327"/>
                <a:gd name="connsiteX190" fmla="*/ 2040752 w 3028217"/>
                <a:gd name="connsiteY190" fmla="*/ 1937883 h 2962327"/>
                <a:gd name="connsiteX191" fmla="*/ 1974077 w 3028217"/>
                <a:gd name="connsiteY191" fmla="*/ 1924548 h 2962327"/>
                <a:gd name="connsiteX192" fmla="*/ 1919784 w 3028217"/>
                <a:gd name="connsiteY192" fmla="*/ 1877876 h 2962327"/>
                <a:gd name="connsiteX193" fmla="*/ 1896924 w 3028217"/>
                <a:gd name="connsiteY193" fmla="*/ 1849301 h 2962327"/>
                <a:gd name="connsiteX194" fmla="*/ 1839774 w 3028217"/>
                <a:gd name="connsiteY194" fmla="*/ 1762623 h 2962327"/>
                <a:gd name="connsiteX195" fmla="*/ 1822629 w 3028217"/>
                <a:gd name="connsiteY195" fmla="*/ 1676898 h 2962327"/>
                <a:gd name="connsiteX196" fmla="*/ 1829297 w 3028217"/>
                <a:gd name="connsiteY196" fmla="*/ 1537833 h 2962327"/>
                <a:gd name="connsiteX197" fmla="*/ 1828344 w 3028217"/>
                <a:gd name="connsiteY197" fmla="*/ 1514973 h 2962327"/>
                <a:gd name="connsiteX198" fmla="*/ 1909307 w 3028217"/>
                <a:gd name="connsiteY198" fmla="*/ 1373051 h 2962327"/>
                <a:gd name="connsiteX199" fmla="*/ 1929309 w 3028217"/>
                <a:gd name="connsiteY199" fmla="*/ 1361621 h 2962327"/>
                <a:gd name="connsiteX200" fmla="*/ 1977887 w 3028217"/>
                <a:gd name="connsiteY200" fmla="*/ 1293041 h 2962327"/>
                <a:gd name="connsiteX201" fmla="*/ 2019797 w 3028217"/>
                <a:gd name="connsiteY201" fmla="*/ 1227318 h 2962327"/>
                <a:gd name="connsiteX202" fmla="*/ 2051229 w 3028217"/>
                <a:gd name="connsiteY202" fmla="*/ 1178741 h 2962327"/>
                <a:gd name="connsiteX203" fmla="*/ 2083614 w 3028217"/>
                <a:gd name="connsiteY203" fmla="*/ 1172073 h 2962327"/>
                <a:gd name="connsiteX204" fmla="*/ 2161719 w 3028217"/>
                <a:gd name="connsiteY204" fmla="*/ 1162548 h 2962327"/>
                <a:gd name="connsiteX205" fmla="*/ 2266494 w 3028217"/>
                <a:gd name="connsiteY205" fmla="*/ 1136831 h 2962327"/>
                <a:gd name="connsiteX206" fmla="*/ 2331264 w 3028217"/>
                <a:gd name="connsiteY206" fmla="*/ 1133021 h 2962327"/>
                <a:gd name="connsiteX207" fmla="*/ 2387462 w 3028217"/>
                <a:gd name="connsiteY207" fmla="*/ 1197791 h 2962327"/>
                <a:gd name="connsiteX208" fmla="*/ 2400797 w 3028217"/>
                <a:gd name="connsiteY208" fmla="*/ 1229223 h 2962327"/>
                <a:gd name="connsiteX209" fmla="*/ 2517002 w 3028217"/>
                <a:gd name="connsiteY209" fmla="*/ 1283516 h 2962327"/>
                <a:gd name="connsiteX210" fmla="*/ 2556055 w 3028217"/>
                <a:gd name="connsiteY210" fmla="*/ 1266371 h 2962327"/>
                <a:gd name="connsiteX211" fmla="*/ 2617967 w 3028217"/>
                <a:gd name="connsiteY211" fmla="*/ 1241606 h 2962327"/>
                <a:gd name="connsiteX212" fmla="*/ 2701787 w 3028217"/>
                <a:gd name="connsiteY212" fmla="*/ 1271133 h 2962327"/>
                <a:gd name="connsiteX213" fmla="*/ 2823707 w 3028217"/>
                <a:gd name="connsiteY213" fmla="*/ 1270181 h 2962327"/>
                <a:gd name="connsiteX214" fmla="*/ 2842757 w 3028217"/>
                <a:gd name="connsiteY214" fmla="*/ 1253988 h 2962327"/>
                <a:gd name="connsiteX215" fmla="*/ 2857997 w 3028217"/>
                <a:gd name="connsiteY215" fmla="*/ 1191123 h 2962327"/>
                <a:gd name="connsiteX216" fmla="*/ 2824659 w 3028217"/>
                <a:gd name="connsiteY216" fmla="*/ 1163501 h 2962327"/>
                <a:gd name="connsiteX217" fmla="*/ 2781797 w 3028217"/>
                <a:gd name="connsiteY217" fmla="*/ 1153023 h 2962327"/>
                <a:gd name="connsiteX218" fmla="*/ 2778142 w 3028217"/>
                <a:gd name="connsiteY218" fmla="*/ 1149005 h 2962327"/>
                <a:gd name="connsiteX219" fmla="*/ 2758579 w 3028217"/>
                <a:gd name="connsiteY219" fmla="*/ 1157637 h 2962327"/>
                <a:gd name="connsiteX220" fmla="*/ 2684641 w 3028217"/>
                <a:gd name="connsiteY220" fmla="*/ 1122543 h 2962327"/>
                <a:gd name="connsiteX221" fmla="*/ 2664638 w 3028217"/>
                <a:gd name="connsiteY221" fmla="*/ 1083491 h 2962327"/>
                <a:gd name="connsiteX222" fmla="*/ 2646541 w 3028217"/>
                <a:gd name="connsiteY222" fmla="*/ 1054916 h 2962327"/>
                <a:gd name="connsiteX223" fmla="*/ 2610346 w 3028217"/>
                <a:gd name="connsiteY223" fmla="*/ 1080633 h 2962327"/>
                <a:gd name="connsiteX224" fmla="*/ 2609202 w 3028217"/>
                <a:gd name="connsiteY224" fmla="*/ 1082346 h 2962327"/>
                <a:gd name="connsiteX225" fmla="*/ 2613204 w 3028217"/>
                <a:gd name="connsiteY225" fmla="*/ 1086348 h 2962327"/>
                <a:gd name="connsiteX226" fmla="*/ 2632254 w 3028217"/>
                <a:gd name="connsiteY226" fmla="*/ 1108255 h 2962327"/>
                <a:gd name="connsiteX227" fmla="*/ 2609394 w 3028217"/>
                <a:gd name="connsiteY227" fmla="*/ 1145403 h 2962327"/>
                <a:gd name="connsiteX228" fmla="*/ 2584629 w 3028217"/>
                <a:gd name="connsiteY228" fmla="*/ 1132068 h 2962327"/>
                <a:gd name="connsiteX229" fmla="*/ 2566055 w 3028217"/>
                <a:gd name="connsiteY229" fmla="*/ 1095397 h 2962327"/>
                <a:gd name="connsiteX230" fmla="*/ 2558490 w 3028217"/>
                <a:gd name="connsiteY230" fmla="*/ 1083461 h 2962327"/>
                <a:gd name="connsiteX231" fmla="*/ 2545576 w 3028217"/>
                <a:gd name="connsiteY231" fmla="*/ 1071108 h 2962327"/>
                <a:gd name="connsiteX232" fmla="*/ 2536051 w 3028217"/>
                <a:gd name="connsiteY232" fmla="*/ 1061583 h 2962327"/>
                <a:gd name="connsiteX233" fmla="*/ 2429371 w 3028217"/>
                <a:gd name="connsiteY233" fmla="*/ 952046 h 2962327"/>
                <a:gd name="connsiteX234" fmla="*/ 2417941 w 3028217"/>
                <a:gd name="connsiteY234" fmla="*/ 944426 h 2962327"/>
                <a:gd name="connsiteX235" fmla="*/ 2407463 w 3028217"/>
                <a:gd name="connsiteY235" fmla="*/ 947283 h 2962327"/>
                <a:gd name="connsiteX236" fmla="*/ 2469376 w 3028217"/>
                <a:gd name="connsiteY236" fmla="*/ 1014911 h 2962327"/>
                <a:gd name="connsiteX237" fmla="*/ 2509381 w 3028217"/>
                <a:gd name="connsiteY237" fmla="*/ 1044438 h 2962327"/>
                <a:gd name="connsiteX238" fmla="*/ 2504618 w 3028217"/>
                <a:gd name="connsiteY238" fmla="*/ 1057773 h 2962327"/>
                <a:gd name="connsiteX239" fmla="*/ 2488426 w 3028217"/>
                <a:gd name="connsiteY239" fmla="*/ 1077776 h 2962327"/>
                <a:gd name="connsiteX240" fmla="*/ 2476996 w 3028217"/>
                <a:gd name="connsiteY240" fmla="*/ 1084443 h 2962327"/>
                <a:gd name="connsiteX241" fmla="*/ 2356028 w 3028217"/>
                <a:gd name="connsiteY241" fmla="*/ 985383 h 2962327"/>
                <a:gd name="connsiteX242" fmla="*/ 2317928 w 3028217"/>
                <a:gd name="connsiteY242" fmla="*/ 978716 h 2962327"/>
                <a:gd name="connsiteX243" fmla="*/ 2295068 w 3028217"/>
                <a:gd name="connsiteY243" fmla="*/ 993003 h 2962327"/>
                <a:gd name="connsiteX244" fmla="*/ 2196008 w 3028217"/>
                <a:gd name="connsiteY244" fmla="*/ 1057773 h 2962327"/>
                <a:gd name="connsiteX245" fmla="*/ 2181721 w 3028217"/>
                <a:gd name="connsiteY245" fmla="*/ 1087301 h 2962327"/>
                <a:gd name="connsiteX246" fmla="*/ 2105521 w 3028217"/>
                <a:gd name="connsiteY246" fmla="*/ 1157786 h 2962327"/>
                <a:gd name="connsiteX247" fmla="*/ 2053133 w 3028217"/>
                <a:gd name="connsiteY247" fmla="*/ 1155881 h 2962327"/>
                <a:gd name="connsiteX248" fmla="*/ 2036941 w 3028217"/>
                <a:gd name="connsiteY248" fmla="*/ 1136831 h 2962327"/>
                <a:gd name="connsiteX249" fmla="*/ 2008366 w 3028217"/>
                <a:gd name="connsiteY249" fmla="*/ 1131116 h 2962327"/>
                <a:gd name="connsiteX250" fmla="*/ 2001698 w 3028217"/>
                <a:gd name="connsiteY250" fmla="*/ 1074918 h 2962327"/>
                <a:gd name="connsiteX251" fmla="*/ 2008366 w 3028217"/>
                <a:gd name="connsiteY251" fmla="*/ 1001576 h 2962327"/>
                <a:gd name="connsiteX252" fmla="*/ 2035988 w 3028217"/>
                <a:gd name="connsiteY252" fmla="*/ 977763 h 2962327"/>
                <a:gd name="connsiteX253" fmla="*/ 2107426 w 3028217"/>
                <a:gd name="connsiteY253" fmla="*/ 983478 h 2962327"/>
                <a:gd name="connsiteX254" fmla="*/ 2148383 w 3028217"/>
                <a:gd name="connsiteY254" fmla="*/ 975858 h 2962327"/>
                <a:gd name="connsiteX255" fmla="*/ 2150288 w 3028217"/>
                <a:gd name="connsiteY255" fmla="*/ 913946 h 2962327"/>
                <a:gd name="connsiteX256" fmla="*/ 2112188 w 3028217"/>
                <a:gd name="connsiteY256" fmla="*/ 876798 h 2962327"/>
                <a:gd name="connsiteX257" fmla="*/ 2096948 w 3028217"/>
                <a:gd name="connsiteY257" fmla="*/ 862511 h 2962327"/>
                <a:gd name="connsiteX258" fmla="*/ 2118856 w 3028217"/>
                <a:gd name="connsiteY258" fmla="*/ 849176 h 2962327"/>
                <a:gd name="connsiteX259" fmla="*/ 2206486 w 3028217"/>
                <a:gd name="connsiteY259" fmla="*/ 810123 h 2962327"/>
                <a:gd name="connsiteX260" fmla="*/ 2308403 w 3028217"/>
                <a:gd name="connsiteY260" fmla="*/ 731066 h 2962327"/>
                <a:gd name="connsiteX261" fmla="*/ 2321738 w 3028217"/>
                <a:gd name="connsiteY261" fmla="*/ 708206 h 2962327"/>
                <a:gd name="connsiteX262" fmla="*/ 2311261 w 3028217"/>
                <a:gd name="connsiteY262" fmla="*/ 679631 h 2962327"/>
                <a:gd name="connsiteX263" fmla="*/ 2320786 w 3028217"/>
                <a:gd name="connsiteY263" fmla="*/ 643436 h 2962327"/>
                <a:gd name="connsiteX264" fmla="*/ 2338883 w 3028217"/>
                <a:gd name="connsiteY264" fmla="*/ 638673 h 2962327"/>
                <a:gd name="connsiteX265" fmla="*/ 2343646 w 3028217"/>
                <a:gd name="connsiteY265" fmla="*/ 675821 h 2962327"/>
                <a:gd name="connsiteX266" fmla="*/ 2348408 w 3028217"/>
                <a:gd name="connsiteY266" fmla="*/ 699633 h 2962327"/>
                <a:gd name="connsiteX267" fmla="*/ 2376031 w 3028217"/>
                <a:gd name="connsiteY267" fmla="*/ 706301 h 2962327"/>
                <a:gd name="connsiteX268" fmla="*/ 2385556 w 3028217"/>
                <a:gd name="connsiteY268" fmla="*/ 704396 h 2962327"/>
                <a:gd name="connsiteX269" fmla="*/ 2454136 w 3028217"/>
                <a:gd name="connsiteY269" fmla="*/ 698681 h 2962327"/>
                <a:gd name="connsiteX270" fmla="*/ 2476996 w 3028217"/>
                <a:gd name="connsiteY270" fmla="*/ 692013 h 2962327"/>
                <a:gd name="connsiteX271" fmla="*/ 2517953 w 3028217"/>
                <a:gd name="connsiteY271" fmla="*/ 648198 h 2962327"/>
                <a:gd name="connsiteX272" fmla="*/ 2563673 w 3028217"/>
                <a:gd name="connsiteY272" fmla="*/ 626291 h 2962327"/>
                <a:gd name="connsiteX273" fmla="*/ 2554148 w 3028217"/>
                <a:gd name="connsiteY273" fmla="*/ 585333 h 2962327"/>
                <a:gd name="connsiteX274" fmla="*/ 2572928 w 3028217"/>
                <a:gd name="connsiteY274" fmla="*/ 573708 h 2962327"/>
                <a:gd name="connsiteX275" fmla="*/ 2586098 w 3028217"/>
                <a:gd name="connsiteY275" fmla="*/ 571735 h 2962327"/>
                <a:gd name="connsiteX276" fmla="*/ 2586726 w 3028217"/>
                <a:gd name="connsiteY276" fmla="*/ 571671 h 2962327"/>
                <a:gd name="connsiteX277" fmla="*/ 2624633 w 3028217"/>
                <a:gd name="connsiteY277" fmla="*/ 568188 h 2962327"/>
                <a:gd name="connsiteX278" fmla="*/ 2630348 w 3028217"/>
                <a:gd name="connsiteY278" fmla="*/ 563426 h 2962327"/>
                <a:gd name="connsiteX279" fmla="*/ 2633206 w 3028217"/>
                <a:gd name="connsiteY279" fmla="*/ 563426 h 2962327"/>
                <a:gd name="connsiteX280" fmla="*/ 2626538 w 3028217"/>
                <a:gd name="connsiteY280" fmla="*/ 563426 h 2962327"/>
                <a:gd name="connsiteX281" fmla="*/ 2593082 w 3028217"/>
                <a:gd name="connsiteY281" fmla="*/ 570689 h 2962327"/>
                <a:gd name="connsiteX282" fmla="*/ 2586098 w 3028217"/>
                <a:gd name="connsiteY282" fmla="*/ 571735 h 2962327"/>
                <a:gd name="connsiteX283" fmla="*/ 2574151 w 3028217"/>
                <a:gd name="connsiteY283" fmla="*/ 572951 h 2962327"/>
                <a:gd name="connsiteX284" fmla="*/ 2572928 w 3028217"/>
                <a:gd name="connsiteY284" fmla="*/ 573708 h 2962327"/>
                <a:gd name="connsiteX285" fmla="*/ 2558911 w 3028217"/>
                <a:gd name="connsiteY285" fmla="*/ 575808 h 2962327"/>
                <a:gd name="connsiteX286" fmla="*/ 2506523 w 3028217"/>
                <a:gd name="connsiteY286" fmla="*/ 541518 h 2962327"/>
                <a:gd name="connsiteX287" fmla="*/ 2512238 w 3028217"/>
                <a:gd name="connsiteY287" fmla="*/ 480558 h 2962327"/>
                <a:gd name="connsiteX288" fmla="*/ 2533193 w 3028217"/>
                <a:gd name="connsiteY288" fmla="*/ 458651 h 2962327"/>
                <a:gd name="connsiteX289" fmla="*/ 2534146 w 3028217"/>
                <a:gd name="connsiteY289" fmla="*/ 440553 h 2962327"/>
                <a:gd name="connsiteX290" fmla="*/ 2513191 w 3028217"/>
                <a:gd name="connsiteY290" fmla="*/ 445316 h 2962327"/>
                <a:gd name="connsiteX291" fmla="*/ 2464613 w 3028217"/>
                <a:gd name="connsiteY291" fmla="*/ 509133 h 2962327"/>
                <a:gd name="connsiteX292" fmla="*/ 2467471 w 3028217"/>
                <a:gd name="connsiteY292" fmla="*/ 551996 h 2962327"/>
                <a:gd name="connsiteX293" fmla="*/ 2468423 w 3028217"/>
                <a:gd name="connsiteY293" fmla="*/ 597716 h 2962327"/>
                <a:gd name="connsiteX294" fmla="*/ 2453183 w 3028217"/>
                <a:gd name="connsiteY294" fmla="*/ 638673 h 2962327"/>
                <a:gd name="connsiteX295" fmla="*/ 2423656 w 3028217"/>
                <a:gd name="connsiteY295" fmla="*/ 676773 h 2962327"/>
                <a:gd name="connsiteX296" fmla="*/ 2389366 w 3028217"/>
                <a:gd name="connsiteY296" fmla="*/ 683441 h 2962327"/>
                <a:gd name="connsiteX297" fmla="*/ 2383651 w 3028217"/>
                <a:gd name="connsiteY297" fmla="*/ 659628 h 2962327"/>
                <a:gd name="connsiteX298" fmla="*/ 2367458 w 3028217"/>
                <a:gd name="connsiteY298" fmla="*/ 627243 h 2962327"/>
                <a:gd name="connsiteX299" fmla="*/ 2308403 w 3028217"/>
                <a:gd name="connsiteY299" fmla="*/ 612003 h 2962327"/>
                <a:gd name="connsiteX300" fmla="*/ 2270303 w 3028217"/>
                <a:gd name="connsiteY300" fmla="*/ 571046 h 2962327"/>
                <a:gd name="connsiteX301" fmla="*/ 2260778 w 3028217"/>
                <a:gd name="connsiteY301" fmla="*/ 543423 h 2962327"/>
                <a:gd name="connsiteX302" fmla="*/ 2259826 w 3028217"/>
                <a:gd name="connsiteY302" fmla="*/ 522468 h 2962327"/>
                <a:gd name="connsiteX303" fmla="*/ 2390318 w 3028217"/>
                <a:gd name="connsiteY303" fmla="*/ 385308 h 2962327"/>
                <a:gd name="connsiteX304" fmla="*/ 2416988 w 3028217"/>
                <a:gd name="connsiteY304" fmla="*/ 357686 h 2962327"/>
                <a:gd name="connsiteX305" fmla="*/ 2417941 w 3028217"/>
                <a:gd name="connsiteY305" fmla="*/ 351971 h 2962327"/>
                <a:gd name="connsiteX306" fmla="*/ 2424608 w 3028217"/>
                <a:gd name="connsiteY306" fmla="*/ 353876 h 2962327"/>
                <a:gd name="connsiteX307" fmla="*/ 2452245 w 3028217"/>
                <a:gd name="connsiteY307" fmla="*/ 336582 h 2962327"/>
                <a:gd name="connsiteX308" fmla="*/ 2471113 w 3028217"/>
                <a:gd name="connsiteY308" fmla="*/ 336025 h 2962327"/>
                <a:gd name="connsiteX309" fmla="*/ 761544 w 3028217"/>
                <a:gd name="connsiteY309" fmla="*/ 194808 h 2962327"/>
                <a:gd name="connsiteX310" fmla="*/ 773926 w 3028217"/>
                <a:gd name="connsiteY310" fmla="*/ 216716 h 2962327"/>
                <a:gd name="connsiteX311" fmla="*/ 773926 w 3028217"/>
                <a:gd name="connsiteY311" fmla="*/ 278628 h 2962327"/>
                <a:gd name="connsiteX312" fmla="*/ 687249 w 3028217"/>
                <a:gd name="connsiteY312" fmla="*/ 293868 h 2962327"/>
                <a:gd name="connsiteX313" fmla="*/ 671056 w 3028217"/>
                <a:gd name="connsiteY313" fmla="*/ 292916 h 2962327"/>
                <a:gd name="connsiteX314" fmla="*/ 640576 w 3028217"/>
                <a:gd name="connsiteY314" fmla="*/ 298631 h 2962327"/>
                <a:gd name="connsiteX315" fmla="*/ 603429 w 3028217"/>
                <a:gd name="connsiteY315" fmla="*/ 291011 h 2962327"/>
                <a:gd name="connsiteX316" fmla="*/ 715824 w 3028217"/>
                <a:gd name="connsiteY316" fmla="*/ 211953 h 2962327"/>
                <a:gd name="connsiteX317" fmla="*/ 727254 w 3028217"/>
                <a:gd name="connsiteY317" fmla="*/ 215763 h 2962327"/>
                <a:gd name="connsiteX318" fmla="*/ 761544 w 3028217"/>
                <a:gd name="connsiteY318" fmla="*/ 194808 h 2962327"/>
                <a:gd name="connsiteX319" fmla="*/ 873343 w 3028217"/>
                <a:gd name="connsiteY319" fmla="*/ 184331 h 2962327"/>
                <a:gd name="connsiteX320" fmla="*/ 891083 w 3028217"/>
                <a:gd name="connsiteY320" fmla="*/ 191951 h 2962327"/>
                <a:gd name="connsiteX321" fmla="*/ 888226 w 3028217"/>
                <a:gd name="connsiteY321" fmla="*/ 217668 h 2962327"/>
                <a:gd name="connsiteX322" fmla="*/ 879241 w 3028217"/>
                <a:gd name="connsiteY322" fmla="*/ 234820 h 2962327"/>
                <a:gd name="connsiteX323" fmla="*/ 895370 w 3028217"/>
                <a:gd name="connsiteY323" fmla="*/ 235036 h 2962327"/>
                <a:gd name="connsiteX324" fmla="*/ 899656 w 3028217"/>
                <a:gd name="connsiteY324" fmla="*/ 266246 h 2962327"/>
                <a:gd name="connsiteX325" fmla="*/ 892988 w 3028217"/>
                <a:gd name="connsiteY325" fmla="*/ 303393 h 2962327"/>
                <a:gd name="connsiteX326" fmla="*/ 905371 w 3028217"/>
                <a:gd name="connsiteY326" fmla="*/ 303393 h 2962327"/>
                <a:gd name="connsiteX327" fmla="*/ 915848 w 3028217"/>
                <a:gd name="connsiteY327" fmla="*/ 337683 h 2962327"/>
                <a:gd name="connsiteX328" fmla="*/ 946328 w 3028217"/>
                <a:gd name="connsiteY328" fmla="*/ 324348 h 2962327"/>
                <a:gd name="connsiteX329" fmla="*/ 973409 w 3028217"/>
                <a:gd name="connsiteY329" fmla="*/ 303804 h 2962327"/>
                <a:gd name="connsiteX330" fmla="*/ 975260 w 3028217"/>
                <a:gd name="connsiteY330" fmla="*/ 292796 h 2962327"/>
                <a:gd name="connsiteX331" fmla="*/ 965378 w 3028217"/>
                <a:gd name="connsiteY331" fmla="*/ 281485 h 2962327"/>
                <a:gd name="connsiteX332" fmla="*/ 962521 w 3028217"/>
                <a:gd name="connsiteY332" fmla="*/ 233860 h 2962327"/>
                <a:gd name="connsiteX333" fmla="*/ 1013956 w 3028217"/>
                <a:gd name="connsiteY333" fmla="*/ 203380 h 2962327"/>
                <a:gd name="connsiteX334" fmla="*/ 1028243 w 3028217"/>
                <a:gd name="connsiteY334" fmla="*/ 200165 h 2962327"/>
                <a:gd name="connsiteX335" fmla="*/ 1042531 w 3028217"/>
                <a:gd name="connsiteY335" fmla="*/ 206238 h 2962327"/>
                <a:gd name="connsiteX336" fmla="*/ 1016813 w 3028217"/>
                <a:gd name="connsiteY336" fmla="*/ 234813 h 2962327"/>
                <a:gd name="connsiteX337" fmla="*/ 1075868 w 3028217"/>
                <a:gd name="connsiteY337" fmla="*/ 204333 h 2962327"/>
                <a:gd name="connsiteX338" fmla="*/ 1095871 w 3028217"/>
                <a:gd name="connsiteY338" fmla="*/ 204333 h 2962327"/>
                <a:gd name="connsiteX339" fmla="*/ 1099681 w 3028217"/>
                <a:gd name="connsiteY339" fmla="*/ 232908 h 2962327"/>
                <a:gd name="connsiteX340" fmla="*/ 1133971 w 3028217"/>
                <a:gd name="connsiteY340" fmla="*/ 231003 h 2962327"/>
                <a:gd name="connsiteX341" fmla="*/ 1151116 w 3028217"/>
                <a:gd name="connsiteY341" fmla="*/ 238623 h 2962327"/>
                <a:gd name="connsiteX342" fmla="*/ 1205408 w 3028217"/>
                <a:gd name="connsiteY342" fmla="*/ 287200 h 2962327"/>
                <a:gd name="connsiteX343" fmla="*/ 1198741 w 3028217"/>
                <a:gd name="connsiteY343" fmla="*/ 334825 h 2962327"/>
                <a:gd name="connsiteX344" fmla="*/ 1248271 w 3028217"/>
                <a:gd name="connsiteY344" fmla="*/ 377688 h 2962327"/>
                <a:gd name="connsiteX345" fmla="*/ 1246366 w 3028217"/>
                <a:gd name="connsiteY345" fmla="*/ 402453 h 2962327"/>
                <a:gd name="connsiteX346" fmla="*/ 1187311 w 3028217"/>
                <a:gd name="connsiteY346" fmla="*/ 402453 h 2962327"/>
                <a:gd name="connsiteX347" fmla="*/ 1171118 w 3028217"/>
                <a:gd name="connsiteY347" fmla="*/ 396738 h 2962327"/>
                <a:gd name="connsiteX348" fmla="*/ 1171118 w 3028217"/>
                <a:gd name="connsiteY348" fmla="*/ 431028 h 2962327"/>
                <a:gd name="connsiteX349" fmla="*/ 1151116 w 3028217"/>
                <a:gd name="connsiteY349" fmla="*/ 479605 h 2962327"/>
                <a:gd name="connsiteX350" fmla="*/ 1136828 w 3028217"/>
                <a:gd name="connsiteY350" fmla="*/ 476748 h 2962327"/>
                <a:gd name="connsiteX351" fmla="*/ 1136828 w 3028217"/>
                <a:gd name="connsiteY351" fmla="*/ 487225 h 2962327"/>
                <a:gd name="connsiteX352" fmla="*/ 1118731 w 3028217"/>
                <a:gd name="connsiteY352" fmla="*/ 497703 h 2962327"/>
                <a:gd name="connsiteX353" fmla="*/ 1066343 w 3028217"/>
                <a:gd name="connsiteY353" fmla="*/ 455793 h 2962327"/>
                <a:gd name="connsiteX354" fmla="*/ 1016813 w 3028217"/>
                <a:gd name="connsiteY354" fmla="*/ 433885 h 2962327"/>
                <a:gd name="connsiteX355" fmla="*/ 996811 w 3028217"/>
                <a:gd name="connsiteY355" fmla="*/ 428170 h 2962327"/>
                <a:gd name="connsiteX356" fmla="*/ 1013003 w 3028217"/>
                <a:gd name="connsiteY356" fmla="*/ 411978 h 2962327"/>
                <a:gd name="connsiteX357" fmla="*/ 1109206 w 3028217"/>
                <a:gd name="connsiteY357" fmla="*/ 369115 h 2962327"/>
                <a:gd name="connsiteX358" fmla="*/ 1089203 w 3028217"/>
                <a:gd name="connsiteY358" fmla="*/ 307203 h 2962327"/>
                <a:gd name="connsiteX359" fmla="*/ 1077773 w 3028217"/>
                <a:gd name="connsiteY359" fmla="*/ 291010 h 2962327"/>
                <a:gd name="connsiteX360" fmla="*/ 1016813 w 3028217"/>
                <a:gd name="connsiteY360" fmla="*/ 292915 h 2962327"/>
                <a:gd name="connsiteX361" fmla="*/ 1007169 w 3028217"/>
                <a:gd name="connsiteY361" fmla="*/ 296011 h 2962327"/>
                <a:gd name="connsiteX362" fmla="*/ 1007866 w 3028217"/>
                <a:gd name="connsiteY362" fmla="*/ 302667 h 2962327"/>
                <a:gd name="connsiteX363" fmla="*/ 1009193 w 3028217"/>
                <a:gd name="connsiteY363" fmla="*/ 303393 h 2962327"/>
                <a:gd name="connsiteX364" fmla="*/ 962521 w 3028217"/>
                <a:gd name="connsiteY364" fmla="*/ 370068 h 2962327"/>
                <a:gd name="connsiteX365" fmla="*/ 905371 w 3028217"/>
                <a:gd name="connsiteY365" fmla="*/ 371973 h 2962327"/>
                <a:gd name="connsiteX366" fmla="*/ 868223 w 3028217"/>
                <a:gd name="connsiteY366" fmla="*/ 410073 h 2962327"/>
                <a:gd name="connsiteX367" fmla="*/ 836791 w 3028217"/>
                <a:gd name="connsiteY367" fmla="*/ 426266 h 2962327"/>
                <a:gd name="connsiteX368" fmla="*/ 816788 w 3028217"/>
                <a:gd name="connsiteY368" fmla="*/ 424361 h 2962327"/>
                <a:gd name="connsiteX369" fmla="*/ 677723 w 3028217"/>
                <a:gd name="connsiteY369" fmla="*/ 507228 h 2962327"/>
                <a:gd name="connsiteX370" fmla="*/ 668198 w 3028217"/>
                <a:gd name="connsiteY370" fmla="*/ 553901 h 2962327"/>
                <a:gd name="connsiteX371" fmla="*/ 662483 w 3028217"/>
                <a:gd name="connsiteY371" fmla="*/ 586286 h 2962327"/>
                <a:gd name="connsiteX372" fmla="*/ 716776 w 3028217"/>
                <a:gd name="connsiteY372" fmla="*/ 612956 h 2962327"/>
                <a:gd name="connsiteX373" fmla="*/ 771068 w 3028217"/>
                <a:gd name="connsiteY373" fmla="*/ 645341 h 2962327"/>
                <a:gd name="connsiteX374" fmla="*/ 782498 w 3028217"/>
                <a:gd name="connsiteY374" fmla="*/ 667248 h 2962327"/>
                <a:gd name="connsiteX375" fmla="*/ 772973 w 3028217"/>
                <a:gd name="connsiteY375" fmla="*/ 726303 h 2962327"/>
                <a:gd name="connsiteX376" fmla="*/ 805358 w 3028217"/>
                <a:gd name="connsiteY376" fmla="*/ 736781 h 2962327"/>
                <a:gd name="connsiteX377" fmla="*/ 828218 w 3028217"/>
                <a:gd name="connsiteY377" fmla="*/ 689156 h 2962327"/>
                <a:gd name="connsiteX378" fmla="*/ 858698 w 3028217"/>
                <a:gd name="connsiteY378" fmla="*/ 652961 h 2962327"/>
                <a:gd name="connsiteX379" fmla="*/ 901561 w 3028217"/>
                <a:gd name="connsiteY379" fmla="*/ 573903 h 2962327"/>
                <a:gd name="connsiteX380" fmla="*/ 904418 w 3028217"/>
                <a:gd name="connsiteY380" fmla="*/ 561521 h 2962327"/>
                <a:gd name="connsiteX381" fmla="*/ 953948 w 3028217"/>
                <a:gd name="connsiteY381" fmla="*/ 491988 h 2962327"/>
                <a:gd name="connsiteX382" fmla="*/ 968236 w 3028217"/>
                <a:gd name="connsiteY382" fmla="*/ 478653 h 2962327"/>
                <a:gd name="connsiteX383" fmla="*/ 1049198 w 3028217"/>
                <a:gd name="connsiteY383" fmla="*/ 512943 h 2962327"/>
                <a:gd name="connsiteX384" fmla="*/ 1063486 w 3028217"/>
                <a:gd name="connsiteY384" fmla="*/ 539613 h 2962327"/>
                <a:gd name="connsiteX385" fmla="*/ 1067296 w 3028217"/>
                <a:gd name="connsiteY385" fmla="*/ 583428 h 2962327"/>
                <a:gd name="connsiteX386" fmla="*/ 1112063 w 3028217"/>
                <a:gd name="connsiteY386" fmla="*/ 568188 h 2962327"/>
                <a:gd name="connsiteX387" fmla="*/ 1146353 w 3028217"/>
                <a:gd name="connsiteY387" fmla="*/ 580571 h 2962327"/>
                <a:gd name="connsiteX388" fmla="*/ 1151116 w 3028217"/>
                <a:gd name="connsiteY388" fmla="*/ 616766 h 2962327"/>
                <a:gd name="connsiteX389" fmla="*/ 1193026 w 3028217"/>
                <a:gd name="connsiteY389" fmla="*/ 684393 h 2962327"/>
                <a:gd name="connsiteX390" fmla="*/ 1182905 w 3028217"/>
                <a:gd name="connsiteY390" fmla="*/ 697847 h 2962327"/>
                <a:gd name="connsiteX391" fmla="*/ 1179024 w 3028217"/>
                <a:gd name="connsiteY391" fmla="*/ 699159 h 2962327"/>
                <a:gd name="connsiteX392" fmla="*/ 1177845 w 3028217"/>
                <a:gd name="connsiteY392" fmla="*/ 699023 h 2962327"/>
                <a:gd name="connsiteX393" fmla="*/ 1166356 w 3028217"/>
                <a:gd name="connsiteY393" fmla="*/ 703443 h 2962327"/>
                <a:gd name="connsiteX394" fmla="*/ 1179024 w 3028217"/>
                <a:gd name="connsiteY394" fmla="*/ 699159 h 2962327"/>
                <a:gd name="connsiteX395" fmla="*/ 1188263 w 3028217"/>
                <a:gd name="connsiteY395" fmla="*/ 700229 h 2962327"/>
                <a:gd name="connsiteX396" fmla="*/ 1207313 w 3028217"/>
                <a:gd name="connsiteY396" fmla="*/ 712016 h 2962327"/>
                <a:gd name="connsiteX397" fmla="*/ 1205051 w 3028217"/>
                <a:gd name="connsiteY397" fmla="*/ 754402 h 2962327"/>
                <a:gd name="connsiteX398" fmla="*/ 1180854 w 3028217"/>
                <a:gd name="connsiteY398" fmla="*/ 787924 h 2962327"/>
                <a:gd name="connsiteX399" fmla="*/ 1187073 w 3028217"/>
                <a:gd name="connsiteY399" fmla="*/ 807504 h 2962327"/>
                <a:gd name="connsiteX400" fmla="*/ 1206361 w 3028217"/>
                <a:gd name="connsiteY400" fmla="*/ 814886 h 2962327"/>
                <a:gd name="connsiteX401" fmla="*/ 1213981 w 3028217"/>
                <a:gd name="connsiteY401" fmla="*/ 828221 h 2962327"/>
                <a:gd name="connsiteX402" fmla="*/ 1172071 w 3028217"/>
                <a:gd name="connsiteY402" fmla="*/ 862511 h 2962327"/>
                <a:gd name="connsiteX403" fmla="*/ 1115874 w 3028217"/>
                <a:gd name="connsiteY403" fmla="*/ 854891 h 2962327"/>
                <a:gd name="connsiteX404" fmla="*/ 1148259 w 3028217"/>
                <a:gd name="connsiteY404" fmla="*/ 807266 h 2962327"/>
                <a:gd name="connsiteX405" fmla="*/ 1173024 w 3028217"/>
                <a:gd name="connsiteY405" fmla="*/ 780596 h 2962327"/>
                <a:gd name="connsiteX406" fmla="*/ 1173125 w 3028217"/>
                <a:gd name="connsiteY406" fmla="*/ 780684 h 2962327"/>
                <a:gd name="connsiteX407" fmla="*/ 1174333 w 3028217"/>
                <a:gd name="connsiteY407" fmla="*/ 770475 h 2962327"/>
                <a:gd name="connsiteX408" fmla="*/ 1163498 w 3028217"/>
                <a:gd name="connsiteY408" fmla="*/ 767261 h 2962327"/>
                <a:gd name="connsiteX409" fmla="*/ 1124446 w 3028217"/>
                <a:gd name="connsiteY409" fmla="*/ 787263 h 2962327"/>
                <a:gd name="connsiteX410" fmla="*/ 1043483 w 3028217"/>
                <a:gd name="connsiteY410" fmla="*/ 789168 h 2962327"/>
                <a:gd name="connsiteX411" fmla="*/ 993953 w 3028217"/>
                <a:gd name="connsiteY411" fmla="*/ 794883 h 2962327"/>
                <a:gd name="connsiteX412" fmla="*/ 959663 w 3028217"/>
                <a:gd name="connsiteY412" fmla="*/ 814886 h 2962327"/>
                <a:gd name="connsiteX413" fmla="*/ 929183 w 3028217"/>
                <a:gd name="connsiteY413" fmla="*/ 839651 h 2962327"/>
                <a:gd name="connsiteX414" fmla="*/ 925100 w 3028217"/>
                <a:gd name="connsiteY414" fmla="*/ 843462 h 2962327"/>
                <a:gd name="connsiteX415" fmla="*/ 915848 w 3028217"/>
                <a:gd name="connsiteY415" fmla="*/ 851081 h 2962327"/>
                <a:gd name="connsiteX416" fmla="*/ 912991 w 3028217"/>
                <a:gd name="connsiteY416" fmla="*/ 851081 h 2962327"/>
                <a:gd name="connsiteX417" fmla="*/ 914896 w 3028217"/>
                <a:gd name="connsiteY417" fmla="*/ 852986 h 2962327"/>
                <a:gd name="connsiteX418" fmla="*/ 925100 w 3028217"/>
                <a:gd name="connsiteY418" fmla="*/ 843462 h 2962327"/>
                <a:gd name="connsiteX419" fmla="*/ 932041 w 3028217"/>
                <a:gd name="connsiteY419" fmla="*/ 837746 h 2962327"/>
                <a:gd name="connsiteX420" fmla="*/ 972998 w 3028217"/>
                <a:gd name="connsiteY420" fmla="*/ 820601 h 2962327"/>
                <a:gd name="connsiteX421" fmla="*/ 992048 w 3028217"/>
                <a:gd name="connsiteY421" fmla="*/ 814886 h 2962327"/>
                <a:gd name="connsiteX422" fmla="*/ 1023481 w 3028217"/>
                <a:gd name="connsiteY422" fmla="*/ 819648 h 2962327"/>
                <a:gd name="connsiteX423" fmla="*/ 1005383 w 3028217"/>
                <a:gd name="connsiteY423" fmla="*/ 842508 h 2962327"/>
                <a:gd name="connsiteX424" fmla="*/ 1006336 w 3028217"/>
                <a:gd name="connsiteY424" fmla="*/ 854891 h 2962327"/>
                <a:gd name="connsiteX425" fmla="*/ 1005383 w 3028217"/>
                <a:gd name="connsiteY425" fmla="*/ 889181 h 2962327"/>
                <a:gd name="connsiteX426" fmla="*/ 984428 w 3028217"/>
                <a:gd name="connsiteY426" fmla="*/ 910136 h 2962327"/>
                <a:gd name="connsiteX427" fmla="*/ 952043 w 3028217"/>
                <a:gd name="connsiteY427" fmla="*/ 916803 h 2962327"/>
                <a:gd name="connsiteX428" fmla="*/ 899656 w 3028217"/>
                <a:gd name="connsiteY428" fmla="*/ 938711 h 2962327"/>
                <a:gd name="connsiteX429" fmla="*/ 855841 w 3028217"/>
                <a:gd name="connsiteY429" fmla="*/ 985383 h 2962327"/>
                <a:gd name="connsiteX430" fmla="*/ 831076 w 3028217"/>
                <a:gd name="connsiteY430" fmla="*/ 1003481 h 2962327"/>
                <a:gd name="connsiteX431" fmla="*/ 738683 w 3028217"/>
                <a:gd name="connsiteY431" fmla="*/ 1081586 h 2962327"/>
                <a:gd name="connsiteX432" fmla="*/ 711061 w 3028217"/>
                <a:gd name="connsiteY432" fmla="*/ 1115876 h 2962327"/>
                <a:gd name="connsiteX433" fmla="*/ 666293 w 3028217"/>
                <a:gd name="connsiteY433" fmla="*/ 1175883 h 2962327"/>
                <a:gd name="connsiteX434" fmla="*/ 585331 w 3028217"/>
                <a:gd name="connsiteY434" fmla="*/ 1230176 h 2962327"/>
                <a:gd name="connsiteX435" fmla="*/ 559613 w 3028217"/>
                <a:gd name="connsiteY435" fmla="*/ 1297803 h 2962327"/>
                <a:gd name="connsiteX436" fmla="*/ 557708 w 3028217"/>
                <a:gd name="connsiteY436" fmla="*/ 1386386 h 2962327"/>
                <a:gd name="connsiteX437" fmla="*/ 542468 w 3028217"/>
                <a:gd name="connsiteY437" fmla="*/ 1407341 h 2962327"/>
                <a:gd name="connsiteX438" fmla="*/ 528181 w 3028217"/>
                <a:gd name="connsiteY438" fmla="*/ 1387338 h 2962327"/>
                <a:gd name="connsiteX439" fmla="*/ 519608 w 3028217"/>
                <a:gd name="connsiteY439" fmla="*/ 1320663 h 2962327"/>
                <a:gd name="connsiteX440" fmla="*/ 488176 w 3028217"/>
                <a:gd name="connsiteY440" fmla="*/ 1283516 h 2962327"/>
                <a:gd name="connsiteX441" fmla="*/ 429121 w 3028217"/>
                <a:gd name="connsiteY441" fmla="*/ 1267323 h 2962327"/>
                <a:gd name="connsiteX442" fmla="*/ 409118 w 3028217"/>
                <a:gd name="connsiteY442" fmla="*/ 1268276 h 2962327"/>
                <a:gd name="connsiteX443" fmla="*/ 336728 w 3028217"/>
                <a:gd name="connsiteY443" fmla="*/ 1284468 h 2962327"/>
                <a:gd name="connsiteX444" fmla="*/ 215761 w 3028217"/>
                <a:gd name="connsiteY444" fmla="*/ 1373051 h 2962327"/>
                <a:gd name="connsiteX445" fmla="*/ 189091 w 3028217"/>
                <a:gd name="connsiteY445" fmla="*/ 1441631 h 2962327"/>
                <a:gd name="connsiteX446" fmla="*/ 196711 w 3028217"/>
                <a:gd name="connsiteY446" fmla="*/ 1544501 h 2962327"/>
                <a:gd name="connsiteX447" fmla="*/ 244336 w 3028217"/>
                <a:gd name="connsiteY447" fmla="*/ 1573076 h 2962327"/>
                <a:gd name="connsiteX448" fmla="*/ 320536 w 3028217"/>
                <a:gd name="connsiteY448" fmla="*/ 1514973 h 2962327"/>
                <a:gd name="connsiteX449" fmla="*/ 387211 w 3028217"/>
                <a:gd name="connsiteY449" fmla="*/ 1494971 h 2962327"/>
                <a:gd name="connsiteX450" fmla="*/ 389116 w 3028217"/>
                <a:gd name="connsiteY450" fmla="*/ 1515926 h 2962327"/>
                <a:gd name="connsiteX451" fmla="*/ 340538 w 3028217"/>
                <a:gd name="connsiteY451" fmla="*/ 1624511 h 2962327"/>
                <a:gd name="connsiteX452" fmla="*/ 354826 w 3028217"/>
                <a:gd name="connsiteY452" fmla="*/ 1644513 h 2962327"/>
                <a:gd name="connsiteX453" fmla="*/ 410071 w 3028217"/>
                <a:gd name="connsiteY453" fmla="*/ 1645466 h 2962327"/>
                <a:gd name="connsiteX454" fmla="*/ 439598 w 3028217"/>
                <a:gd name="connsiteY454" fmla="*/ 1687376 h 2962327"/>
                <a:gd name="connsiteX455" fmla="*/ 426263 w 3028217"/>
                <a:gd name="connsiteY455" fmla="*/ 1743573 h 2962327"/>
                <a:gd name="connsiteX456" fmla="*/ 450076 w 3028217"/>
                <a:gd name="connsiteY456" fmla="*/ 1813106 h 2962327"/>
                <a:gd name="connsiteX457" fmla="*/ 499606 w 3028217"/>
                <a:gd name="connsiteY457" fmla="*/ 1812153 h 2962327"/>
                <a:gd name="connsiteX458" fmla="*/ 536753 w 3028217"/>
                <a:gd name="connsiteY458" fmla="*/ 1818821 h 2962327"/>
                <a:gd name="connsiteX459" fmla="*/ 577711 w 3028217"/>
                <a:gd name="connsiteY459" fmla="*/ 1813106 h 2962327"/>
                <a:gd name="connsiteX460" fmla="*/ 661531 w 3028217"/>
                <a:gd name="connsiteY460" fmla="*/ 1754051 h 2962327"/>
                <a:gd name="connsiteX461" fmla="*/ 672008 w 3028217"/>
                <a:gd name="connsiteY461" fmla="*/ 1763576 h 2962327"/>
                <a:gd name="connsiteX462" fmla="*/ 695821 w 3028217"/>
                <a:gd name="connsiteY462" fmla="*/ 1768338 h 2962327"/>
                <a:gd name="connsiteX463" fmla="*/ 741541 w 3028217"/>
                <a:gd name="connsiteY463" fmla="*/ 1772148 h 2962327"/>
                <a:gd name="connsiteX464" fmla="*/ 832028 w 3028217"/>
                <a:gd name="connsiteY464" fmla="*/ 1788341 h 2962327"/>
                <a:gd name="connsiteX465" fmla="*/ 865366 w 3028217"/>
                <a:gd name="connsiteY465" fmla="*/ 1796913 h 2962327"/>
                <a:gd name="connsiteX466" fmla="*/ 910133 w 3028217"/>
                <a:gd name="connsiteY466" fmla="*/ 1838823 h 2962327"/>
                <a:gd name="connsiteX467" fmla="*/ 1047293 w 3028217"/>
                <a:gd name="connsiteY467" fmla="*/ 1918833 h 2962327"/>
                <a:gd name="connsiteX468" fmla="*/ 1116826 w 3028217"/>
                <a:gd name="connsiteY468" fmla="*/ 2036943 h 2962327"/>
                <a:gd name="connsiteX469" fmla="*/ 1106348 w 3028217"/>
                <a:gd name="connsiteY469" fmla="*/ 2056946 h 2962327"/>
                <a:gd name="connsiteX470" fmla="*/ 1104443 w 3028217"/>
                <a:gd name="connsiteY470" fmla="*/ 2099808 h 2962327"/>
                <a:gd name="connsiteX471" fmla="*/ 1124446 w 3028217"/>
                <a:gd name="connsiteY471" fmla="*/ 2102666 h 2962327"/>
                <a:gd name="connsiteX472" fmla="*/ 1193026 w 3028217"/>
                <a:gd name="connsiteY472" fmla="*/ 2077901 h 2962327"/>
                <a:gd name="connsiteX473" fmla="*/ 1280656 w 3028217"/>
                <a:gd name="connsiteY473" fmla="*/ 2123621 h 2962327"/>
                <a:gd name="connsiteX474" fmla="*/ 1387336 w 3028217"/>
                <a:gd name="connsiteY474" fmla="*/ 2172198 h 2962327"/>
                <a:gd name="connsiteX475" fmla="*/ 1434008 w 3028217"/>
                <a:gd name="connsiteY475" fmla="*/ 2199821 h 2962327"/>
                <a:gd name="connsiteX476" fmla="*/ 1430198 w 3028217"/>
                <a:gd name="connsiteY476" fmla="*/ 2282688 h 2962327"/>
                <a:gd name="connsiteX477" fmla="*/ 1370191 w 3028217"/>
                <a:gd name="connsiteY477" fmla="*/ 2373176 h 2962327"/>
                <a:gd name="connsiteX478" fmla="*/ 1358761 w 3028217"/>
                <a:gd name="connsiteY478" fmla="*/ 2423658 h 2962327"/>
                <a:gd name="connsiteX479" fmla="*/ 1327328 w 3028217"/>
                <a:gd name="connsiteY479" fmla="*/ 2600823 h 2962327"/>
                <a:gd name="connsiteX480" fmla="*/ 1293991 w 3028217"/>
                <a:gd name="connsiteY480" fmla="*/ 2626541 h 2962327"/>
                <a:gd name="connsiteX481" fmla="*/ 1218743 w 3028217"/>
                <a:gd name="connsiteY481" fmla="*/ 2661783 h 2962327"/>
                <a:gd name="connsiteX482" fmla="*/ 1193026 w 3028217"/>
                <a:gd name="connsiteY482" fmla="*/ 2710361 h 2962327"/>
                <a:gd name="connsiteX483" fmla="*/ 1164451 w 3028217"/>
                <a:gd name="connsiteY483" fmla="*/ 2832281 h 2962327"/>
                <a:gd name="connsiteX484" fmla="*/ 1122541 w 3028217"/>
                <a:gd name="connsiteY484" fmla="*/ 2910386 h 2962327"/>
                <a:gd name="connsiteX485" fmla="*/ 1095871 w 3028217"/>
                <a:gd name="connsiteY485" fmla="*/ 2929436 h 2962327"/>
                <a:gd name="connsiteX486" fmla="*/ 1061581 w 3028217"/>
                <a:gd name="connsiteY486" fmla="*/ 2922768 h 2962327"/>
                <a:gd name="connsiteX487" fmla="*/ 1047293 w 3028217"/>
                <a:gd name="connsiteY487" fmla="*/ 2929436 h 2962327"/>
                <a:gd name="connsiteX488" fmla="*/ 1061581 w 3028217"/>
                <a:gd name="connsiteY488" fmla="*/ 2956106 h 2962327"/>
                <a:gd name="connsiteX489" fmla="*/ 1040626 w 3028217"/>
                <a:gd name="connsiteY489" fmla="*/ 2959916 h 2962327"/>
                <a:gd name="connsiteX490" fmla="*/ 783451 w 3028217"/>
                <a:gd name="connsiteY490" fmla="*/ 2850378 h 2962327"/>
                <a:gd name="connsiteX491" fmla="*/ 752971 w 3028217"/>
                <a:gd name="connsiteY491" fmla="*/ 2805611 h 2962327"/>
                <a:gd name="connsiteX492" fmla="*/ 737731 w 3028217"/>
                <a:gd name="connsiteY492" fmla="*/ 2765606 h 2962327"/>
                <a:gd name="connsiteX493" fmla="*/ 721538 w 3028217"/>
                <a:gd name="connsiteY493" fmla="*/ 2564628 h 2962327"/>
                <a:gd name="connsiteX494" fmla="*/ 670103 w 3028217"/>
                <a:gd name="connsiteY494" fmla="*/ 2492238 h 2962327"/>
                <a:gd name="connsiteX495" fmla="*/ 539611 w 3028217"/>
                <a:gd name="connsiteY495" fmla="*/ 2337933 h 2962327"/>
                <a:gd name="connsiteX496" fmla="*/ 473888 w 3028217"/>
                <a:gd name="connsiteY496" fmla="*/ 2221728 h 2962327"/>
                <a:gd name="connsiteX497" fmla="*/ 468173 w 3028217"/>
                <a:gd name="connsiteY497" fmla="*/ 2148386 h 2962327"/>
                <a:gd name="connsiteX498" fmla="*/ 471983 w 3028217"/>
                <a:gd name="connsiteY498" fmla="*/ 2122668 h 2962327"/>
                <a:gd name="connsiteX499" fmla="*/ 493891 w 3028217"/>
                <a:gd name="connsiteY499" fmla="*/ 2021703 h 2962327"/>
                <a:gd name="connsiteX500" fmla="*/ 538658 w 3028217"/>
                <a:gd name="connsiteY500" fmla="*/ 1907403 h 2962327"/>
                <a:gd name="connsiteX501" fmla="*/ 524371 w 3028217"/>
                <a:gd name="connsiteY501" fmla="*/ 1854063 h 2962327"/>
                <a:gd name="connsiteX502" fmla="*/ 499606 w 3028217"/>
                <a:gd name="connsiteY502" fmla="*/ 1853111 h 2962327"/>
                <a:gd name="connsiteX503" fmla="*/ 459601 w 3028217"/>
                <a:gd name="connsiteY503" fmla="*/ 1860731 h 2962327"/>
                <a:gd name="connsiteX504" fmla="*/ 408166 w 3028217"/>
                <a:gd name="connsiteY504" fmla="*/ 1827393 h 2962327"/>
                <a:gd name="connsiteX505" fmla="*/ 354826 w 3028217"/>
                <a:gd name="connsiteY505" fmla="*/ 1742621 h 2962327"/>
                <a:gd name="connsiteX506" fmla="*/ 322441 w 3028217"/>
                <a:gd name="connsiteY506" fmla="*/ 1715951 h 2962327"/>
                <a:gd name="connsiteX507" fmla="*/ 234811 w 3028217"/>
                <a:gd name="connsiteY507" fmla="*/ 1658801 h 2962327"/>
                <a:gd name="connsiteX508" fmla="*/ 206236 w 3028217"/>
                <a:gd name="connsiteY508" fmla="*/ 1644513 h 2962327"/>
                <a:gd name="connsiteX509" fmla="*/ 116701 w 3028217"/>
                <a:gd name="connsiteY509" fmla="*/ 1622606 h 2962327"/>
                <a:gd name="connsiteX510" fmla="*/ 28118 w 3028217"/>
                <a:gd name="connsiteY510" fmla="*/ 1557836 h 2962327"/>
                <a:gd name="connsiteX511" fmla="*/ 12878 w 3028217"/>
                <a:gd name="connsiteY511" fmla="*/ 1499733 h 2962327"/>
                <a:gd name="connsiteX512" fmla="*/ 10021 w 3028217"/>
                <a:gd name="connsiteY512" fmla="*/ 1446393 h 2962327"/>
                <a:gd name="connsiteX513" fmla="*/ 5258 w 3028217"/>
                <a:gd name="connsiteY513" fmla="*/ 1410198 h 2962327"/>
                <a:gd name="connsiteX514" fmla="*/ 45263 w 3028217"/>
                <a:gd name="connsiteY514" fmla="*/ 1105398 h 2962327"/>
                <a:gd name="connsiteX515" fmla="*/ 304343 w 3028217"/>
                <a:gd name="connsiteY515" fmla="*/ 581523 h 2962327"/>
                <a:gd name="connsiteX516" fmla="*/ 548183 w 3028217"/>
                <a:gd name="connsiteY516" fmla="*/ 329111 h 2962327"/>
                <a:gd name="connsiteX517" fmla="*/ 617716 w 3028217"/>
                <a:gd name="connsiteY517" fmla="*/ 317681 h 2962327"/>
                <a:gd name="connsiteX518" fmla="*/ 631051 w 3028217"/>
                <a:gd name="connsiteY518" fmla="*/ 309108 h 2962327"/>
                <a:gd name="connsiteX519" fmla="*/ 692011 w 3028217"/>
                <a:gd name="connsiteY519" fmla="*/ 299583 h 2962327"/>
                <a:gd name="connsiteX520" fmla="*/ 756781 w 3028217"/>
                <a:gd name="connsiteY520" fmla="*/ 316728 h 2962327"/>
                <a:gd name="connsiteX521" fmla="*/ 780593 w 3028217"/>
                <a:gd name="connsiteY521" fmla="*/ 315776 h 2962327"/>
                <a:gd name="connsiteX522" fmla="*/ 797738 w 3028217"/>
                <a:gd name="connsiteY522" fmla="*/ 314823 h 2962327"/>
                <a:gd name="connsiteX523" fmla="*/ 831076 w 3028217"/>
                <a:gd name="connsiteY523" fmla="*/ 316728 h 2962327"/>
                <a:gd name="connsiteX524" fmla="*/ 841553 w 3028217"/>
                <a:gd name="connsiteY524" fmla="*/ 277676 h 2962327"/>
                <a:gd name="connsiteX525" fmla="*/ 852031 w 3028217"/>
                <a:gd name="connsiteY525" fmla="*/ 259578 h 2962327"/>
                <a:gd name="connsiteX526" fmla="*/ 867152 w 3028217"/>
                <a:gd name="connsiteY526" fmla="*/ 248624 h 2962327"/>
                <a:gd name="connsiteX527" fmla="*/ 876026 w 3028217"/>
                <a:gd name="connsiteY527" fmla="*/ 238011 h 2962327"/>
                <a:gd name="connsiteX528" fmla="*/ 858921 w 3028217"/>
                <a:gd name="connsiteY528" fmla="*/ 241392 h 2962327"/>
                <a:gd name="connsiteX529" fmla="*/ 821551 w 3028217"/>
                <a:gd name="connsiteY529" fmla="*/ 210048 h 2962327"/>
                <a:gd name="connsiteX530" fmla="*/ 857746 w 3028217"/>
                <a:gd name="connsiteY530" fmla="*/ 190998 h 2962327"/>
                <a:gd name="connsiteX531" fmla="*/ 873343 w 3028217"/>
                <a:gd name="connsiteY531" fmla="*/ 184331 h 2962327"/>
                <a:gd name="connsiteX532" fmla="*/ 798215 w 3028217"/>
                <a:gd name="connsiteY532" fmla="*/ 181949 h 2962327"/>
                <a:gd name="connsiteX533" fmla="*/ 805359 w 3028217"/>
                <a:gd name="connsiteY533" fmla="*/ 187188 h 2962327"/>
                <a:gd name="connsiteX534" fmla="*/ 795834 w 3028217"/>
                <a:gd name="connsiteY534" fmla="*/ 196713 h 2962327"/>
                <a:gd name="connsiteX535" fmla="*/ 788214 w 3028217"/>
                <a:gd name="connsiteY535" fmla="*/ 182426 h 2962327"/>
                <a:gd name="connsiteX536" fmla="*/ 798215 w 3028217"/>
                <a:gd name="connsiteY536" fmla="*/ 181949 h 2962327"/>
                <a:gd name="connsiteX537" fmla="*/ 938708 w 3028217"/>
                <a:gd name="connsiteY537" fmla="*/ 121466 h 2962327"/>
                <a:gd name="connsiteX538" fmla="*/ 952043 w 3028217"/>
                <a:gd name="connsiteY538" fmla="*/ 141468 h 2962327"/>
                <a:gd name="connsiteX539" fmla="*/ 951037 w 3028217"/>
                <a:gd name="connsiteY539" fmla="*/ 142501 h 2962327"/>
                <a:gd name="connsiteX540" fmla="*/ 953949 w 3028217"/>
                <a:gd name="connsiteY540" fmla="*/ 140516 h 2962327"/>
                <a:gd name="connsiteX541" fmla="*/ 952996 w 3028217"/>
                <a:gd name="connsiteY541" fmla="*/ 148136 h 2962327"/>
                <a:gd name="connsiteX542" fmla="*/ 952996 w 3028217"/>
                <a:gd name="connsiteY542" fmla="*/ 169091 h 2962327"/>
                <a:gd name="connsiteX543" fmla="*/ 944424 w 3028217"/>
                <a:gd name="connsiteY543" fmla="*/ 159804 h 2962327"/>
                <a:gd name="connsiteX544" fmla="*/ 933131 w 3028217"/>
                <a:gd name="connsiteY544" fmla="*/ 154863 h 2962327"/>
                <a:gd name="connsiteX545" fmla="*/ 931088 w 3028217"/>
                <a:gd name="connsiteY545" fmla="*/ 155756 h 2962327"/>
                <a:gd name="connsiteX546" fmla="*/ 930136 w 3028217"/>
                <a:gd name="connsiteY546" fmla="*/ 155756 h 2962327"/>
                <a:gd name="connsiteX547" fmla="*/ 918706 w 3028217"/>
                <a:gd name="connsiteY547" fmla="*/ 144326 h 2962327"/>
                <a:gd name="connsiteX548" fmla="*/ 931088 w 3028217"/>
                <a:gd name="connsiteY548" fmla="*/ 122418 h 2962327"/>
                <a:gd name="connsiteX549" fmla="*/ 938708 w 3028217"/>
                <a:gd name="connsiteY549" fmla="*/ 121466 h 2962327"/>
                <a:gd name="connsiteX550" fmla="*/ 925373 w 3028217"/>
                <a:gd name="connsiteY550" fmla="*/ 107178 h 2962327"/>
                <a:gd name="connsiteX551" fmla="*/ 938708 w 3028217"/>
                <a:gd name="connsiteY551" fmla="*/ 121465 h 2962327"/>
                <a:gd name="connsiteX552" fmla="*/ 935851 w 3028217"/>
                <a:gd name="connsiteY552" fmla="*/ 121465 h 2962327"/>
                <a:gd name="connsiteX553" fmla="*/ 932993 w 3028217"/>
                <a:gd name="connsiteY553" fmla="*/ 121465 h 2962327"/>
                <a:gd name="connsiteX554" fmla="*/ 901561 w 3028217"/>
                <a:gd name="connsiteY554" fmla="*/ 123370 h 2962327"/>
                <a:gd name="connsiteX555" fmla="*/ 925373 w 3028217"/>
                <a:gd name="connsiteY555" fmla="*/ 107178 h 2962327"/>
                <a:gd name="connsiteX556" fmla="*/ 1021576 w 3028217"/>
                <a:gd name="connsiteY556" fmla="*/ 71936 h 2962327"/>
                <a:gd name="connsiteX557" fmla="*/ 1031101 w 3028217"/>
                <a:gd name="connsiteY557" fmla="*/ 97653 h 2962327"/>
                <a:gd name="connsiteX558" fmla="*/ 1000621 w 3028217"/>
                <a:gd name="connsiteY558" fmla="*/ 92891 h 2962327"/>
                <a:gd name="connsiteX559" fmla="*/ 1007288 w 3028217"/>
                <a:gd name="connsiteY559" fmla="*/ 79556 h 2962327"/>
                <a:gd name="connsiteX560" fmla="*/ 1021576 w 3028217"/>
                <a:gd name="connsiteY560" fmla="*/ 71936 h 2962327"/>
                <a:gd name="connsiteX561" fmla="*/ 1113849 w 3028217"/>
                <a:gd name="connsiteY561" fmla="*/ 40265 h 2962327"/>
                <a:gd name="connsiteX562" fmla="*/ 1159689 w 3028217"/>
                <a:gd name="connsiteY562" fmla="*/ 51933 h 2962327"/>
                <a:gd name="connsiteX563" fmla="*/ 1151116 w 3028217"/>
                <a:gd name="connsiteY563" fmla="*/ 84318 h 2962327"/>
                <a:gd name="connsiteX564" fmla="*/ 1111111 w 3028217"/>
                <a:gd name="connsiteY564" fmla="*/ 92891 h 2962327"/>
                <a:gd name="connsiteX565" fmla="*/ 1070153 w 3028217"/>
                <a:gd name="connsiteY565" fmla="*/ 58601 h 2962327"/>
                <a:gd name="connsiteX566" fmla="*/ 1113849 w 3028217"/>
                <a:gd name="connsiteY566" fmla="*/ 40265 h 2962327"/>
                <a:gd name="connsiteX567" fmla="*/ 1400760 w 3028217"/>
                <a:gd name="connsiteY567" fmla="*/ 96 h 2962327"/>
                <a:gd name="connsiteX568" fmla="*/ 1476871 w 3028217"/>
                <a:gd name="connsiteY568" fmla="*/ 5260 h 2962327"/>
                <a:gd name="connsiteX569" fmla="*/ 1611174 w 3028217"/>
                <a:gd name="connsiteY569" fmla="*/ 9070 h 2962327"/>
                <a:gd name="connsiteX570" fmla="*/ 1619746 w 3028217"/>
                <a:gd name="connsiteY570" fmla="*/ 17643 h 2962327"/>
                <a:gd name="connsiteX571" fmla="*/ 1646416 w 3028217"/>
                <a:gd name="connsiteY571" fmla="*/ 28120 h 2962327"/>
                <a:gd name="connsiteX572" fmla="*/ 1667371 w 3028217"/>
                <a:gd name="connsiteY572" fmla="*/ 31930 h 2962327"/>
                <a:gd name="connsiteX573" fmla="*/ 1742261 w 3028217"/>
                <a:gd name="connsiteY573" fmla="*/ 11690 h 2962327"/>
                <a:gd name="connsiteX574" fmla="*/ 1820723 w 3028217"/>
                <a:gd name="connsiteY574" fmla="*/ 30025 h 2962327"/>
                <a:gd name="connsiteX575" fmla="*/ 1901686 w 3028217"/>
                <a:gd name="connsiteY575" fmla="*/ 45265 h 2962327"/>
                <a:gd name="connsiteX576" fmla="*/ 1894066 w 3028217"/>
                <a:gd name="connsiteY576" fmla="*/ 69078 h 2962327"/>
                <a:gd name="connsiteX577" fmla="*/ 1955978 w 3028217"/>
                <a:gd name="connsiteY577" fmla="*/ 55743 h 2962327"/>
                <a:gd name="connsiteX578" fmla="*/ 1954073 w 3028217"/>
                <a:gd name="connsiteY578" fmla="*/ 71935 h 2962327"/>
                <a:gd name="connsiteX579" fmla="*/ 1935976 w 3028217"/>
                <a:gd name="connsiteY579" fmla="*/ 103368 h 2962327"/>
                <a:gd name="connsiteX580" fmla="*/ 1949311 w 3028217"/>
                <a:gd name="connsiteY580" fmla="*/ 161470 h 2962327"/>
                <a:gd name="connsiteX581" fmla="*/ 1894066 w 3028217"/>
                <a:gd name="connsiteY581" fmla="*/ 171948 h 2962327"/>
                <a:gd name="connsiteX582" fmla="*/ 1913116 w 3028217"/>
                <a:gd name="connsiteY582" fmla="*/ 183378 h 2962327"/>
                <a:gd name="connsiteX583" fmla="*/ 1907401 w 3028217"/>
                <a:gd name="connsiteY583" fmla="*/ 196713 h 2962327"/>
                <a:gd name="connsiteX584" fmla="*/ 1873111 w 3028217"/>
                <a:gd name="connsiteY584" fmla="*/ 245290 h 2962327"/>
                <a:gd name="connsiteX585" fmla="*/ 1866443 w 3028217"/>
                <a:gd name="connsiteY585" fmla="*/ 267198 h 2962327"/>
                <a:gd name="connsiteX586" fmla="*/ 1851203 w 3028217"/>
                <a:gd name="connsiteY586" fmla="*/ 270055 h 2962327"/>
                <a:gd name="connsiteX587" fmla="*/ 1866443 w 3028217"/>
                <a:gd name="connsiteY587" fmla="*/ 313870 h 2962327"/>
                <a:gd name="connsiteX588" fmla="*/ 1843583 w 3028217"/>
                <a:gd name="connsiteY588" fmla="*/ 319585 h 2962327"/>
                <a:gd name="connsiteX589" fmla="*/ 1819771 w 3028217"/>
                <a:gd name="connsiteY589" fmla="*/ 300535 h 2962327"/>
                <a:gd name="connsiteX590" fmla="*/ 1788338 w 3028217"/>
                <a:gd name="connsiteY590" fmla="*/ 313870 h 2962327"/>
                <a:gd name="connsiteX591" fmla="*/ 1800721 w 3028217"/>
                <a:gd name="connsiteY591" fmla="*/ 315775 h 2962327"/>
                <a:gd name="connsiteX592" fmla="*/ 1823581 w 3028217"/>
                <a:gd name="connsiteY592" fmla="*/ 314823 h 2962327"/>
                <a:gd name="connsiteX593" fmla="*/ 1833106 w 3028217"/>
                <a:gd name="connsiteY593" fmla="*/ 317680 h 2962327"/>
                <a:gd name="connsiteX594" fmla="*/ 1838821 w 3028217"/>
                <a:gd name="connsiteY594" fmla="*/ 334825 h 2962327"/>
                <a:gd name="connsiteX595" fmla="*/ 1715948 w 3028217"/>
                <a:gd name="connsiteY595" fmla="*/ 370068 h 2962327"/>
                <a:gd name="connsiteX596" fmla="*/ 1691183 w 3028217"/>
                <a:gd name="connsiteY596" fmla="*/ 379593 h 2962327"/>
                <a:gd name="connsiteX597" fmla="*/ 1586408 w 3028217"/>
                <a:gd name="connsiteY597" fmla="*/ 430075 h 2962327"/>
                <a:gd name="connsiteX598" fmla="*/ 1542593 w 3028217"/>
                <a:gd name="connsiteY598" fmla="*/ 468175 h 2962327"/>
                <a:gd name="connsiteX599" fmla="*/ 1480681 w 3028217"/>
                <a:gd name="connsiteY599" fmla="*/ 555805 h 2962327"/>
                <a:gd name="connsiteX600" fmla="*/ 1462583 w 3028217"/>
                <a:gd name="connsiteY600" fmla="*/ 562473 h 2962327"/>
                <a:gd name="connsiteX601" fmla="*/ 1385431 w 3028217"/>
                <a:gd name="connsiteY601" fmla="*/ 462460 h 2962327"/>
                <a:gd name="connsiteX602" fmla="*/ 1379716 w 3028217"/>
                <a:gd name="connsiteY602" fmla="*/ 398643 h 2962327"/>
                <a:gd name="connsiteX603" fmla="*/ 1441628 w 3028217"/>
                <a:gd name="connsiteY603" fmla="*/ 335778 h 2962327"/>
                <a:gd name="connsiteX604" fmla="*/ 1449248 w 3028217"/>
                <a:gd name="connsiteY604" fmla="*/ 321490 h 2962327"/>
                <a:gd name="connsiteX605" fmla="*/ 1461631 w 3028217"/>
                <a:gd name="connsiteY605" fmla="*/ 300535 h 2962327"/>
                <a:gd name="connsiteX606" fmla="*/ 1412101 w 3028217"/>
                <a:gd name="connsiteY606" fmla="*/ 280533 h 2962327"/>
                <a:gd name="connsiteX607" fmla="*/ 1434961 w 3028217"/>
                <a:gd name="connsiteY607" fmla="*/ 215763 h 2962327"/>
                <a:gd name="connsiteX608" fmla="*/ 1371143 w 3028217"/>
                <a:gd name="connsiteY608" fmla="*/ 160518 h 2962327"/>
                <a:gd name="connsiteX609" fmla="*/ 1331138 w 3028217"/>
                <a:gd name="connsiteY609" fmla="*/ 162423 h 2962327"/>
                <a:gd name="connsiteX610" fmla="*/ 1303516 w 3028217"/>
                <a:gd name="connsiteY610" fmla="*/ 150040 h 2962327"/>
                <a:gd name="connsiteX611" fmla="*/ 1313993 w 3028217"/>
                <a:gd name="connsiteY611" fmla="*/ 130038 h 2962327"/>
                <a:gd name="connsiteX612" fmla="*/ 1313041 w 3028217"/>
                <a:gd name="connsiteY612" fmla="*/ 121465 h 2962327"/>
                <a:gd name="connsiteX613" fmla="*/ 1323518 w 3028217"/>
                <a:gd name="connsiteY613" fmla="*/ 96700 h 2962327"/>
                <a:gd name="connsiteX614" fmla="*/ 1387336 w 3028217"/>
                <a:gd name="connsiteY614" fmla="*/ 88128 h 2962327"/>
                <a:gd name="connsiteX615" fmla="*/ 1394003 w 3028217"/>
                <a:gd name="connsiteY615" fmla="*/ 68125 h 2962327"/>
                <a:gd name="connsiteX616" fmla="*/ 1445438 w 3028217"/>
                <a:gd name="connsiteY616" fmla="*/ 41455 h 2962327"/>
                <a:gd name="connsiteX617" fmla="*/ 1471104 w 3028217"/>
                <a:gd name="connsiteY617" fmla="*/ 35589 h 2962327"/>
                <a:gd name="connsiteX618" fmla="*/ 1469608 w 3028217"/>
                <a:gd name="connsiteY618" fmla="*/ 35026 h 2962327"/>
                <a:gd name="connsiteX619" fmla="*/ 1456869 w 3028217"/>
                <a:gd name="connsiteY619" fmla="*/ 34788 h 2962327"/>
                <a:gd name="connsiteX620" fmla="*/ 1365429 w 3028217"/>
                <a:gd name="connsiteY620" fmla="*/ 60505 h 2962327"/>
                <a:gd name="connsiteX621" fmla="*/ 1208266 w 3028217"/>
                <a:gd name="connsiteY621" fmla="*/ 122418 h 2962327"/>
                <a:gd name="connsiteX622" fmla="*/ 1175881 w 3028217"/>
                <a:gd name="connsiteY622" fmla="*/ 122418 h 2962327"/>
                <a:gd name="connsiteX623" fmla="*/ 1187311 w 3028217"/>
                <a:gd name="connsiteY623" fmla="*/ 142420 h 2962327"/>
                <a:gd name="connsiteX624" fmla="*/ 1180644 w 3028217"/>
                <a:gd name="connsiteY624" fmla="*/ 149088 h 2962327"/>
                <a:gd name="connsiteX625" fmla="*/ 1158647 w 3028217"/>
                <a:gd name="connsiteY625" fmla="*/ 153642 h 2962327"/>
                <a:gd name="connsiteX626" fmla="*/ 1143520 w 3028217"/>
                <a:gd name="connsiteY626" fmla="*/ 152466 h 2962327"/>
                <a:gd name="connsiteX627" fmla="*/ 1148259 w 3028217"/>
                <a:gd name="connsiteY627" fmla="*/ 153731 h 2962327"/>
                <a:gd name="connsiteX628" fmla="*/ 1152069 w 3028217"/>
                <a:gd name="connsiteY628" fmla="*/ 175758 h 2962327"/>
                <a:gd name="connsiteX629" fmla="*/ 1029196 w 3028217"/>
                <a:gd name="connsiteY629" fmla="*/ 182425 h 2962327"/>
                <a:gd name="connsiteX630" fmla="*/ 1006336 w 3028217"/>
                <a:gd name="connsiteY630" fmla="*/ 148135 h 2962327"/>
                <a:gd name="connsiteX631" fmla="*/ 995859 w 3028217"/>
                <a:gd name="connsiteY631" fmla="*/ 134800 h 2962327"/>
                <a:gd name="connsiteX632" fmla="*/ 987286 w 3028217"/>
                <a:gd name="connsiteY632" fmla="*/ 114798 h 2962327"/>
                <a:gd name="connsiteX633" fmla="*/ 1049199 w 3028217"/>
                <a:gd name="connsiteY633" fmla="*/ 134800 h 2962327"/>
                <a:gd name="connsiteX634" fmla="*/ 1064439 w 3028217"/>
                <a:gd name="connsiteY634" fmla="*/ 149088 h 2962327"/>
                <a:gd name="connsiteX635" fmla="*/ 1095871 w 3028217"/>
                <a:gd name="connsiteY635" fmla="*/ 149326 h 2962327"/>
                <a:gd name="connsiteX636" fmla="*/ 1106484 w 3028217"/>
                <a:gd name="connsiteY636" fmla="*/ 148924 h 2962327"/>
                <a:gd name="connsiteX637" fmla="*/ 1093014 w 3028217"/>
                <a:gd name="connsiteY637" fmla="*/ 149088 h 2962327"/>
                <a:gd name="connsiteX638" fmla="*/ 1062534 w 3028217"/>
                <a:gd name="connsiteY638" fmla="*/ 131943 h 2962327"/>
                <a:gd name="connsiteX639" fmla="*/ 1133971 w 3028217"/>
                <a:gd name="connsiteY639" fmla="*/ 110988 h 2962327"/>
                <a:gd name="connsiteX640" fmla="*/ 1158736 w 3028217"/>
                <a:gd name="connsiteY640" fmla="*/ 88128 h 2962327"/>
                <a:gd name="connsiteX641" fmla="*/ 1173024 w 3028217"/>
                <a:gd name="connsiteY641" fmla="*/ 73840 h 2962327"/>
                <a:gd name="connsiteX642" fmla="*/ 1214934 w 3028217"/>
                <a:gd name="connsiteY642" fmla="*/ 54790 h 2962327"/>
                <a:gd name="connsiteX643" fmla="*/ 1275894 w 3028217"/>
                <a:gd name="connsiteY643" fmla="*/ 44313 h 2962327"/>
                <a:gd name="connsiteX644" fmla="*/ 1211124 w 3028217"/>
                <a:gd name="connsiteY644" fmla="*/ 51933 h 2962327"/>
                <a:gd name="connsiteX645" fmla="*/ 1174929 w 3028217"/>
                <a:gd name="connsiteY645" fmla="*/ 39550 h 2962327"/>
                <a:gd name="connsiteX646" fmla="*/ 1174929 w 3028217"/>
                <a:gd name="connsiteY646" fmla="*/ 26215 h 2962327"/>
                <a:gd name="connsiteX647" fmla="*/ 1400760 w 3028217"/>
                <a:gd name="connsiteY647" fmla="*/ 96 h 296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Lst>
              <a:rect l="l" t="t" r="r" b="b"/>
              <a:pathLst>
                <a:path w="3028217" h="2962327">
                  <a:moveTo>
                    <a:pt x="2863236" y="2049564"/>
                  </a:moveTo>
                  <a:cubicBezTo>
                    <a:pt x="2854902" y="2049564"/>
                    <a:pt x="2847996" y="2053612"/>
                    <a:pt x="2844662" y="2065518"/>
                  </a:cubicBezTo>
                  <a:cubicBezTo>
                    <a:pt x="2840852" y="2080758"/>
                    <a:pt x="2821802" y="2104571"/>
                    <a:pt x="2847519" y="2116953"/>
                  </a:cubicBezTo>
                  <a:cubicBezTo>
                    <a:pt x="2878000" y="2131241"/>
                    <a:pt x="2877047" y="2098856"/>
                    <a:pt x="2887525" y="2084568"/>
                  </a:cubicBezTo>
                  <a:cubicBezTo>
                    <a:pt x="2888477" y="2083616"/>
                    <a:pt x="2889430" y="2080758"/>
                    <a:pt x="2890382" y="2078853"/>
                  </a:cubicBezTo>
                  <a:cubicBezTo>
                    <a:pt x="2895144" y="2071233"/>
                    <a:pt x="2896097" y="2064566"/>
                    <a:pt x="2890382" y="2057898"/>
                  </a:cubicBezTo>
                  <a:cubicBezTo>
                    <a:pt x="2881334" y="2053612"/>
                    <a:pt x="2871571" y="2049564"/>
                    <a:pt x="2863236" y="2049564"/>
                  </a:cubicBezTo>
                  <a:close/>
                  <a:moveTo>
                    <a:pt x="2453184" y="1703568"/>
                  </a:moveTo>
                  <a:cubicBezTo>
                    <a:pt x="2446516" y="1700711"/>
                    <a:pt x="2442706" y="1708331"/>
                    <a:pt x="2444611" y="1714046"/>
                  </a:cubicBezTo>
                  <a:cubicBezTo>
                    <a:pt x="2448421" y="1725476"/>
                    <a:pt x="2452231" y="1738811"/>
                    <a:pt x="2467471" y="1740716"/>
                  </a:cubicBezTo>
                  <a:cubicBezTo>
                    <a:pt x="2475091" y="1741668"/>
                    <a:pt x="2480806" y="1736906"/>
                    <a:pt x="2482711" y="1728333"/>
                  </a:cubicBezTo>
                  <a:cubicBezTo>
                    <a:pt x="2473186" y="1720713"/>
                    <a:pt x="2463661" y="1710236"/>
                    <a:pt x="2453184" y="1703568"/>
                  </a:cubicBezTo>
                  <a:close/>
                  <a:moveTo>
                    <a:pt x="802501" y="1583553"/>
                  </a:moveTo>
                  <a:cubicBezTo>
                    <a:pt x="805359" y="1585458"/>
                    <a:pt x="811074" y="1586410"/>
                    <a:pt x="812026" y="1589268"/>
                  </a:cubicBezTo>
                  <a:cubicBezTo>
                    <a:pt x="814884" y="1596888"/>
                    <a:pt x="807264" y="1597840"/>
                    <a:pt x="802501" y="1599745"/>
                  </a:cubicBezTo>
                  <a:cubicBezTo>
                    <a:pt x="797739" y="1601650"/>
                    <a:pt x="792976" y="1598793"/>
                    <a:pt x="792024" y="1594030"/>
                  </a:cubicBezTo>
                  <a:cubicBezTo>
                    <a:pt x="788214" y="1586410"/>
                    <a:pt x="794881" y="1585458"/>
                    <a:pt x="802501" y="1583553"/>
                  </a:cubicBezTo>
                  <a:close/>
                  <a:moveTo>
                    <a:pt x="573901" y="1577838"/>
                  </a:moveTo>
                  <a:cubicBezTo>
                    <a:pt x="581521" y="1579743"/>
                    <a:pt x="588189" y="1582600"/>
                    <a:pt x="592951" y="1589268"/>
                  </a:cubicBezTo>
                  <a:cubicBezTo>
                    <a:pt x="592951" y="1594982"/>
                    <a:pt x="589141" y="1596888"/>
                    <a:pt x="584379" y="1596888"/>
                  </a:cubicBezTo>
                  <a:cubicBezTo>
                    <a:pt x="575806" y="1597840"/>
                    <a:pt x="568186" y="1595935"/>
                    <a:pt x="565329" y="1587363"/>
                  </a:cubicBezTo>
                  <a:cubicBezTo>
                    <a:pt x="562471" y="1580695"/>
                    <a:pt x="568186" y="1576885"/>
                    <a:pt x="573901" y="1577838"/>
                  </a:cubicBezTo>
                  <a:close/>
                  <a:moveTo>
                    <a:pt x="698678" y="1550216"/>
                  </a:moveTo>
                  <a:cubicBezTo>
                    <a:pt x="729158" y="1545453"/>
                    <a:pt x="746303" y="1560693"/>
                    <a:pt x="763448" y="1592126"/>
                  </a:cubicBezTo>
                  <a:cubicBezTo>
                    <a:pt x="731063" y="1576886"/>
                    <a:pt x="706298" y="1611176"/>
                    <a:pt x="678676" y="1592126"/>
                  </a:cubicBezTo>
                  <a:cubicBezTo>
                    <a:pt x="675818" y="1573076"/>
                    <a:pt x="667246" y="1551168"/>
                    <a:pt x="698678" y="1550216"/>
                  </a:cubicBezTo>
                  <a:close/>
                  <a:moveTo>
                    <a:pt x="492939" y="1460681"/>
                  </a:moveTo>
                  <a:cubicBezTo>
                    <a:pt x="518656" y="1456871"/>
                    <a:pt x="541516" y="1464491"/>
                    <a:pt x="562471" y="1479731"/>
                  </a:cubicBezTo>
                  <a:cubicBezTo>
                    <a:pt x="590094" y="1499733"/>
                    <a:pt x="618669" y="1515926"/>
                    <a:pt x="646291" y="1537833"/>
                  </a:cubicBezTo>
                  <a:cubicBezTo>
                    <a:pt x="620574" y="1545453"/>
                    <a:pt x="593904" y="1560693"/>
                    <a:pt x="577711" y="1525451"/>
                  </a:cubicBezTo>
                  <a:cubicBezTo>
                    <a:pt x="567234" y="1503543"/>
                    <a:pt x="541516" y="1503543"/>
                    <a:pt x="527229" y="1487351"/>
                  </a:cubicBezTo>
                  <a:lnTo>
                    <a:pt x="525032" y="1486533"/>
                  </a:lnTo>
                  <a:lnTo>
                    <a:pt x="527229" y="1488303"/>
                  </a:lnTo>
                  <a:cubicBezTo>
                    <a:pt x="502464" y="1486398"/>
                    <a:pt x="475794" y="1465443"/>
                    <a:pt x="451029" y="1494971"/>
                  </a:cubicBezTo>
                  <a:cubicBezTo>
                    <a:pt x="453886" y="1467348"/>
                    <a:pt x="471984" y="1461633"/>
                    <a:pt x="492939" y="1460681"/>
                  </a:cubicBezTo>
                  <a:close/>
                  <a:moveTo>
                    <a:pt x="592475" y="1413889"/>
                  </a:moveTo>
                  <a:cubicBezTo>
                    <a:pt x="594380" y="1414008"/>
                    <a:pt x="596285" y="1414485"/>
                    <a:pt x="596761" y="1414961"/>
                  </a:cubicBezTo>
                  <a:cubicBezTo>
                    <a:pt x="605334" y="1423533"/>
                    <a:pt x="603428" y="1433058"/>
                    <a:pt x="595809" y="1447346"/>
                  </a:cubicBezTo>
                  <a:cubicBezTo>
                    <a:pt x="589141" y="1434011"/>
                    <a:pt x="579616" y="1426391"/>
                    <a:pt x="588189" y="1414961"/>
                  </a:cubicBezTo>
                  <a:cubicBezTo>
                    <a:pt x="588665" y="1414009"/>
                    <a:pt x="590570" y="1413770"/>
                    <a:pt x="592475" y="1413889"/>
                  </a:cubicBezTo>
                  <a:close/>
                  <a:moveTo>
                    <a:pt x="2633206" y="1174931"/>
                  </a:moveTo>
                  <a:cubicBezTo>
                    <a:pt x="2646541" y="1176836"/>
                    <a:pt x="2659876" y="1178741"/>
                    <a:pt x="2673211" y="1180646"/>
                  </a:cubicBezTo>
                  <a:cubicBezTo>
                    <a:pt x="2657018" y="1197791"/>
                    <a:pt x="2645588" y="1186361"/>
                    <a:pt x="2633206" y="1174931"/>
                  </a:cubicBezTo>
                  <a:close/>
                  <a:moveTo>
                    <a:pt x="2477948" y="1095873"/>
                  </a:moveTo>
                  <a:cubicBezTo>
                    <a:pt x="2477948" y="1101588"/>
                    <a:pt x="2478901" y="1106350"/>
                    <a:pt x="2484616" y="1110160"/>
                  </a:cubicBezTo>
                  <a:cubicBezTo>
                    <a:pt x="2478901" y="1119685"/>
                    <a:pt x="2464613" y="1121590"/>
                    <a:pt x="2464613" y="1135878"/>
                  </a:cubicBezTo>
                  <a:cubicBezTo>
                    <a:pt x="2464613" y="1153023"/>
                    <a:pt x="2454136" y="1151118"/>
                    <a:pt x="2444611" y="1144450"/>
                  </a:cubicBezTo>
                  <a:cubicBezTo>
                    <a:pt x="2434133" y="1136830"/>
                    <a:pt x="2413178" y="1133020"/>
                    <a:pt x="2415083" y="1119685"/>
                  </a:cubicBezTo>
                  <a:cubicBezTo>
                    <a:pt x="2417941" y="1101588"/>
                    <a:pt x="2436038" y="1116828"/>
                    <a:pt x="2446516" y="1114923"/>
                  </a:cubicBezTo>
                  <a:cubicBezTo>
                    <a:pt x="2458898" y="1112065"/>
                    <a:pt x="2470329" y="1106350"/>
                    <a:pt x="2477948" y="1095873"/>
                  </a:cubicBezTo>
                  <a:close/>
                  <a:moveTo>
                    <a:pt x="2344599" y="1039676"/>
                  </a:moveTo>
                  <a:cubicBezTo>
                    <a:pt x="2358886" y="1039676"/>
                    <a:pt x="2352219" y="1056821"/>
                    <a:pt x="2355076" y="1066346"/>
                  </a:cubicBezTo>
                  <a:cubicBezTo>
                    <a:pt x="2354124" y="1077776"/>
                    <a:pt x="2356981" y="1093016"/>
                    <a:pt x="2341741" y="1092063"/>
                  </a:cubicBezTo>
                  <a:cubicBezTo>
                    <a:pt x="2328406" y="1091111"/>
                    <a:pt x="2329359" y="1075871"/>
                    <a:pt x="2328406" y="1065393"/>
                  </a:cubicBezTo>
                  <a:cubicBezTo>
                    <a:pt x="2327454" y="1053011"/>
                    <a:pt x="2331264" y="1039676"/>
                    <a:pt x="2344599" y="1039676"/>
                  </a:cubicBezTo>
                  <a:close/>
                  <a:moveTo>
                    <a:pt x="699631" y="966334"/>
                  </a:moveTo>
                  <a:cubicBezTo>
                    <a:pt x="671056" y="960619"/>
                    <a:pt x="648196" y="971096"/>
                    <a:pt x="616764" y="992051"/>
                  </a:cubicBezTo>
                  <a:cubicBezTo>
                    <a:pt x="652959" y="990146"/>
                    <a:pt x="677724" y="983478"/>
                    <a:pt x="699631" y="966334"/>
                  </a:cubicBezTo>
                  <a:close/>
                  <a:moveTo>
                    <a:pt x="2786559" y="938711"/>
                  </a:moveTo>
                  <a:cubicBezTo>
                    <a:pt x="2796084" y="944426"/>
                    <a:pt x="2804656" y="939663"/>
                    <a:pt x="2814181" y="938711"/>
                  </a:cubicBezTo>
                  <a:cubicBezTo>
                    <a:pt x="2814181" y="940616"/>
                    <a:pt x="2814181" y="943473"/>
                    <a:pt x="2814181" y="945378"/>
                  </a:cubicBezTo>
                  <a:cubicBezTo>
                    <a:pt x="2803704" y="949188"/>
                    <a:pt x="2791321" y="959666"/>
                    <a:pt x="2786559" y="938711"/>
                  </a:cubicBezTo>
                  <a:close/>
                  <a:moveTo>
                    <a:pt x="737731" y="935019"/>
                  </a:moveTo>
                  <a:cubicBezTo>
                    <a:pt x="726540" y="936091"/>
                    <a:pt x="714872" y="940139"/>
                    <a:pt x="702489" y="951093"/>
                  </a:cubicBezTo>
                  <a:cubicBezTo>
                    <a:pt x="731064" y="951093"/>
                    <a:pt x="753924" y="958713"/>
                    <a:pt x="770116" y="936805"/>
                  </a:cubicBezTo>
                  <a:cubicBezTo>
                    <a:pt x="759639" y="935853"/>
                    <a:pt x="748923" y="933948"/>
                    <a:pt x="737731" y="935019"/>
                  </a:cubicBezTo>
                  <a:close/>
                  <a:moveTo>
                    <a:pt x="619383" y="880251"/>
                  </a:moveTo>
                  <a:cubicBezTo>
                    <a:pt x="616526" y="879417"/>
                    <a:pt x="612477" y="880608"/>
                    <a:pt x="608191" y="882513"/>
                  </a:cubicBezTo>
                  <a:cubicBezTo>
                    <a:pt x="589141" y="887276"/>
                    <a:pt x="539611" y="951093"/>
                    <a:pt x="541516" y="968238"/>
                  </a:cubicBezTo>
                  <a:cubicBezTo>
                    <a:pt x="543421" y="979668"/>
                    <a:pt x="550089" y="980621"/>
                    <a:pt x="558661" y="975858"/>
                  </a:cubicBezTo>
                  <a:cubicBezTo>
                    <a:pt x="569139" y="970143"/>
                    <a:pt x="576759" y="960618"/>
                    <a:pt x="578664" y="949188"/>
                  </a:cubicBezTo>
                  <a:cubicBezTo>
                    <a:pt x="582474" y="920613"/>
                    <a:pt x="601524" y="904421"/>
                    <a:pt x="623431" y="890133"/>
                  </a:cubicBezTo>
                  <a:cubicBezTo>
                    <a:pt x="623907" y="883942"/>
                    <a:pt x="622241" y="881084"/>
                    <a:pt x="619383" y="880251"/>
                  </a:cubicBezTo>
                  <a:close/>
                  <a:moveTo>
                    <a:pt x="659626" y="872036"/>
                  </a:moveTo>
                  <a:cubicBezTo>
                    <a:pt x="653911" y="870131"/>
                    <a:pt x="645339" y="876798"/>
                    <a:pt x="647244" y="879656"/>
                  </a:cubicBezTo>
                  <a:cubicBezTo>
                    <a:pt x="657721" y="901563"/>
                    <a:pt x="632956" y="928233"/>
                    <a:pt x="657721" y="950141"/>
                  </a:cubicBezTo>
                  <a:cubicBezTo>
                    <a:pt x="667246" y="936806"/>
                    <a:pt x="676771" y="926328"/>
                    <a:pt x="683439" y="913946"/>
                  </a:cubicBezTo>
                  <a:cubicBezTo>
                    <a:pt x="691059" y="897753"/>
                    <a:pt x="704394" y="924423"/>
                    <a:pt x="711061" y="910136"/>
                  </a:cubicBezTo>
                  <a:cubicBezTo>
                    <a:pt x="713919" y="903468"/>
                    <a:pt x="713919" y="896801"/>
                    <a:pt x="709156" y="891086"/>
                  </a:cubicBezTo>
                  <a:cubicBezTo>
                    <a:pt x="696774" y="875846"/>
                    <a:pt x="676771" y="876798"/>
                    <a:pt x="659626" y="872036"/>
                  </a:cubicBezTo>
                  <a:close/>
                  <a:moveTo>
                    <a:pt x="620410" y="803828"/>
                  </a:moveTo>
                  <a:cubicBezTo>
                    <a:pt x="614918" y="803575"/>
                    <a:pt x="609144" y="804646"/>
                    <a:pt x="603429" y="807266"/>
                  </a:cubicBezTo>
                  <a:cubicBezTo>
                    <a:pt x="579616" y="817743"/>
                    <a:pt x="555804" y="830126"/>
                    <a:pt x="532944" y="841556"/>
                  </a:cubicBezTo>
                  <a:cubicBezTo>
                    <a:pt x="530086" y="850128"/>
                    <a:pt x="536754" y="852033"/>
                    <a:pt x="541516" y="855843"/>
                  </a:cubicBezTo>
                  <a:cubicBezTo>
                    <a:pt x="561519" y="852986"/>
                    <a:pt x="579616" y="838698"/>
                    <a:pt x="602476" y="859653"/>
                  </a:cubicBezTo>
                  <a:cubicBezTo>
                    <a:pt x="617716" y="874893"/>
                    <a:pt x="654864" y="853938"/>
                    <a:pt x="652959" y="835841"/>
                  </a:cubicBezTo>
                  <a:cubicBezTo>
                    <a:pt x="650815" y="817267"/>
                    <a:pt x="636885" y="804587"/>
                    <a:pt x="620410" y="803828"/>
                  </a:cubicBezTo>
                  <a:close/>
                  <a:moveTo>
                    <a:pt x="2051228" y="690108"/>
                  </a:moveTo>
                  <a:cubicBezTo>
                    <a:pt x="2066468" y="695823"/>
                    <a:pt x="2079803" y="697728"/>
                    <a:pt x="2074088" y="722493"/>
                  </a:cubicBezTo>
                  <a:cubicBezTo>
                    <a:pt x="2066468" y="753925"/>
                    <a:pt x="2053133" y="773928"/>
                    <a:pt x="2021701" y="782500"/>
                  </a:cubicBezTo>
                  <a:cubicBezTo>
                    <a:pt x="2009318" y="785358"/>
                    <a:pt x="1997888" y="785358"/>
                    <a:pt x="2000746" y="772023"/>
                  </a:cubicBezTo>
                  <a:cubicBezTo>
                    <a:pt x="2006461" y="745353"/>
                    <a:pt x="2008366" y="714873"/>
                    <a:pt x="2036941" y="698680"/>
                  </a:cubicBezTo>
                  <a:cubicBezTo>
                    <a:pt x="2040751" y="694870"/>
                    <a:pt x="2045513" y="692965"/>
                    <a:pt x="2051228" y="690108"/>
                  </a:cubicBezTo>
                  <a:close/>
                  <a:moveTo>
                    <a:pt x="2111236" y="608669"/>
                  </a:moveTo>
                  <a:cubicBezTo>
                    <a:pt x="2115046" y="609621"/>
                    <a:pt x="2116951" y="613431"/>
                    <a:pt x="2113141" y="623433"/>
                  </a:cubicBezTo>
                  <a:cubicBezTo>
                    <a:pt x="2113141" y="624385"/>
                    <a:pt x="2112189" y="625338"/>
                    <a:pt x="2111236" y="626290"/>
                  </a:cubicBezTo>
                  <a:cubicBezTo>
                    <a:pt x="2147431" y="643435"/>
                    <a:pt x="2126476" y="692013"/>
                    <a:pt x="2159814" y="711063"/>
                  </a:cubicBezTo>
                  <a:cubicBezTo>
                    <a:pt x="2178864" y="721540"/>
                    <a:pt x="2174101" y="752020"/>
                    <a:pt x="2199819" y="758688"/>
                  </a:cubicBezTo>
                  <a:cubicBezTo>
                    <a:pt x="2206486" y="760593"/>
                    <a:pt x="2189341" y="798693"/>
                    <a:pt x="2176959" y="800598"/>
                  </a:cubicBezTo>
                  <a:cubicBezTo>
                    <a:pt x="2149336" y="805360"/>
                    <a:pt x="2120761" y="810123"/>
                    <a:pt x="2092186" y="814885"/>
                  </a:cubicBezTo>
                  <a:cubicBezTo>
                    <a:pt x="2089329" y="799645"/>
                    <a:pt x="2128381" y="789168"/>
                    <a:pt x="2092186" y="777738"/>
                  </a:cubicBezTo>
                  <a:cubicBezTo>
                    <a:pt x="2098854" y="765355"/>
                    <a:pt x="2098854" y="749163"/>
                    <a:pt x="2111236" y="740590"/>
                  </a:cubicBezTo>
                  <a:cubicBezTo>
                    <a:pt x="2127429" y="729160"/>
                    <a:pt x="2118856" y="712015"/>
                    <a:pt x="2110284" y="710110"/>
                  </a:cubicBezTo>
                  <a:cubicBezTo>
                    <a:pt x="2086471" y="705348"/>
                    <a:pt x="2087424" y="682488"/>
                    <a:pt x="2076946" y="669153"/>
                  </a:cubicBezTo>
                  <a:cubicBezTo>
                    <a:pt x="2062659" y="651055"/>
                    <a:pt x="2076946" y="617718"/>
                    <a:pt x="2097901" y="611050"/>
                  </a:cubicBezTo>
                  <a:cubicBezTo>
                    <a:pt x="2101711" y="609621"/>
                    <a:pt x="2107426" y="607716"/>
                    <a:pt x="2111236" y="608669"/>
                  </a:cubicBezTo>
                  <a:close/>
                  <a:moveTo>
                    <a:pt x="927279" y="479605"/>
                  </a:moveTo>
                  <a:cubicBezTo>
                    <a:pt x="932041" y="477700"/>
                    <a:pt x="935851" y="480558"/>
                    <a:pt x="933946" y="486273"/>
                  </a:cubicBezTo>
                  <a:cubicBezTo>
                    <a:pt x="932041" y="490083"/>
                    <a:pt x="929184" y="492941"/>
                    <a:pt x="929184" y="493893"/>
                  </a:cubicBezTo>
                  <a:cubicBezTo>
                    <a:pt x="919659" y="493893"/>
                    <a:pt x="917754" y="491035"/>
                    <a:pt x="919659" y="488178"/>
                  </a:cubicBezTo>
                  <a:cubicBezTo>
                    <a:pt x="921564" y="484368"/>
                    <a:pt x="924421" y="480558"/>
                    <a:pt x="927279" y="479605"/>
                  </a:cubicBezTo>
                  <a:close/>
                  <a:moveTo>
                    <a:pt x="1938089" y="417931"/>
                  </a:moveTo>
                  <a:cubicBezTo>
                    <a:pt x="1948537" y="420431"/>
                    <a:pt x="1955503" y="431504"/>
                    <a:pt x="1959789" y="441505"/>
                  </a:cubicBezTo>
                  <a:cubicBezTo>
                    <a:pt x="1967409" y="457698"/>
                    <a:pt x="1952169" y="461508"/>
                    <a:pt x="1940739" y="466270"/>
                  </a:cubicBezTo>
                  <a:cubicBezTo>
                    <a:pt x="1909306" y="478653"/>
                    <a:pt x="1880731" y="501513"/>
                    <a:pt x="1842631" y="480558"/>
                  </a:cubicBezTo>
                  <a:cubicBezTo>
                    <a:pt x="1829296" y="472938"/>
                    <a:pt x="1832154" y="467223"/>
                    <a:pt x="1832154" y="458650"/>
                  </a:cubicBezTo>
                  <a:cubicBezTo>
                    <a:pt x="1828344" y="450078"/>
                    <a:pt x="1835964" y="442458"/>
                    <a:pt x="1833106" y="431980"/>
                  </a:cubicBezTo>
                  <a:cubicBezTo>
                    <a:pt x="1828344" y="420550"/>
                    <a:pt x="1835011" y="416740"/>
                    <a:pt x="1845489" y="423408"/>
                  </a:cubicBezTo>
                  <a:cubicBezTo>
                    <a:pt x="1847394" y="430075"/>
                    <a:pt x="1849299" y="439600"/>
                    <a:pt x="1857871" y="432933"/>
                  </a:cubicBezTo>
                  <a:cubicBezTo>
                    <a:pt x="1878826" y="418645"/>
                    <a:pt x="1903591" y="426265"/>
                    <a:pt x="1926451" y="418645"/>
                  </a:cubicBezTo>
                  <a:cubicBezTo>
                    <a:pt x="1930737" y="417216"/>
                    <a:pt x="1934607" y="417097"/>
                    <a:pt x="1938089" y="417931"/>
                  </a:cubicBezTo>
                  <a:close/>
                  <a:moveTo>
                    <a:pt x="904419" y="389118"/>
                  </a:moveTo>
                  <a:cubicBezTo>
                    <a:pt x="915849" y="404358"/>
                    <a:pt x="928231" y="418646"/>
                    <a:pt x="938709" y="433886"/>
                  </a:cubicBezTo>
                  <a:cubicBezTo>
                    <a:pt x="940614" y="436743"/>
                    <a:pt x="940614" y="441505"/>
                    <a:pt x="942519" y="446268"/>
                  </a:cubicBezTo>
                  <a:cubicBezTo>
                    <a:pt x="938709" y="447221"/>
                    <a:pt x="932041" y="450078"/>
                    <a:pt x="931089" y="449125"/>
                  </a:cubicBezTo>
                  <a:cubicBezTo>
                    <a:pt x="912991" y="426266"/>
                    <a:pt x="896799" y="440553"/>
                    <a:pt x="878701" y="449125"/>
                  </a:cubicBezTo>
                  <a:cubicBezTo>
                    <a:pt x="871081" y="452936"/>
                    <a:pt x="863461" y="446268"/>
                    <a:pt x="856794" y="443411"/>
                  </a:cubicBezTo>
                  <a:cubicBezTo>
                    <a:pt x="835839" y="424361"/>
                    <a:pt x="864414" y="422455"/>
                    <a:pt x="867271" y="412930"/>
                  </a:cubicBezTo>
                  <a:cubicBezTo>
                    <a:pt x="878701" y="402453"/>
                    <a:pt x="887274" y="388166"/>
                    <a:pt x="904419" y="389118"/>
                  </a:cubicBezTo>
                  <a:close/>
                  <a:moveTo>
                    <a:pt x="1062534" y="340541"/>
                  </a:moveTo>
                  <a:cubicBezTo>
                    <a:pt x="1073011" y="340541"/>
                    <a:pt x="1082536" y="340541"/>
                    <a:pt x="1083489" y="353876"/>
                  </a:cubicBezTo>
                  <a:cubicBezTo>
                    <a:pt x="1073964" y="356733"/>
                    <a:pt x="1066344" y="373878"/>
                    <a:pt x="1053961" y="360543"/>
                  </a:cubicBezTo>
                  <a:cubicBezTo>
                    <a:pt x="1045389" y="351018"/>
                    <a:pt x="1054914" y="345303"/>
                    <a:pt x="1062534" y="340541"/>
                  </a:cubicBezTo>
                  <a:close/>
                  <a:moveTo>
                    <a:pt x="2471113" y="336025"/>
                  </a:moveTo>
                  <a:cubicBezTo>
                    <a:pt x="2489315" y="339763"/>
                    <a:pt x="2505689" y="355066"/>
                    <a:pt x="2521763" y="370068"/>
                  </a:cubicBezTo>
                  <a:cubicBezTo>
                    <a:pt x="2652256" y="491988"/>
                    <a:pt x="2764651" y="627243"/>
                    <a:pt x="2848471" y="785358"/>
                  </a:cubicBezTo>
                  <a:cubicBezTo>
                    <a:pt x="2875141" y="835841"/>
                    <a:pt x="2898953" y="887276"/>
                    <a:pt x="2920861" y="940616"/>
                  </a:cubicBezTo>
                  <a:cubicBezTo>
                    <a:pt x="2925623" y="952046"/>
                    <a:pt x="2938006" y="963476"/>
                    <a:pt x="2926576" y="977763"/>
                  </a:cubicBezTo>
                  <a:cubicBezTo>
                    <a:pt x="2893238" y="978716"/>
                    <a:pt x="2872283" y="955856"/>
                    <a:pt x="2847518" y="938711"/>
                  </a:cubicBezTo>
                  <a:cubicBezTo>
                    <a:pt x="2844661" y="919661"/>
                    <a:pt x="2858948" y="906326"/>
                    <a:pt x="2864663" y="890133"/>
                  </a:cubicBezTo>
                  <a:cubicBezTo>
                    <a:pt x="2846566" y="892991"/>
                    <a:pt x="2829421" y="903468"/>
                    <a:pt x="2810371" y="908231"/>
                  </a:cubicBezTo>
                  <a:cubicBezTo>
                    <a:pt x="2792273" y="911088"/>
                    <a:pt x="2774176" y="912041"/>
                    <a:pt x="2757031" y="904421"/>
                  </a:cubicBezTo>
                  <a:cubicBezTo>
                    <a:pt x="2741791" y="897753"/>
                    <a:pt x="2733218" y="902516"/>
                    <a:pt x="2728456" y="916803"/>
                  </a:cubicBezTo>
                  <a:cubicBezTo>
                    <a:pt x="2724646" y="935853"/>
                    <a:pt x="2713216" y="952998"/>
                    <a:pt x="2707501" y="971096"/>
                  </a:cubicBezTo>
                  <a:cubicBezTo>
                    <a:pt x="2702738" y="984431"/>
                    <a:pt x="2699881" y="997766"/>
                    <a:pt x="2706548" y="1011101"/>
                  </a:cubicBezTo>
                  <a:cubicBezTo>
                    <a:pt x="2712263" y="1021578"/>
                    <a:pt x="2722741" y="1031103"/>
                    <a:pt x="2712263" y="1044438"/>
                  </a:cubicBezTo>
                  <a:cubicBezTo>
                    <a:pt x="2722979" y="1032294"/>
                    <a:pt x="2735302" y="1023900"/>
                    <a:pt x="2750438" y="1026892"/>
                  </a:cubicBezTo>
                  <a:lnTo>
                    <a:pt x="2757317" y="1029909"/>
                  </a:lnTo>
                  <a:lnTo>
                    <a:pt x="2760842" y="1028246"/>
                  </a:lnTo>
                  <a:cubicBezTo>
                    <a:pt x="2768462" y="1021578"/>
                    <a:pt x="2775130" y="1013006"/>
                    <a:pt x="2785607" y="1010148"/>
                  </a:cubicBezTo>
                  <a:cubicBezTo>
                    <a:pt x="2791798" y="1008243"/>
                    <a:pt x="2798228" y="1006814"/>
                    <a:pt x="2804538" y="1006457"/>
                  </a:cubicBezTo>
                  <a:cubicBezTo>
                    <a:pt x="2810848" y="1006100"/>
                    <a:pt x="2817040" y="1006814"/>
                    <a:pt x="2822755" y="1009196"/>
                  </a:cubicBezTo>
                  <a:cubicBezTo>
                    <a:pt x="2859902" y="1023483"/>
                    <a:pt x="2898955" y="1027293"/>
                    <a:pt x="2938959" y="1031103"/>
                  </a:cubicBezTo>
                  <a:cubicBezTo>
                    <a:pt x="2955152" y="1033008"/>
                    <a:pt x="2957057" y="1047296"/>
                    <a:pt x="2959915" y="1058726"/>
                  </a:cubicBezTo>
                  <a:cubicBezTo>
                    <a:pt x="2990394" y="1159691"/>
                    <a:pt x="3010397" y="1262561"/>
                    <a:pt x="3021827" y="1368288"/>
                  </a:cubicBezTo>
                  <a:cubicBezTo>
                    <a:pt x="3029447" y="1433058"/>
                    <a:pt x="3025637" y="1497828"/>
                    <a:pt x="3027542" y="1562598"/>
                  </a:cubicBezTo>
                  <a:cubicBezTo>
                    <a:pt x="3027542" y="1573076"/>
                    <a:pt x="3031352" y="1585458"/>
                    <a:pt x="3020874" y="1594983"/>
                  </a:cubicBezTo>
                  <a:cubicBezTo>
                    <a:pt x="2992299" y="1573076"/>
                    <a:pt x="2963724" y="1551168"/>
                    <a:pt x="2958009" y="1512116"/>
                  </a:cubicBezTo>
                  <a:cubicBezTo>
                    <a:pt x="2954199" y="1483541"/>
                    <a:pt x="2933244" y="1467348"/>
                    <a:pt x="2918005" y="1446393"/>
                  </a:cubicBezTo>
                  <a:cubicBezTo>
                    <a:pt x="2898955" y="1421628"/>
                    <a:pt x="2888477" y="1390196"/>
                    <a:pt x="2860855" y="1371146"/>
                  </a:cubicBezTo>
                  <a:cubicBezTo>
                    <a:pt x="2846567" y="1368288"/>
                    <a:pt x="2836089" y="1359716"/>
                    <a:pt x="2831327" y="1343523"/>
                  </a:cubicBezTo>
                  <a:cubicBezTo>
                    <a:pt x="2835137" y="1360668"/>
                    <a:pt x="2849424" y="1368288"/>
                    <a:pt x="2856092" y="1380671"/>
                  </a:cubicBezTo>
                  <a:cubicBezTo>
                    <a:pt x="2882762" y="1424486"/>
                    <a:pt x="2896097" y="1474968"/>
                    <a:pt x="2930387" y="1514021"/>
                  </a:cubicBezTo>
                  <a:cubicBezTo>
                    <a:pt x="2938007" y="1522593"/>
                    <a:pt x="2938959" y="1534976"/>
                    <a:pt x="2939912" y="1546406"/>
                  </a:cubicBezTo>
                  <a:cubicBezTo>
                    <a:pt x="2941817" y="1566408"/>
                    <a:pt x="2950390" y="1582601"/>
                    <a:pt x="2962772" y="1597841"/>
                  </a:cubicBezTo>
                  <a:cubicBezTo>
                    <a:pt x="2983727" y="1622606"/>
                    <a:pt x="2993252" y="1652133"/>
                    <a:pt x="2999919" y="1683566"/>
                  </a:cubicBezTo>
                  <a:cubicBezTo>
                    <a:pt x="3023732" y="1698806"/>
                    <a:pt x="3015159" y="1721666"/>
                    <a:pt x="3012302" y="1740716"/>
                  </a:cubicBezTo>
                  <a:cubicBezTo>
                    <a:pt x="2988490" y="1885496"/>
                    <a:pt x="2951342" y="2026466"/>
                    <a:pt x="2886572" y="2158864"/>
                  </a:cubicBezTo>
                  <a:cubicBezTo>
                    <a:pt x="2872284" y="2188391"/>
                    <a:pt x="2858949" y="2218871"/>
                    <a:pt x="2841805" y="2246493"/>
                  </a:cubicBezTo>
                  <a:cubicBezTo>
                    <a:pt x="2837042" y="2255066"/>
                    <a:pt x="2835137" y="2266496"/>
                    <a:pt x="2821802" y="2266496"/>
                  </a:cubicBezTo>
                  <a:cubicBezTo>
                    <a:pt x="2812277" y="2260781"/>
                    <a:pt x="2812277" y="2249351"/>
                    <a:pt x="2808467" y="2240778"/>
                  </a:cubicBezTo>
                  <a:cubicBezTo>
                    <a:pt x="2794180" y="2222681"/>
                    <a:pt x="2796084" y="2198868"/>
                    <a:pt x="2785607" y="2172198"/>
                  </a:cubicBezTo>
                  <a:cubicBezTo>
                    <a:pt x="2795132" y="2196011"/>
                    <a:pt x="2791322" y="2217918"/>
                    <a:pt x="2805609" y="2234111"/>
                  </a:cubicBezTo>
                  <a:cubicBezTo>
                    <a:pt x="2812277" y="2246493"/>
                    <a:pt x="2811324" y="2261733"/>
                    <a:pt x="2821802" y="2273164"/>
                  </a:cubicBezTo>
                  <a:cubicBezTo>
                    <a:pt x="2795132" y="2339839"/>
                    <a:pt x="2750364" y="2394131"/>
                    <a:pt x="2708455" y="2451281"/>
                  </a:cubicBezTo>
                  <a:cubicBezTo>
                    <a:pt x="2661782" y="2514146"/>
                    <a:pt x="2606537" y="2568439"/>
                    <a:pt x="2551292" y="2622731"/>
                  </a:cubicBezTo>
                  <a:cubicBezTo>
                    <a:pt x="2527480" y="2646543"/>
                    <a:pt x="2502714" y="2666546"/>
                    <a:pt x="2476997" y="2687501"/>
                  </a:cubicBezTo>
                  <a:cubicBezTo>
                    <a:pt x="2465567" y="2677976"/>
                    <a:pt x="2476997" y="2661783"/>
                    <a:pt x="2463662" y="2655116"/>
                  </a:cubicBezTo>
                  <a:cubicBezTo>
                    <a:pt x="2469377" y="2608443"/>
                    <a:pt x="2446517" y="2570343"/>
                    <a:pt x="2425562" y="2533196"/>
                  </a:cubicBezTo>
                  <a:cubicBezTo>
                    <a:pt x="2392224" y="2475093"/>
                    <a:pt x="2414132" y="2424611"/>
                    <a:pt x="2439849" y="2375081"/>
                  </a:cubicBezTo>
                  <a:cubicBezTo>
                    <a:pt x="2453184" y="2349364"/>
                    <a:pt x="2458899" y="2330314"/>
                    <a:pt x="2449374" y="2301739"/>
                  </a:cubicBezTo>
                  <a:cubicBezTo>
                    <a:pt x="2439849" y="2272211"/>
                    <a:pt x="2442707" y="2240778"/>
                    <a:pt x="2430324" y="2210298"/>
                  </a:cubicBezTo>
                  <a:cubicBezTo>
                    <a:pt x="2420799" y="2187439"/>
                    <a:pt x="2416989" y="2160768"/>
                    <a:pt x="2396987" y="2144576"/>
                  </a:cubicBezTo>
                  <a:cubicBezTo>
                    <a:pt x="2352219" y="2107428"/>
                    <a:pt x="2357934" y="2060756"/>
                    <a:pt x="2370317" y="2012178"/>
                  </a:cubicBezTo>
                  <a:cubicBezTo>
                    <a:pt x="2372222" y="2005511"/>
                    <a:pt x="2374127" y="1998843"/>
                    <a:pt x="2374127" y="1992176"/>
                  </a:cubicBezTo>
                  <a:cubicBezTo>
                    <a:pt x="2376984" y="1954076"/>
                    <a:pt x="2356982" y="1935978"/>
                    <a:pt x="2319834" y="1944551"/>
                  </a:cubicBezTo>
                  <a:cubicBezTo>
                    <a:pt x="2303642" y="1948361"/>
                    <a:pt x="2292212" y="1948361"/>
                    <a:pt x="2282687" y="1931216"/>
                  </a:cubicBezTo>
                  <a:cubicBezTo>
                    <a:pt x="2263637" y="1897878"/>
                    <a:pt x="2235062" y="1889306"/>
                    <a:pt x="2200772" y="1905498"/>
                  </a:cubicBezTo>
                  <a:cubicBezTo>
                    <a:pt x="2186484" y="1912166"/>
                    <a:pt x="2171244" y="1918833"/>
                    <a:pt x="2157909" y="1926453"/>
                  </a:cubicBezTo>
                  <a:cubicBezTo>
                    <a:pt x="2140764" y="1935978"/>
                    <a:pt x="2124572" y="1938836"/>
                    <a:pt x="2106474" y="1931216"/>
                  </a:cubicBezTo>
                  <a:cubicBezTo>
                    <a:pt x="2083614" y="1921691"/>
                    <a:pt x="2059802" y="1925501"/>
                    <a:pt x="2040752" y="1937883"/>
                  </a:cubicBezTo>
                  <a:cubicBezTo>
                    <a:pt x="2012177" y="1956933"/>
                    <a:pt x="1991222" y="1941693"/>
                    <a:pt x="1974077" y="1924548"/>
                  </a:cubicBezTo>
                  <a:cubicBezTo>
                    <a:pt x="1956932" y="1907403"/>
                    <a:pt x="1938834" y="1892163"/>
                    <a:pt x="1919784" y="1877876"/>
                  </a:cubicBezTo>
                  <a:cubicBezTo>
                    <a:pt x="1909307" y="1870256"/>
                    <a:pt x="1899782" y="1861683"/>
                    <a:pt x="1896924" y="1849301"/>
                  </a:cubicBezTo>
                  <a:cubicBezTo>
                    <a:pt x="1889304" y="1812153"/>
                    <a:pt x="1862634" y="1789293"/>
                    <a:pt x="1839774" y="1762623"/>
                  </a:cubicBezTo>
                  <a:cubicBezTo>
                    <a:pt x="1827392" y="1748336"/>
                    <a:pt x="1815962" y="1694043"/>
                    <a:pt x="1822629" y="1676898"/>
                  </a:cubicBezTo>
                  <a:cubicBezTo>
                    <a:pt x="1840727" y="1632131"/>
                    <a:pt x="1846442" y="1585458"/>
                    <a:pt x="1829297" y="1537833"/>
                  </a:cubicBezTo>
                  <a:cubicBezTo>
                    <a:pt x="1826439" y="1530213"/>
                    <a:pt x="1823582" y="1522593"/>
                    <a:pt x="1828344" y="1514973"/>
                  </a:cubicBezTo>
                  <a:cubicBezTo>
                    <a:pt x="1854062" y="1466396"/>
                    <a:pt x="1875017" y="1416866"/>
                    <a:pt x="1909307" y="1373051"/>
                  </a:cubicBezTo>
                  <a:cubicBezTo>
                    <a:pt x="1915022" y="1366383"/>
                    <a:pt x="1923594" y="1365431"/>
                    <a:pt x="1929309" y="1361621"/>
                  </a:cubicBezTo>
                  <a:cubicBezTo>
                    <a:pt x="1954074" y="1345428"/>
                    <a:pt x="1976934" y="1330188"/>
                    <a:pt x="1977887" y="1293041"/>
                  </a:cubicBezTo>
                  <a:cubicBezTo>
                    <a:pt x="1978839" y="1267323"/>
                    <a:pt x="1992174" y="1239701"/>
                    <a:pt x="2019797" y="1227318"/>
                  </a:cubicBezTo>
                  <a:cubicBezTo>
                    <a:pt x="2040752" y="1217793"/>
                    <a:pt x="2050277" y="1201601"/>
                    <a:pt x="2051229" y="1178741"/>
                  </a:cubicBezTo>
                  <a:cubicBezTo>
                    <a:pt x="2058849" y="1162548"/>
                    <a:pt x="2071232" y="1167311"/>
                    <a:pt x="2083614" y="1172073"/>
                  </a:cubicBezTo>
                  <a:cubicBezTo>
                    <a:pt x="2111237" y="1181598"/>
                    <a:pt x="2136002" y="1178741"/>
                    <a:pt x="2161719" y="1162548"/>
                  </a:cubicBezTo>
                  <a:cubicBezTo>
                    <a:pt x="2193152" y="1142546"/>
                    <a:pt x="2229347" y="1134926"/>
                    <a:pt x="2266494" y="1136831"/>
                  </a:cubicBezTo>
                  <a:cubicBezTo>
                    <a:pt x="2288402" y="1137783"/>
                    <a:pt x="2310309" y="1137783"/>
                    <a:pt x="2331264" y="1133021"/>
                  </a:cubicBezTo>
                  <a:cubicBezTo>
                    <a:pt x="2370317" y="1123496"/>
                    <a:pt x="2397939" y="1138736"/>
                    <a:pt x="2387462" y="1197791"/>
                  </a:cubicBezTo>
                  <a:cubicBezTo>
                    <a:pt x="2384604" y="1213983"/>
                    <a:pt x="2384604" y="1228271"/>
                    <a:pt x="2400797" y="1229223"/>
                  </a:cubicBezTo>
                  <a:cubicBezTo>
                    <a:pt x="2447469" y="1231128"/>
                    <a:pt x="2477949" y="1266371"/>
                    <a:pt x="2517002" y="1283516"/>
                  </a:cubicBezTo>
                  <a:cubicBezTo>
                    <a:pt x="2538909" y="1293041"/>
                    <a:pt x="2550339" y="1296851"/>
                    <a:pt x="2556055" y="1266371"/>
                  </a:cubicBezTo>
                  <a:cubicBezTo>
                    <a:pt x="2561769" y="1236843"/>
                    <a:pt x="2589392" y="1227318"/>
                    <a:pt x="2617967" y="1241606"/>
                  </a:cubicBezTo>
                  <a:cubicBezTo>
                    <a:pt x="2644637" y="1254941"/>
                    <a:pt x="2673212" y="1262561"/>
                    <a:pt x="2701787" y="1271133"/>
                  </a:cubicBezTo>
                  <a:cubicBezTo>
                    <a:pt x="2743697" y="1283516"/>
                    <a:pt x="2782749" y="1259703"/>
                    <a:pt x="2823707" y="1270181"/>
                  </a:cubicBezTo>
                  <a:cubicBezTo>
                    <a:pt x="2833232" y="1272086"/>
                    <a:pt x="2840852" y="1262561"/>
                    <a:pt x="2842757" y="1253988"/>
                  </a:cubicBezTo>
                  <a:cubicBezTo>
                    <a:pt x="2847519" y="1233033"/>
                    <a:pt x="2856092" y="1212078"/>
                    <a:pt x="2857997" y="1191123"/>
                  </a:cubicBezTo>
                  <a:cubicBezTo>
                    <a:pt x="2861807" y="1157786"/>
                    <a:pt x="2857044" y="1154928"/>
                    <a:pt x="2824659" y="1163501"/>
                  </a:cubicBezTo>
                  <a:cubicBezTo>
                    <a:pt x="2807514" y="1168263"/>
                    <a:pt x="2793227" y="1167311"/>
                    <a:pt x="2781797" y="1153023"/>
                  </a:cubicBezTo>
                  <a:lnTo>
                    <a:pt x="2778142" y="1149005"/>
                  </a:lnTo>
                  <a:lnTo>
                    <a:pt x="2758579" y="1157637"/>
                  </a:lnTo>
                  <a:cubicBezTo>
                    <a:pt x="2730182" y="1164691"/>
                    <a:pt x="2706072" y="1153261"/>
                    <a:pt x="2684641" y="1122543"/>
                  </a:cubicBezTo>
                  <a:cubicBezTo>
                    <a:pt x="2676068" y="1110161"/>
                    <a:pt x="2672258" y="1095873"/>
                    <a:pt x="2664638" y="1083491"/>
                  </a:cubicBezTo>
                  <a:cubicBezTo>
                    <a:pt x="2658923" y="1073966"/>
                    <a:pt x="2664638" y="1054916"/>
                    <a:pt x="2646541" y="1054916"/>
                  </a:cubicBezTo>
                  <a:cubicBezTo>
                    <a:pt x="2631301" y="1055868"/>
                    <a:pt x="2616061" y="1061583"/>
                    <a:pt x="2610346" y="1080633"/>
                  </a:cubicBezTo>
                  <a:lnTo>
                    <a:pt x="2609202" y="1082346"/>
                  </a:lnTo>
                  <a:lnTo>
                    <a:pt x="2613204" y="1086348"/>
                  </a:lnTo>
                  <a:cubicBezTo>
                    <a:pt x="2619871" y="1093968"/>
                    <a:pt x="2626539" y="1101588"/>
                    <a:pt x="2632254" y="1108255"/>
                  </a:cubicBezTo>
                  <a:cubicBezTo>
                    <a:pt x="2619871" y="1117780"/>
                    <a:pt x="2617014" y="1133020"/>
                    <a:pt x="2609394" y="1145403"/>
                  </a:cubicBezTo>
                  <a:cubicBezTo>
                    <a:pt x="2602726" y="1154928"/>
                    <a:pt x="2586534" y="1142545"/>
                    <a:pt x="2584629" y="1132068"/>
                  </a:cubicBezTo>
                  <a:cubicBezTo>
                    <a:pt x="2581771" y="1117780"/>
                    <a:pt x="2574151" y="1106350"/>
                    <a:pt x="2566055" y="1095397"/>
                  </a:cubicBezTo>
                  <a:lnTo>
                    <a:pt x="2558490" y="1083461"/>
                  </a:lnTo>
                  <a:lnTo>
                    <a:pt x="2545576" y="1071108"/>
                  </a:lnTo>
                  <a:cubicBezTo>
                    <a:pt x="2541766" y="1068251"/>
                    <a:pt x="2537003" y="1065393"/>
                    <a:pt x="2536051" y="1061583"/>
                  </a:cubicBezTo>
                  <a:cubicBezTo>
                    <a:pt x="2522716" y="1003481"/>
                    <a:pt x="2462708" y="991098"/>
                    <a:pt x="2429371" y="952046"/>
                  </a:cubicBezTo>
                  <a:cubicBezTo>
                    <a:pt x="2426513" y="949188"/>
                    <a:pt x="2421751" y="947283"/>
                    <a:pt x="2417941" y="944426"/>
                  </a:cubicBezTo>
                  <a:cubicBezTo>
                    <a:pt x="2416036" y="943473"/>
                    <a:pt x="2413178" y="943473"/>
                    <a:pt x="2407463" y="947283"/>
                  </a:cubicBezTo>
                  <a:cubicBezTo>
                    <a:pt x="2425561" y="973001"/>
                    <a:pt x="2440801" y="998718"/>
                    <a:pt x="2469376" y="1014911"/>
                  </a:cubicBezTo>
                  <a:cubicBezTo>
                    <a:pt x="2483663" y="1023483"/>
                    <a:pt x="2500808" y="1028246"/>
                    <a:pt x="2509381" y="1044438"/>
                  </a:cubicBezTo>
                  <a:cubicBezTo>
                    <a:pt x="2510333" y="1049201"/>
                    <a:pt x="2508428" y="1053963"/>
                    <a:pt x="2504618" y="1057773"/>
                  </a:cubicBezTo>
                  <a:cubicBezTo>
                    <a:pt x="2500808" y="1066346"/>
                    <a:pt x="2479853" y="1059678"/>
                    <a:pt x="2488426" y="1077776"/>
                  </a:cubicBezTo>
                  <a:cubicBezTo>
                    <a:pt x="2485568" y="1082538"/>
                    <a:pt x="2481758" y="1084443"/>
                    <a:pt x="2476996" y="1084443"/>
                  </a:cubicBezTo>
                  <a:cubicBezTo>
                    <a:pt x="2437943" y="1050153"/>
                    <a:pt x="2385556" y="1032056"/>
                    <a:pt x="2356028" y="985383"/>
                  </a:cubicBezTo>
                  <a:cubicBezTo>
                    <a:pt x="2346503" y="970143"/>
                    <a:pt x="2333168" y="968238"/>
                    <a:pt x="2317928" y="978716"/>
                  </a:cubicBezTo>
                  <a:cubicBezTo>
                    <a:pt x="2310308" y="984431"/>
                    <a:pt x="2301736" y="994908"/>
                    <a:pt x="2295068" y="993003"/>
                  </a:cubicBezTo>
                  <a:cubicBezTo>
                    <a:pt x="2237918" y="978716"/>
                    <a:pt x="2232203" y="1040628"/>
                    <a:pt x="2196008" y="1057773"/>
                  </a:cubicBezTo>
                  <a:cubicBezTo>
                    <a:pt x="2185531" y="1062536"/>
                    <a:pt x="2183626" y="1075871"/>
                    <a:pt x="2181721" y="1087301"/>
                  </a:cubicBezTo>
                  <a:cubicBezTo>
                    <a:pt x="2172196" y="1130163"/>
                    <a:pt x="2149336" y="1152071"/>
                    <a:pt x="2105521" y="1157786"/>
                  </a:cubicBezTo>
                  <a:cubicBezTo>
                    <a:pt x="2088376" y="1159691"/>
                    <a:pt x="2069326" y="1179693"/>
                    <a:pt x="2053133" y="1155881"/>
                  </a:cubicBezTo>
                  <a:cubicBezTo>
                    <a:pt x="2052181" y="1145403"/>
                    <a:pt x="2048371" y="1137783"/>
                    <a:pt x="2036941" y="1136831"/>
                  </a:cubicBezTo>
                  <a:cubicBezTo>
                    <a:pt x="2026463" y="1135878"/>
                    <a:pt x="2010271" y="1148261"/>
                    <a:pt x="2008366" y="1131116"/>
                  </a:cubicBezTo>
                  <a:cubicBezTo>
                    <a:pt x="2005508" y="1113018"/>
                    <a:pt x="1993126" y="1094921"/>
                    <a:pt x="2001698" y="1074918"/>
                  </a:cubicBezTo>
                  <a:cubicBezTo>
                    <a:pt x="2011223" y="1051106"/>
                    <a:pt x="2015986" y="1027293"/>
                    <a:pt x="2008366" y="1001576"/>
                  </a:cubicBezTo>
                  <a:cubicBezTo>
                    <a:pt x="2002651" y="979668"/>
                    <a:pt x="2021701" y="978716"/>
                    <a:pt x="2035988" y="977763"/>
                  </a:cubicBezTo>
                  <a:cubicBezTo>
                    <a:pt x="2059801" y="974906"/>
                    <a:pt x="2083613" y="981573"/>
                    <a:pt x="2107426" y="983478"/>
                  </a:cubicBezTo>
                  <a:cubicBezTo>
                    <a:pt x="2120761" y="984431"/>
                    <a:pt x="2139811" y="992051"/>
                    <a:pt x="2148383" y="975858"/>
                  </a:cubicBezTo>
                  <a:cubicBezTo>
                    <a:pt x="2157908" y="956808"/>
                    <a:pt x="2162671" y="934901"/>
                    <a:pt x="2150288" y="913946"/>
                  </a:cubicBezTo>
                  <a:cubicBezTo>
                    <a:pt x="2140763" y="897753"/>
                    <a:pt x="2131238" y="882513"/>
                    <a:pt x="2112188" y="876798"/>
                  </a:cubicBezTo>
                  <a:cubicBezTo>
                    <a:pt x="2105521" y="874893"/>
                    <a:pt x="2094091" y="873941"/>
                    <a:pt x="2096948" y="862511"/>
                  </a:cubicBezTo>
                  <a:cubicBezTo>
                    <a:pt x="2098853" y="852033"/>
                    <a:pt x="2109331" y="852033"/>
                    <a:pt x="2118856" y="849176"/>
                  </a:cubicBezTo>
                  <a:cubicBezTo>
                    <a:pt x="2149336" y="838698"/>
                    <a:pt x="2177911" y="830126"/>
                    <a:pt x="2206486" y="810123"/>
                  </a:cubicBezTo>
                  <a:cubicBezTo>
                    <a:pt x="2241728" y="785358"/>
                    <a:pt x="2258873" y="735828"/>
                    <a:pt x="2308403" y="731066"/>
                  </a:cubicBezTo>
                  <a:cubicBezTo>
                    <a:pt x="2322691" y="729161"/>
                    <a:pt x="2323643" y="718683"/>
                    <a:pt x="2321738" y="708206"/>
                  </a:cubicBezTo>
                  <a:cubicBezTo>
                    <a:pt x="2319833" y="698681"/>
                    <a:pt x="2314118" y="689156"/>
                    <a:pt x="2311261" y="679631"/>
                  </a:cubicBezTo>
                  <a:cubicBezTo>
                    <a:pt x="2307451" y="666296"/>
                    <a:pt x="2305546" y="652008"/>
                    <a:pt x="2320786" y="643436"/>
                  </a:cubicBezTo>
                  <a:cubicBezTo>
                    <a:pt x="2326501" y="640578"/>
                    <a:pt x="2334121" y="632958"/>
                    <a:pt x="2338883" y="638673"/>
                  </a:cubicBezTo>
                  <a:cubicBezTo>
                    <a:pt x="2346503" y="649151"/>
                    <a:pt x="2353171" y="662486"/>
                    <a:pt x="2343646" y="675821"/>
                  </a:cubicBezTo>
                  <a:cubicBezTo>
                    <a:pt x="2337931" y="685346"/>
                    <a:pt x="2342693" y="692966"/>
                    <a:pt x="2348408" y="699633"/>
                  </a:cubicBezTo>
                  <a:cubicBezTo>
                    <a:pt x="2356028" y="708206"/>
                    <a:pt x="2364601" y="711063"/>
                    <a:pt x="2376031" y="706301"/>
                  </a:cubicBezTo>
                  <a:cubicBezTo>
                    <a:pt x="2378888" y="705348"/>
                    <a:pt x="2381746" y="704396"/>
                    <a:pt x="2385556" y="704396"/>
                  </a:cubicBezTo>
                  <a:cubicBezTo>
                    <a:pt x="2409368" y="712968"/>
                    <a:pt x="2432228" y="712016"/>
                    <a:pt x="2454136" y="698681"/>
                  </a:cubicBezTo>
                  <a:cubicBezTo>
                    <a:pt x="2460803" y="694871"/>
                    <a:pt x="2469376" y="692966"/>
                    <a:pt x="2476996" y="692013"/>
                  </a:cubicBezTo>
                  <a:cubicBezTo>
                    <a:pt x="2517001" y="689156"/>
                    <a:pt x="2517001" y="689156"/>
                    <a:pt x="2517953" y="648198"/>
                  </a:cubicBezTo>
                  <a:cubicBezTo>
                    <a:pt x="2525573" y="626291"/>
                    <a:pt x="2540813" y="618671"/>
                    <a:pt x="2563673" y="626291"/>
                  </a:cubicBezTo>
                  <a:cubicBezTo>
                    <a:pt x="2558911" y="610098"/>
                    <a:pt x="2545576" y="599621"/>
                    <a:pt x="2554148" y="585333"/>
                  </a:cubicBezTo>
                  <a:lnTo>
                    <a:pt x="2572928" y="573708"/>
                  </a:lnTo>
                  <a:lnTo>
                    <a:pt x="2586098" y="571735"/>
                  </a:lnTo>
                  <a:lnTo>
                    <a:pt x="2586726" y="571671"/>
                  </a:lnTo>
                  <a:cubicBezTo>
                    <a:pt x="2599630" y="572653"/>
                    <a:pt x="2613203" y="578189"/>
                    <a:pt x="2624633" y="568188"/>
                  </a:cubicBezTo>
                  <a:cubicBezTo>
                    <a:pt x="2626538" y="566283"/>
                    <a:pt x="2628443" y="565331"/>
                    <a:pt x="2630348" y="563426"/>
                  </a:cubicBezTo>
                  <a:cubicBezTo>
                    <a:pt x="2634158" y="561521"/>
                    <a:pt x="2634158" y="568188"/>
                    <a:pt x="2633206" y="563426"/>
                  </a:cubicBezTo>
                  <a:cubicBezTo>
                    <a:pt x="2632253" y="557711"/>
                    <a:pt x="2629396" y="564378"/>
                    <a:pt x="2626538" y="563426"/>
                  </a:cubicBezTo>
                  <a:cubicBezTo>
                    <a:pt x="2615584" y="567236"/>
                    <a:pt x="2604392" y="569141"/>
                    <a:pt x="2593082" y="570689"/>
                  </a:cubicBezTo>
                  <a:lnTo>
                    <a:pt x="2586098" y="571735"/>
                  </a:lnTo>
                  <a:lnTo>
                    <a:pt x="2574151" y="572951"/>
                  </a:lnTo>
                  <a:lnTo>
                    <a:pt x="2572928" y="573708"/>
                  </a:lnTo>
                  <a:lnTo>
                    <a:pt x="2558911" y="575808"/>
                  </a:lnTo>
                  <a:cubicBezTo>
                    <a:pt x="2533193" y="580571"/>
                    <a:pt x="2516048" y="563426"/>
                    <a:pt x="2506523" y="541518"/>
                  </a:cubicBezTo>
                  <a:cubicBezTo>
                    <a:pt x="2496998" y="519611"/>
                    <a:pt x="2487473" y="498656"/>
                    <a:pt x="2512238" y="480558"/>
                  </a:cubicBezTo>
                  <a:cubicBezTo>
                    <a:pt x="2520811" y="474843"/>
                    <a:pt x="2527478" y="467223"/>
                    <a:pt x="2533193" y="458651"/>
                  </a:cubicBezTo>
                  <a:cubicBezTo>
                    <a:pt x="2537003" y="452936"/>
                    <a:pt x="2541766" y="446268"/>
                    <a:pt x="2534146" y="440553"/>
                  </a:cubicBezTo>
                  <a:cubicBezTo>
                    <a:pt x="2526526" y="434838"/>
                    <a:pt x="2515096" y="437696"/>
                    <a:pt x="2513191" y="445316"/>
                  </a:cubicBezTo>
                  <a:cubicBezTo>
                    <a:pt x="2506523" y="474843"/>
                    <a:pt x="2482711" y="489131"/>
                    <a:pt x="2464613" y="509133"/>
                  </a:cubicBezTo>
                  <a:cubicBezTo>
                    <a:pt x="2452231" y="523421"/>
                    <a:pt x="2455088" y="538661"/>
                    <a:pt x="2467471" y="551996"/>
                  </a:cubicBezTo>
                  <a:cubicBezTo>
                    <a:pt x="2481758" y="567236"/>
                    <a:pt x="2481758" y="582476"/>
                    <a:pt x="2468423" y="597716"/>
                  </a:cubicBezTo>
                  <a:cubicBezTo>
                    <a:pt x="2457946" y="610098"/>
                    <a:pt x="2455088" y="623433"/>
                    <a:pt x="2453183" y="638673"/>
                  </a:cubicBezTo>
                  <a:cubicBezTo>
                    <a:pt x="2451278" y="657723"/>
                    <a:pt x="2442706" y="671058"/>
                    <a:pt x="2423656" y="676773"/>
                  </a:cubicBezTo>
                  <a:cubicBezTo>
                    <a:pt x="2413178" y="682488"/>
                    <a:pt x="2402701" y="690108"/>
                    <a:pt x="2389366" y="683441"/>
                  </a:cubicBezTo>
                  <a:cubicBezTo>
                    <a:pt x="2381746" y="676773"/>
                    <a:pt x="2376983" y="670106"/>
                    <a:pt x="2383651" y="659628"/>
                  </a:cubicBezTo>
                  <a:cubicBezTo>
                    <a:pt x="2377936" y="649151"/>
                    <a:pt x="2372221" y="638673"/>
                    <a:pt x="2367458" y="627243"/>
                  </a:cubicBezTo>
                  <a:cubicBezTo>
                    <a:pt x="2348408" y="585333"/>
                    <a:pt x="2348408" y="584381"/>
                    <a:pt x="2308403" y="612003"/>
                  </a:cubicBezTo>
                  <a:cubicBezTo>
                    <a:pt x="2273161" y="616766"/>
                    <a:pt x="2265541" y="608193"/>
                    <a:pt x="2270303" y="571046"/>
                  </a:cubicBezTo>
                  <a:cubicBezTo>
                    <a:pt x="2271256" y="560568"/>
                    <a:pt x="2287448" y="545328"/>
                    <a:pt x="2260778" y="543423"/>
                  </a:cubicBezTo>
                  <a:cubicBezTo>
                    <a:pt x="2255063" y="542471"/>
                    <a:pt x="2255063" y="530088"/>
                    <a:pt x="2259826" y="522468"/>
                  </a:cubicBezTo>
                  <a:cubicBezTo>
                    <a:pt x="2313166" y="486273"/>
                    <a:pt x="2361743" y="445316"/>
                    <a:pt x="2390318" y="385308"/>
                  </a:cubicBezTo>
                  <a:cubicBezTo>
                    <a:pt x="2396986" y="372926"/>
                    <a:pt x="2403653" y="362448"/>
                    <a:pt x="2416988" y="357686"/>
                  </a:cubicBezTo>
                  <a:cubicBezTo>
                    <a:pt x="2416988" y="355781"/>
                    <a:pt x="2416988" y="353876"/>
                    <a:pt x="2417941" y="351971"/>
                  </a:cubicBezTo>
                  <a:cubicBezTo>
                    <a:pt x="2419846" y="352923"/>
                    <a:pt x="2423656" y="354828"/>
                    <a:pt x="2424608" y="353876"/>
                  </a:cubicBezTo>
                  <a:cubicBezTo>
                    <a:pt x="2434371" y="344351"/>
                    <a:pt x="2443539" y="338934"/>
                    <a:pt x="2452245" y="336582"/>
                  </a:cubicBezTo>
                  <a:cubicBezTo>
                    <a:pt x="2458775" y="334818"/>
                    <a:pt x="2465045" y="334779"/>
                    <a:pt x="2471113" y="336025"/>
                  </a:cubicBezTo>
                  <a:close/>
                  <a:moveTo>
                    <a:pt x="761544" y="194808"/>
                  </a:moveTo>
                  <a:cubicBezTo>
                    <a:pt x="773926" y="196713"/>
                    <a:pt x="774879" y="206238"/>
                    <a:pt x="773926" y="216716"/>
                  </a:cubicBezTo>
                  <a:cubicBezTo>
                    <a:pt x="755829" y="237671"/>
                    <a:pt x="760591" y="257673"/>
                    <a:pt x="773926" y="278628"/>
                  </a:cubicBezTo>
                  <a:cubicBezTo>
                    <a:pt x="748209" y="302441"/>
                    <a:pt x="720586" y="315776"/>
                    <a:pt x="687249" y="293868"/>
                  </a:cubicBezTo>
                  <a:cubicBezTo>
                    <a:pt x="682486" y="291011"/>
                    <a:pt x="675819" y="292916"/>
                    <a:pt x="671056" y="292916"/>
                  </a:cubicBezTo>
                  <a:cubicBezTo>
                    <a:pt x="660579" y="294821"/>
                    <a:pt x="650101" y="296726"/>
                    <a:pt x="640576" y="298631"/>
                  </a:cubicBezTo>
                  <a:cubicBezTo>
                    <a:pt x="627241" y="300536"/>
                    <a:pt x="613906" y="302441"/>
                    <a:pt x="603429" y="291011"/>
                  </a:cubicBezTo>
                  <a:cubicBezTo>
                    <a:pt x="636766" y="258626"/>
                    <a:pt x="678676" y="239576"/>
                    <a:pt x="715824" y="211953"/>
                  </a:cubicBezTo>
                  <a:cubicBezTo>
                    <a:pt x="719634" y="209096"/>
                    <a:pt x="724396" y="211953"/>
                    <a:pt x="727254" y="215763"/>
                  </a:cubicBezTo>
                  <a:cubicBezTo>
                    <a:pt x="746304" y="220526"/>
                    <a:pt x="741541" y="187188"/>
                    <a:pt x="761544" y="194808"/>
                  </a:cubicBezTo>
                  <a:close/>
                  <a:moveTo>
                    <a:pt x="873343" y="184331"/>
                  </a:moveTo>
                  <a:cubicBezTo>
                    <a:pt x="879653" y="185283"/>
                    <a:pt x="886320" y="188617"/>
                    <a:pt x="891083" y="191951"/>
                  </a:cubicBezTo>
                  <a:cubicBezTo>
                    <a:pt x="904418" y="200523"/>
                    <a:pt x="892988" y="209096"/>
                    <a:pt x="888226" y="217668"/>
                  </a:cubicBezTo>
                  <a:lnTo>
                    <a:pt x="879241" y="234820"/>
                  </a:lnTo>
                  <a:lnTo>
                    <a:pt x="895370" y="235036"/>
                  </a:lnTo>
                  <a:cubicBezTo>
                    <a:pt x="907514" y="238206"/>
                    <a:pt x="906800" y="249815"/>
                    <a:pt x="899656" y="266246"/>
                  </a:cubicBezTo>
                  <a:cubicBezTo>
                    <a:pt x="894893" y="277676"/>
                    <a:pt x="884416" y="289106"/>
                    <a:pt x="892988" y="303393"/>
                  </a:cubicBezTo>
                  <a:cubicBezTo>
                    <a:pt x="897751" y="310061"/>
                    <a:pt x="901561" y="309108"/>
                    <a:pt x="905371" y="303393"/>
                  </a:cubicBezTo>
                  <a:cubicBezTo>
                    <a:pt x="923468" y="307203"/>
                    <a:pt x="923468" y="307203"/>
                    <a:pt x="915848" y="337683"/>
                  </a:cubicBezTo>
                  <a:cubicBezTo>
                    <a:pt x="926326" y="330063"/>
                    <a:pt x="936803" y="329111"/>
                    <a:pt x="946328" y="324348"/>
                  </a:cubicBezTo>
                  <a:lnTo>
                    <a:pt x="973409" y="303804"/>
                  </a:lnTo>
                  <a:lnTo>
                    <a:pt x="975260" y="292796"/>
                  </a:lnTo>
                  <a:cubicBezTo>
                    <a:pt x="974903" y="288629"/>
                    <a:pt x="972522" y="284819"/>
                    <a:pt x="965378" y="281485"/>
                  </a:cubicBezTo>
                  <a:cubicBezTo>
                    <a:pt x="944423" y="270055"/>
                    <a:pt x="942518" y="249100"/>
                    <a:pt x="962521" y="233860"/>
                  </a:cubicBezTo>
                  <a:cubicBezTo>
                    <a:pt x="977761" y="221478"/>
                    <a:pt x="993953" y="208143"/>
                    <a:pt x="1013956" y="203380"/>
                  </a:cubicBezTo>
                  <a:cubicBezTo>
                    <a:pt x="1018718" y="201475"/>
                    <a:pt x="1023481" y="200046"/>
                    <a:pt x="1028243" y="200165"/>
                  </a:cubicBezTo>
                  <a:cubicBezTo>
                    <a:pt x="1033006" y="200284"/>
                    <a:pt x="1037768" y="201951"/>
                    <a:pt x="1042531" y="206238"/>
                  </a:cubicBezTo>
                  <a:cubicBezTo>
                    <a:pt x="1037768" y="220525"/>
                    <a:pt x="1018718" y="221478"/>
                    <a:pt x="1016813" y="234813"/>
                  </a:cubicBezTo>
                  <a:cubicBezTo>
                    <a:pt x="1029196" y="212905"/>
                    <a:pt x="1052056" y="208143"/>
                    <a:pt x="1075868" y="204333"/>
                  </a:cubicBezTo>
                  <a:cubicBezTo>
                    <a:pt x="1082536" y="204333"/>
                    <a:pt x="1089203" y="204333"/>
                    <a:pt x="1095871" y="204333"/>
                  </a:cubicBezTo>
                  <a:cubicBezTo>
                    <a:pt x="1106348" y="211953"/>
                    <a:pt x="1099681" y="223383"/>
                    <a:pt x="1099681" y="232908"/>
                  </a:cubicBezTo>
                  <a:cubicBezTo>
                    <a:pt x="1112063" y="235765"/>
                    <a:pt x="1123493" y="229098"/>
                    <a:pt x="1133971" y="231003"/>
                  </a:cubicBezTo>
                  <a:cubicBezTo>
                    <a:pt x="1140638" y="231003"/>
                    <a:pt x="1146353" y="233860"/>
                    <a:pt x="1151116" y="238623"/>
                  </a:cubicBezTo>
                  <a:cubicBezTo>
                    <a:pt x="1162546" y="262435"/>
                    <a:pt x="1192073" y="265293"/>
                    <a:pt x="1205408" y="287200"/>
                  </a:cubicBezTo>
                  <a:cubicBezTo>
                    <a:pt x="1219696" y="305298"/>
                    <a:pt x="1210171" y="320538"/>
                    <a:pt x="1198741" y="334825"/>
                  </a:cubicBezTo>
                  <a:cubicBezTo>
                    <a:pt x="1205408" y="359590"/>
                    <a:pt x="1234936" y="358638"/>
                    <a:pt x="1248271" y="377688"/>
                  </a:cubicBezTo>
                  <a:cubicBezTo>
                    <a:pt x="1257796" y="391023"/>
                    <a:pt x="1257796" y="393880"/>
                    <a:pt x="1246366" y="402453"/>
                  </a:cubicBezTo>
                  <a:cubicBezTo>
                    <a:pt x="1226363" y="415788"/>
                    <a:pt x="1207313" y="445315"/>
                    <a:pt x="1187311" y="402453"/>
                  </a:cubicBezTo>
                  <a:cubicBezTo>
                    <a:pt x="1184453" y="396738"/>
                    <a:pt x="1176833" y="390070"/>
                    <a:pt x="1171118" y="396738"/>
                  </a:cubicBezTo>
                  <a:cubicBezTo>
                    <a:pt x="1161593" y="407215"/>
                    <a:pt x="1163498" y="418645"/>
                    <a:pt x="1171118" y="431028"/>
                  </a:cubicBezTo>
                  <a:cubicBezTo>
                    <a:pt x="1186358" y="457698"/>
                    <a:pt x="1180643" y="471033"/>
                    <a:pt x="1151116" y="479605"/>
                  </a:cubicBezTo>
                  <a:cubicBezTo>
                    <a:pt x="1147306" y="475795"/>
                    <a:pt x="1141591" y="474843"/>
                    <a:pt x="1136828" y="476748"/>
                  </a:cubicBezTo>
                  <a:cubicBezTo>
                    <a:pt x="1132066" y="478653"/>
                    <a:pt x="1134923" y="483415"/>
                    <a:pt x="1136828" y="487225"/>
                  </a:cubicBezTo>
                  <a:cubicBezTo>
                    <a:pt x="1135876" y="500560"/>
                    <a:pt x="1128256" y="503418"/>
                    <a:pt x="1118731" y="497703"/>
                  </a:cubicBezTo>
                  <a:cubicBezTo>
                    <a:pt x="1098728" y="487225"/>
                    <a:pt x="1074916" y="482463"/>
                    <a:pt x="1066343" y="455793"/>
                  </a:cubicBezTo>
                  <a:cubicBezTo>
                    <a:pt x="1058723" y="432933"/>
                    <a:pt x="1039673" y="427218"/>
                    <a:pt x="1016813" y="433885"/>
                  </a:cubicBezTo>
                  <a:cubicBezTo>
                    <a:pt x="1008241" y="436743"/>
                    <a:pt x="999668" y="438648"/>
                    <a:pt x="996811" y="428170"/>
                  </a:cubicBezTo>
                  <a:cubicBezTo>
                    <a:pt x="993001" y="415788"/>
                    <a:pt x="1007288" y="411025"/>
                    <a:pt x="1013003" y="411978"/>
                  </a:cubicBezTo>
                  <a:cubicBezTo>
                    <a:pt x="1055866" y="420550"/>
                    <a:pt x="1078726" y="386260"/>
                    <a:pt x="1109206" y="369115"/>
                  </a:cubicBezTo>
                  <a:cubicBezTo>
                    <a:pt x="1117778" y="343398"/>
                    <a:pt x="1089203" y="330063"/>
                    <a:pt x="1089203" y="307203"/>
                  </a:cubicBezTo>
                  <a:cubicBezTo>
                    <a:pt x="1085393" y="301488"/>
                    <a:pt x="1081583" y="296725"/>
                    <a:pt x="1077773" y="291010"/>
                  </a:cubicBezTo>
                  <a:cubicBezTo>
                    <a:pt x="1057771" y="307203"/>
                    <a:pt x="1036816" y="290058"/>
                    <a:pt x="1016813" y="292915"/>
                  </a:cubicBezTo>
                  <a:cubicBezTo>
                    <a:pt x="1012050" y="293391"/>
                    <a:pt x="1008717" y="294106"/>
                    <a:pt x="1007169" y="296011"/>
                  </a:cubicBezTo>
                  <a:lnTo>
                    <a:pt x="1007866" y="302667"/>
                  </a:lnTo>
                  <a:lnTo>
                    <a:pt x="1009193" y="303393"/>
                  </a:lnTo>
                  <a:cubicBezTo>
                    <a:pt x="1013003" y="324348"/>
                    <a:pt x="986333" y="363401"/>
                    <a:pt x="962521" y="370068"/>
                  </a:cubicBezTo>
                  <a:cubicBezTo>
                    <a:pt x="943471" y="375783"/>
                    <a:pt x="924421" y="377688"/>
                    <a:pt x="905371" y="371973"/>
                  </a:cubicBezTo>
                  <a:cubicBezTo>
                    <a:pt x="896798" y="389118"/>
                    <a:pt x="879653" y="396738"/>
                    <a:pt x="868223" y="410073"/>
                  </a:cubicBezTo>
                  <a:cubicBezTo>
                    <a:pt x="859651" y="419598"/>
                    <a:pt x="849173" y="424361"/>
                    <a:pt x="836791" y="426266"/>
                  </a:cubicBezTo>
                  <a:cubicBezTo>
                    <a:pt x="830123" y="425313"/>
                    <a:pt x="820598" y="421503"/>
                    <a:pt x="816788" y="424361"/>
                  </a:cubicBezTo>
                  <a:cubicBezTo>
                    <a:pt x="772973" y="455793"/>
                    <a:pt x="714871" y="464366"/>
                    <a:pt x="677723" y="507228"/>
                  </a:cubicBezTo>
                  <a:cubicBezTo>
                    <a:pt x="667246" y="519611"/>
                    <a:pt x="646291" y="531993"/>
                    <a:pt x="668198" y="553901"/>
                  </a:cubicBezTo>
                  <a:cubicBezTo>
                    <a:pt x="672961" y="558663"/>
                    <a:pt x="665341" y="574856"/>
                    <a:pt x="662483" y="586286"/>
                  </a:cubicBezTo>
                  <a:cubicBezTo>
                    <a:pt x="685343" y="585333"/>
                    <a:pt x="702488" y="596763"/>
                    <a:pt x="716776" y="612956"/>
                  </a:cubicBezTo>
                  <a:cubicBezTo>
                    <a:pt x="731063" y="630101"/>
                    <a:pt x="747256" y="644388"/>
                    <a:pt x="771068" y="645341"/>
                  </a:cubicBezTo>
                  <a:cubicBezTo>
                    <a:pt x="789166" y="646293"/>
                    <a:pt x="788213" y="653913"/>
                    <a:pt x="782498" y="667248"/>
                  </a:cubicBezTo>
                  <a:cubicBezTo>
                    <a:pt x="774878" y="685346"/>
                    <a:pt x="766306" y="702491"/>
                    <a:pt x="772973" y="726303"/>
                  </a:cubicBezTo>
                  <a:cubicBezTo>
                    <a:pt x="779641" y="752973"/>
                    <a:pt x="789166" y="747258"/>
                    <a:pt x="805358" y="736781"/>
                  </a:cubicBezTo>
                  <a:cubicBezTo>
                    <a:pt x="823456" y="725351"/>
                    <a:pt x="826313" y="706301"/>
                    <a:pt x="828218" y="689156"/>
                  </a:cubicBezTo>
                  <a:cubicBezTo>
                    <a:pt x="831076" y="669153"/>
                    <a:pt x="841553" y="660581"/>
                    <a:pt x="858698" y="652961"/>
                  </a:cubicBezTo>
                  <a:cubicBezTo>
                    <a:pt x="901561" y="638673"/>
                    <a:pt x="911086" y="619623"/>
                    <a:pt x="901561" y="573903"/>
                  </a:cubicBezTo>
                  <a:cubicBezTo>
                    <a:pt x="900608" y="569141"/>
                    <a:pt x="899656" y="563426"/>
                    <a:pt x="904418" y="561521"/>
                  </a:cubicBezTo>
                  <a:cubicBezTo>
                    <a:pt x="937756" y="550091"/>
                    <a:pt x="937756" y="514848"/>
                    <a:pt x="953948" y="491988"/>
                  </a:cubicBezTo>
                  <a:cubicBezTo>
                    <a:pt x="957758" y="486273"/>
                    <a:pt x="961568" y="480558"/>
                    <a:pt x="968236" y="478653"/>
                  </a:cubicBezTo>
                  <a:cubicBezTo>
                    <a:pt x="991096" y="471986"/>
                    <a:pt x="1037768" y="491036"/>
                    <a:pt x="1049198" y="512943"/>
                  </a:cubicBezTo>
                  <a:cubicBezTo>
                    <a:pt x="1061581" y="517706"/>
                    <a:pt x="1074916" y="522468"/>
                    <a:pt x="1063486" y="539613"/>
                  </a:cubicBezTo>
                  <a:cubicBezTo>
                    <a:pt x="1048246" y="555806"/>
                    <a:pt x="1052056" y="572951"/>
                    <a:pt x="1067296" y="583428"/>
                  </a:cubicBezTo>
                  <a:cubicBezTo>
                    <a:pt x="1084441" y="593906"/>
                    <a:pt x="1099681" y="578666"/>
                    <a:pt x="1112063" y="568188"/>
                  </a:cubicBezTo>
                  <a:cubicBezTo>
                    <a:pt x="1139686" y="545328"/>
                    <a:pt x="1138733" y="544376"/>
                    <a:pt x="1146353" y="580571"/>
                  </a:cubicBezTo>
                  <a:cubicBezTo>
                    <a:pt x="1149211" y="592953"/>
                    <a:pt x="1154926" y="606288"/>
                    <a:pt x="1151116" y="616766"/>
                  </a:cubicBezTo>
                  <a:cubicBezTo>
                    <a:pt x="1138733" y="656771"/>
                    <a:pt x="1163498" y="672011"/>
                    <a:pt x="1193026" y="684393"/>
                  </a:cubicBezTo>
                  <a:cubicBezTo>
                    <a:pt x="1193026" y="693918"/>
                    <a:pt x="1188501" y="696537"/>
                    <a:pt x="1182905" y="697847"/>
                  </a:cubicBezTo>
                  <a:lnTo>
                    <a:pt x="1179024" y="699159"/>
                  </a:lnTo>
                  <a:lnTo>
                    <a:pt x="1177845" y="699023"/>
                  </a:lnTo>
                  <a:cubicBezTo>
                    <a:pt x="1174214" y="699455"/>
                    <a:pt x="1170404" y="700824"/>
                    <a:pt x="1166356" y="703443"/>
                  </a:cubicBezTo>
                  <a:lnTo>
                    <a:pt x="1179024" y="699159"/>
                  </a:lnTo>
                  <a:lnTo>
                    <a:pt x="1188263" y="700229"/>
                  </a:lnTo>
                  <a:cubicBezTo>
                    <a:pt x="1194931" y="702491"/>
                    <a:pt x="1201122" y="707253"/>
                    <a:pt x="1207313" y="712016"/>
                  </a:cubicBezTo>
                  <a:cubicBezTo>
                    <a:pt x="1210647" y="727732"/>
                    <a:pt x="1209694" y="741781"/>
                    <a:pt x="1205051" y="754402"/>
                  </a:cubicBezTo>
                  <a:lnTo>
                    <a:pt x="1180854" y="787924"/>
                  </a:lnTo>
                  <a:lnTo>
                    <a:pt x="1187073" y="807504"/>
                  </a:lnTo>
                  <a:cubicBezTo>
                    <a:pt x="1190883" y="812504"/>
                    <a:pt x="1196836" y="815362"/>
                    <a:pt x="1206361" y="814886"/>
                  </a:cubicBezTo>
                  <a:cubicBezTo>
                    <a:pt x="1214934" y="814886"/>
                    <a:pt x="1223506" y="816791"/>
                    <a:pt x="1213981" y="828221"/>
                  </a:cubicBezTo>
                  <a:cubicBezTo>
                    <a:pt x="1208266" y="850128"/>
                    <a:pt x="1205409" y="874893"/>
                    <a:pt x="1172071" y="862511"/>
                  </a:cubicBezTo>
                  <a:cubicBezTo>
                    <a:pt x="1153021" y="859653"/>
                    <a:pt x="1123494" y="872036"/>
                    <a:pt x="1115874" y="854891"/>
                  </a:cubicBezTo>
                  <a:cubicBezTo>
                    <a:pt x="1109206" y="839651"/>
                    <a:pt x="1133971" y="821553"/>
                    <a:pt x="1148259" y="807266"/>
                  </a:cubicBezTo>
                  <a:cubicBezTo>
                    <a:pt x="1157784" y="799646"/>
                    <a:pt x="1159689" y="785358"/>
                    <a:pt x="1173024" y="780596"/>
                  </a:cubicBezTo>
                  <a:lnTo>
                    <a:pt x="1173125" y="780684"/>
                  </a:lnTo>
                  <a:lnTo>
                    <a:pt x="1174333" y="770475"/>
                  </a:lnTo>
                  <a:cubicBezTo>
                    <a:pt x="1173023" y="767975"/>
                    <a:pt x="1169689" y="766784"/>
                    <a:pt x="1163498" y="767261"/>
                  </a:cubicBezTo>
                  <a:cubicBezTo>
                    <a:pt x="1147306" y="769166"/>
                    <a:pt x="1137781" y="780596"/>
                    <a:pt x="1124446" y="787263"/>
                  </a:cubicBezTo>
                  <a:cubicBezTo>
                    <a:pt x="1097776" y="793931"/>
                    <a:pt x="1070153" y="791073"/>
                    <a:pt x="1043483" y="789168"/>
                  </a:cubicBezTo>
                  <a:cubicBezTo>
                    <a:pt x="1026338" y="788216"/>
                    <a:pt x="1010146" y="786311"/>
                    <a:pt x="993953" y="794883"/>
                  </a:cubicBezTo>
                  <a:cubicBezTo>
                    <a:pt x="987286" y="810123"/>
                    <a:pt x="971093" y="808218"/>
                    <a:pt x="959663" y="814886"/>
                  </a:cubicBezTo>
                  <a:cubicBezTo>
                    <a:pt x="951091" y="825363"/>
                    <a:pt x="939661" y="831078"/>
                    <a:pt x="929183" y="839651"/>
                  </a:cubicBezTo>
                  <a:lnTo>
                    <a:pt x="925100" y="843462"/>
                  </a:lnTo>
                  <a:lnTo>
                    <a:pt x="915848" y="851081"/>
                  </a:lnTo>
                  <a:cubicBezTo>
                    <a:pt x="915848" y="851081"/>
                    <a:pt x="912991" y="851081"/>
                    <a:pt x="912991" y="851081"/>
                  </a:cubicBezTo>
                  <a:cubicBezTo>
                    <a:pt x="912991" y="851081"/>
                    <a:pt x="914896" y="852986"/>
                    <a:pt x="914896" y="852986"/>
                  </a:cubicBezTo>
                  <a:lnTo>
                    <a:pt x="925100" y="843462"/>
                  </a:lnTo>
                  <a:lnTo>
                    <a:pt x="932041" y="837746"/>
                  </a:lnTo>
                  <a:cubicBezTo>
                    <a:pt x="942518" y="824411"/>
                    <a:pt x="959663" y="826316"/>
                    <a:pt x="972998" y="820601"/>
                  </a:cubicBezTo>
                  <a:cubicBezTo>
                    <a:pt x="979666" y="818696"/>
                    <a:pt x="986333" y="814886"/>
                    <a:pt x="992048" y="814886"/>
                  </a:cubicBezTo>
                  <a:cubicBezTo>
                    <a:pt x="1003478" y="813933"/>
                    <a:pt x="1017766" y="809171"/>
                    <a:pt x="1023481" y="819648"/>
                  </a:cubicBezTo>
                  <a:cubicBezTo>
                    <a:pt x="1032053" y="834888"/>
                    <a:pt x="1013003" y="835841"/>
                    <a:pt x="1005383" y="842508"/>
                  </a:cubicBezTo>
                  <a:cubicBezTo>
                    <a:pt x="1003478" y="844413"/>
                    <a:pt x="1005383" y="851081"/>
                    <a:pt x="1006336" y="854891"/>
                  </a:cubicBezTo>
                  <a:cubicBezTo>
                    <a:pt x="997763" y="866321"/>
                    <a:pt x="1011098" y="877751"/>
                    <a:pt x="1005383" y="889181"/>
                  </a:cubicBezTo>
                  <a:cubicBezTo>
                    <a:pt x="1001573" y="899658"/>
                    <a:pt x="992048" y="903468"/>
                    <a:pt x="984428" y="910136"/>
                  </a:cubicBezTo>
                  <a:cubicBezTo>
                    <a:pt x="974903" y="918708"/>
                    <a:pt x="961568" y="909183"/>
                    <a:pt x="952043" y="916803"/>
                  </a:cubicBezTo>
                  <a:cubicBezTo>
                    <a:pt x="937756" y="931091"/>
                    <a:pt x="916801" y="932043"/>
                    <a:pt x="899656" y="938711"/>
                  </a:cubicBezTo>
                  <a:cubicBezTo>
                    <a:pt x="876796" y="947283"/>
                    <a:pt x="858698" y="959666"/>
                    <a:pt x="855841" y="985383"/>
                  </a:cubicBezTo>
                  <a:cubicBezTo>
                    <a:pt x="853936" y="1001576"/>
                    <a:pt x="839648" y="1003481"/>
                    <a:pt x="831076" y="1003481"/>
                  </a:cubicBezTo>
                  <a:cubicBezTo>
                    <a:pt x="779641" y="1006338"/>
                    <a:pt x="763448" y="1048248"/>
                    <a:pt x="738683" y="1081586"/>
                  </a:cubicBezTo>
                  <a:cubicBezTo>
                    <a:pt x="708203" y="1076823"/>
                    <a:pt x="712013" y="1097778"/>
                    <a:pt x="711061" y="1115876"/>
                  </a:cubicBezTo>
                  <a:cubicBezTo>
                    <a:pt x="707251" y="1144451"/>
                    <a:pt x="692011" y="1163501"/>
                    <a:pt x="666293" y="1175883"/>
                  </a:cubicBezTo>
                  <a:cubicBezTo>
                    <a:pt x="636766" y="1191123"/>
                    <a:pt x="610096" y="1209221"/>
                    <a:pt x="585331" y="1230176"/>
                  </a:cubicBezTo>
                  <a:cubicBezTo>
                    <a:pt x="565328" y="1247320"/>
                    <a:pt x="557708" y="1270181"/>
                    <a:pt x="559613" y="1297803"/>
                  </a:cubicBezTo>
                  <a:cubicBezTo>
                    <a:pt x="561518" y="1327331"/>
                    <a:pt x="564376" y="1356858"/>
                    <a:pt x="557708" y="1386386"/>
                  </a:cubicBezTo>
                  <a:cubicBezTo>
                    <a:pt x="555803" y="1394958"/>
                    <a:pt x="551993" y="1406388"/>
                    <a:pt x="542468" y="1407341"/>
                  </a:cubicBezTo>
                  <a:cubicBezTo>
                    <a:pt x="530086" y="1409246"/>
                    <a:pt x="531038" y="1394958"/>
                    <a:pt x="528181" y="1387338"/>
                  </a:cubicBezTo>
                  <a:cubicBezTo>
                    <a:pt x="522466" y="1365431"/>
                    <a:pt x="516751" y="1344476"/>
                    <a:pt x="519608" y="1320663"/>
                  </a:cubicBezTo>
                  <a:cubicBezTo>
                    <a:pt x="521513" y="1300661"/>
                    <a:pt x="522466" y="1280658"/>
                    <a:pt x="488176" y="1283516"/>
                  </a:cubicBezTo>
                  <a:cubicBezTo>
                    <a:pt x="470078" y="1285421"/>
                    <a:pt x="452933" y="1262561"/>
                    <a:pt x="429121" y="1267323"/>
                  </a:cubicBezTo>
                  <a:cubicBezTo>
                    <a:pt x="422453" y="1268276"/>
                    <a:pt x="411023" y="1265418"/>
                    <a:pt x="409118" y="1268276"/>
                  </a:cubicBezTo>
                  <a:cubicBezTo>
                    <a:pt x="391973" y="1307328"/>
                    <a:pt x="364351" y="1288278"/>
                    <a:pt x="336728" y="1284468"/>
                  </a:cubicBezTo>
                  <a:cubicBezTo>
                    <a:pt x="279578" y="1275896"/>
                    <a:pt x="228143" y="1315901"/>
                    <a:pt x="215761" y="1373051"/>
                  </a:cubicBezTo>
                  <a:cubicBezTo>
                    <a:pt x="210998" y="1396863"/>
                    <a:pt x="193853" y="1415913"/>
                    <a:pt x="189091" y="1441631"/>
                  </a:cubicBezTo>
                  <a:cubicBezTo>
                    <a:pt x="182423" y="1476873"/>
                    <a:pt x="183376" y="1511163"/>
                    <a:pt x="196711" y="1544501"/>
                  </a:cubicBezTo>
                  <a:cubicBezTo>
                    <a:pt x="204331" y="1564503"/>
                    <a:pt x="219571" y="1574028"/>
                    <a:pt x="244336" y="1573076"/>
                  </a:cubicBezTo>
                  <a:cubicBezTo>
                    <a:pt x="284341" y="1571171"/>
                    <a:pt x="310058" y="1555931"/>
                    <a:pt x="320536" y="1514973"/>
                  </a:cubicBezTo>
                  <a:cubicBezTo>
                    <a:pt x="324346" y="1500686"/>
                    <a:pt x="374828" y="1487351"/>
                    <a:pt x="387211" y="1494971"/>
                  </a:cubicBezTo>
                  <a:cubicBezTo>
                    <a:pt x="396736" y="1500686"/>
                    <a:pt x="392926" y="1507353"/>
                    <a:pt x="389116" y="1515926"/>
                  </a:cubicBezTo>
                  <a:cubicBezTo>
                    <a:pt x="372923" y="1552121"/>
                    <a:pt x="358636" y="1589268"/>
                    <a:pt x="340538" y="1624511"/>
                  </a:cubicBezTo>
                  <a:cubicBezTo>
                    <a:pt x="329108" y="1646418"/>
                    <a:pt x="340538" y="1644513"/>
                    <a:pt x="354826" y="1644513"/>
                  </a:cubicBezTo>
                  <a:cubicBezTo>
                    <a:pt x="372923" y="1644513"/>
                    <a:pt x="391973" y="1642608"/>
                    <a:pt x="410071" y="1645466"/>
                  </a:cubicBezTo>
                  <a:cubicBezTo>
                    <a:pt x="432931" y="1649276"/>
                    <a:pt x="449123" y="1658801"/>
                    <a:pt x="439598" y="1687376"/>
                  </a:cubicBezTo>
                  <a:cubicBezTo>
                    <a:pt x="433883" y="1705473"/>
                    <a:pt x="432931" y="1725476"/>
                    <a:pt x="426263" y="1743573"/>
                  </a:cubicBezTo>
                  <a:cubicBezTo>
                    <a:pt x="414833" y="1774053"/>
                    <a:pt x="432931" y="1793103"/>
                    <a:pt x="450076" y="1813106"/>
                  </a:cubicBezTo>
                  <a:cubicBezTo>
                    <a:pt x="466268" y="1832156"/>
                    <a:pt x="483413" y="1819773"/>
                    <a:pt x="499606" y="1812153"/>
                  </a:cubicBezTo>
                  <a:cubicBezTo>
                    <a:pt x="512941" y="1806438"/>
                    <a:pt x="528181" y="1806438"/>
                    <a:pt x="536753" y="1818821"/>
                  </a:cubicBezTo>
                  <a:cubicBezTo>
                    <a:pt x="554851" y="1843586"/>
                    <a:pt x="571996" y="1829298"/>
                    <a:pt x="577711" y="1813106"/>
                  </a:cubicBezTo>
                  <a:cubicBezTo>
                    <a:pt x="591998" y="1771196"/>
                    <a:pt x="630098" y="1768338"/>
                    <a:pt x="661531" y="1754051"/>
                  </a:cubicBezTo>
                  <a:cubicBezTo>
                    <a:pt x="671056" y="1754051"/>
                    <a:pt x="673913" y="1755956"/>
                    <a:pt x="672008" y="1763576"/>
                  </a:cubicBezTo>
                  <a:cubicBezTo>
                    <a:pt x="676771" y="1783578"/>
                    <a:pt x="689153" y="1777863"/>
                    <a:pt x="695821" y="1768338"/>
                  </a:cubicBezTo>
                  <a:cubicBezTo>
                    <a:pt x="713918" y="1745478"/>
                    <a:pt x="729158" y="1761671"/>
                    <a:pt x="741541" y="1772148"/>
                  </a:cubicBezTo>
                  <a:cubicBezTo>
                    <a:pt x="769163" y="1795008"/>
                    <a:pt x="799643" y="1798818"/>
                    <a:pt x="832028" y="1788341"/>
                  </a:cubicBezTo>
                  <a:cubicBezTo>
                    <a:pt x="845363" y="1783578"/>
                    <a:pt x="854888" y="1779768"/>
                    <a:pt x="865366" y="1796913"/>
                  </a:cubicBezTo>
                  <a:cubicBezTo>
                    <a:pt x="875843" y="1814058"/>
                    <a:pt x="896798" y="1823583"/>
                    <a:pt x="910133" y="1838823"/>
                  </a:cubicBezTo>
                  <a:cubicBezTo>
                    <a:pt x="947281" y="1881686"/>
                    <a:pt x="990143" y="1906451"/>
                    <a:pt x="1047293" y="1918833"/>
                  </a:cubicBezTo>
                  <a:cubicBezTo>
                    <a:pt x="1093966" y="1928358"/>
                    <a:pt x="1124446" y="1995986"/>
                    <a:pt x="1116826" y="2036943"/>
                  </a:cubicBezTo>
                  <a:cubicBezTo>
                    <a:pt x="1113968" y="2044563"/>
                    <a:pt x="1111111" y="2051231"/>
                    <a:pt x="1106348" y="2056946"/>
                  </a:cubicBezTo>
                  <a:cubicBezTo>
                    <a:pt x="1092061" y="2071233"/>
                    <a:pt x="1112063" y="2086473"/>
                    <a:pt x="1104443" y="2099808"/>
                  </a:cubicBezTo>
                  <a:cubicBezTo>
                    <a:pt x="1110158" y="2107428"/>
                    <a:pt x="1117778" y="2102666"/>
                    <a:pt x="1124446" y="2102666"/>
                  </a:cubicBezTo>
                  <a:cubicBezTo>
                    <a:pt x="1147306" y="2095046"/>
                    <a:pt x="1161593" y="2062661"/>
                    <a:pt x="1193026" y="2077901"/>
                  </a:cubicBezTo>
                  <a:cubicBezTo>
                    <a:pt x="1225411" y="2087426"/>
                    <a:pt x="1244461" y="2125526"/>
                    <a:pt x="1280656" y="2123621"/>
                  </a:cubicBezTo>
                  <a:cubicBezTo>
                    <a:pt x="1325423" y="2121716"/>
                    <a:pt x="1360666" y="2136956"/>
                    <a:pt x="1387336" y="2172198"/>
                  </a:cubicBezTo>
                  <a:cubicBezTo>
                    <a:pt x="1398766" y="2187438"/>
                    <a:pt x="1427341" y="2172198"/>
                    <a:pt x="1434008" y="2199821"/>
                  </a:cubicBezTo>
                  <a:cubicBezTo>
                    <a:pt x="1440676" y="2228396"/>
                    <a:pt x="1444486" y="2256018"/>
                    <a:pt x="1430198" y="2282688"/>
                  </a:cubicBezTo>
                  <a:cubicBezTo>
                    <a:pt x="1413053" y="2315073"/>
                    <a:pt x="1388288" y="2341743"/>
                    <a:pt x="1370191" y="2373176"/>
                  </a:cubicBezTo>
                  <a:cubicBezTo>
                    <a:pt x="1359713" y="2391273"/>
                    <a:pt x="1356856" y="2406513"/>
                    <a:pt x="1358761" y="2423658"/>
                  </a:cubicBezTo>
                  <a:cubicBezTo>
                    <a:pt x="1366381" y="2486523"/>
                    <a:pt x="1352093" y="2544626"/>
                    <a:pt x="1327328" y="2600823"/>
                  </a:cubicBezTo>
                  <a:cubicBezTo>
                    <a:pt x="1321613" y="2612253"/>
                    <a:pt x="1313041" y="2629398"/>
                    <a:pt x="1293991" y="2626541"/>
                  </a:cubicBezTo>
                  <a:cubicBezTo>
                    <a:pt x="1261606" y="2622731"/>
                    <a:pt x="1241603" y="2647496"/>
                    <a:pt x="1218743" y="2661783"/>
                  </a:cubicBezTo>
                  <a:cubicBezTo>
                    <a:pt x="1203503" y="2671308"/>
                    <a:pt x="1187311" y="2690358"/>
                    <a:pt x="1193026" y="2710361"/>
                  </a:cubicBezTo>
                  <a:cubicBezTo>
                    <a:pt x="1205408" y="2757033"/>
                    <a:pt x="1178738" y="2793228"/>
                    <a:pt x="1164451" y="2832281"/>
                  </a:cubicBezTo>
                  <a:cubicBezTo>
                    <a:pt x="1154926" y="2859903"/>
                    <a:pt x="1136828" y="2884668"/>
                    <a:pt x="1122541" y="2910386"/>
                  </a:cubicBezTo>
                  <a:cubicBezTo>
                    <a:pt x="1116826" y="2920863"/>
                    <a:pt x="1109206" y="2929436"/>
                    <a:pt x="1095871" y="2929436"/>
                  </a:cubicBezTo>
                  <a:cubicBezTo>
                    <a:pt x="1085393" y="2920863"/>
                    <a:pt x="1072058" y="2930388"/>
                    <a:pt x="1061581" y="2922768"/>
                  </a:cubicBezTo>
                  <a:cubicBezTo>
                    <a:pt x="1053961" y="2919911"/>
                    <a:pt x="1044436" y="2911338"/>
                    <a:pt x="1047293" y="2929436"/>
                  </a:cubicBezTo>
                  <a:cubicBezTo>
                    <a:pt x="1052056" y="2938961"/>
                    <a:pt x="1062533" y="2944676"/>
                    <a:pt x="1061581" y="2956106"/>
                  </a:cubicBezTo>
                  <a:cubicBezTo>
                    <a:pt x="1055866" y="2964678"/>
                    <a:pt x="1048246" y="2962773"/>
                    <a:pt x="1040626" y="2959916"/>
                  </a:cubicBezTo>
                  <a:cubicBezTo>
                    <a:pt x="952043" y="2929436"/>
                    <a:pt x="865366" y="2895146"/>
                    <a:pt x="783451" y="2850378"/>
                  </a:cubicBezTo>
                  <a:cubicBezTo>
                    <a:pt x="762496" y="2838948"/>
                    <a:pt x="762496" y="2820851"/>
                    <a:pt x="752971" y="2805611"/>
                  </a:cubicBezTo>
                  <a:cubicBezTo>
                    <a:pt x="730111" y="2799896"/>
                    <a:pt x="738683" y="2779893"/>
                    <a:pt x="737731" y="2765606"/>
                  </a:cubicBezTo>
                  <a:cubicBezTo>
                    <a:pt x="736778" y="2697978"/>
                    <a:pt x="732968" y="2631303"/>
                    <a:pt x="721538" y="2564628"/>
                  </a:cubicBezTo>
                  <a:cubicBezTo>
                    <a:pt x="715823" y="2532243"/>
                    <a:pt x="700583" y="2503668"/>
                    <a:pt x="670103" y="2492238"/>
                  </a:cubicBezTo>
                  <a:cubicBezTo>
                    <a:pt x="596761" y="2464616"/>
                    <a:pt x="568186" y="2400798"/>
                    <a:pt x="539611" y="2337933"/>
                  </a:cubicBezTo>
                  <a:cubicBezTo>
                    <a:pt x="520561" y="2296976"/>
                    <a:pt x="502463" y="2256971"/>
                    <a:pt x="473888" y="2221728"/>
                  </a:cubicBezTo>
                  <a:cubicBezTo>
                    <a:pt x="456743" y="2200773"/>
                    <a:pt x="450076" y="2174103"/>
                    <a:pt x="468173" y="2148386"/>
                  </a:cubicBezTo>
                  <a:cubicBezTo>
                    <a:pt x="473888" y="2140766"/>
                    <a:pt x="477698" y="2133146"/>
                    <a:pt x="471983" y="2122668"/>
                  </a:cubicBezTo>
                  <a:cubicBezTo>
                    <a:pt x="452933" y="2083616"/>
                    <a:pt x="471983" y="2052183"/>
                    <a:pt x="493891" y="2021703"/>
                  </a:cubicBezTo>
                  <a:cubicBezTo>
                    <a:pt x="518656" y="1987413"/>
                    <a:pt x="546278" y="1955028"/>
                    <a:pt x="538658" y="1907403"/>
                  </a:cubicBezTo>
                  <a:cubicBezTo>
                    <a:pt x="535801" y="1889306"/>
                    <a:pt x="531991" y="1871208"/>
                    <a:pt x="524371" y="1854063"/>
                  </a:cubicBezTo>
                  <a:cubicBezTo>
                    <a:pt x="517703" y="1837871"/>
                    <a:pt x="507226" y="1834061"/>
                    <a:pt x="499606" y="1853111"/>
                  </a:cubicBezTo>
                  <a:cubicBezTo>
                    <a:pt x="489128" y="1876923"/>
                    <a:pt x="475793" y="1875018"/>
                    <a:pt x="459601" y="1860731"/>
                  </a:cubicBezTo>
                  <a:cubicBezTo>
                    <a:pt x="443408" y="1847396"/>
                    <a:pt x="425311" y="1838823"/>
                    <a:pt x="408166" y="1827393"/>
                  </a:cubicBezTo>
                  <a:cubicBezTo>
                    <a:pt x="375781" y="1806438"/>
                    <a:pt x="371971" y="1771196"/>
                    <a:pt x="354826" y="1742621"/>
                  </a:cubicBezTo>
                  <a:cubicBezTo>
                    <a:pt x="346253" y="1729286"/>
                    <a:pt x="337681" y="1720713"/>
                    <a:pt x="322441" y="1715951"/>
                  </a:cubicBezTo>
                  <a:cubicBezTo>
                    <a:pt x="289103" y="1705473"/>
                    <a:pt x="255766" y="1691186"/>
                    <a:pt x="234811" y="1658801"/>
                  </a:cubicBezTo>
                  <a:cubicBezTo>
                    <a:pt x="228143" y="1649276"/>
                    <a:pt x="218618" y="1639751"/>
                    <a:pt x="206236" y="1644513"/>
                  </a:cubicBezTo>
                  <a:cubicBezTo>
                    <a:pt x="170993" y="1656896"/>
                    <a:pt x="143371" y="1639751"/>
                    <a:pt x="116701" y="1622606"/>
                  </a:cubicBezTo>
                  <a:cubicBezTo>
                    <a:pt x="85268" y="1603556"/>
                    <a:pt x="54788" y="1583553"/>
                    <a:pt x="28118" y="1557836"/>
                  </a:cubicBezTo>
                  <a:cubicBezTo>
                    <a:pt x="11926" y="1541643"/>
                    <a:pt x="1448" y="1523546"/>
                    <a:pt x="12878" y="1499733"/>
                  </a:cubicBezTo>
                  <a:cubicBezTo>
                    <a:pt x="20498" y="1482588"/>
                    <a:pt x="16688" y="1463538"/>
                    <a:pt x="10021" y="1446393"/>
                  </a:cubicBezTo>
                  <a:cubicBezTo>
                    <a:pt x="6211" y="1434963"/>
                    <a:pt x="-1409" y="1423533"/>
                    <a:pt x="5258" y="1410198"/>
                  </a:cubicBezTo>
                  <a:cubicBezTo>
                    <a:pt x="-12839" y="1304471"/>
                    <a:pt x="19546" y="1205411"/>
                    <a:pt x="45263" y="1105398"/>
                  </a:cubicBezTo>
                  <a:cubicBezTo>
                    <a:pt x="94793" y="912993"/>
                    <a:pt x="185281" y="739638"/>
                    <a:pt x="304343" y="581523"/>
                  </a:cubicBezTo>
                  <a:cubicBezTo>
                    <a:pt x="374828" y="487226"/>
                    <a:pt x="458648" y="405311"/>
                    <a:pt x="548183" y="329111"/>
                  </a:cubicBezTo>
                  <a:cubicBezTo>
                    <a:pt x="568186" y="311966"/>
                    <a:pt x="591046" y="303393"/>
                    <a:pt x="617716" y="317681"/>
                  </a:cubicBezTo>
                  <a:cubicBezTo>
                    <a:pt x="628193" y="324348"/>
                    <a:pt x="628193" y="314823"/>
                    <a:pt x="631051" y="309108"/>
                  </a:cubicBezTo>
                  <a:cubicBezTo>
                    <a:pt x="652006" y="308156"/>
                    <a:pt x="669151" y="289106"/>
                    <a:pt x="692011" y="299583"/>
                  </a:cubicBezTo>
                  <a:cubicBezTo>
                    <a:pt x="712013" y="311966"/>
                    <a:pt x="732968" y="317681"/>
                    <a:pt x="756781" y="316728"/>
                  </a:cubicBezTo>
                  <a:cubicBezTo>
                    <a:pt x="764401" y="317681"/>
                    <a:pt x="772973" y="320538"/>
                    <a:pt x="780593" y="315776"/>
                  </a:cubicBezTo>
                  <a:cubicBezTo>
                    <a:pt x="786308" y="312918"/>
                    <a:pt x="792023" y="311966"/>
                    <a:pt x="797738" y="314823"/>
                  </a:cubicBezTo>
                  <a:cubicBezTo>
                    <a:pt x="808216" y="327206"/>
                    <a:pt x="819646" y="321491"/>
                    <a:pt x="831076" y="316728"/>
                  </a:cubicBezTo>
                  <a:cubicBezTo>
                    <a:pt x="837743" y="304346"/>
                    <a:pt x="858698" y="297678"/>
                    <a:pt x="841553" y="277676"/>
                  </a:cubicBezTo>
                  <a:cubicBezTo>
                    <a:pt x="834886" y="270056"/>
                    <a:pt x="846316" y="263388"/>
                    <a:pt x="852031" y="259578"/>
                  </a:cubicBezTo>
                  <a:cubicBezTo>
                    <a:pt x="857269" y="255768"/>
                    <a:pt x="862508" y="252434"/>
                    <a:pt x="867152" y="248624"/>
                  </a:cubicBezTo>
                  <a:lnTo>
                    <a:pt x="876026" y="238011"/>
                  </a:lnTo>
                  <a:lnTo>
                    <a:pt x="858921" y="241392"/>
                  </a:lnTo>
                  <a:cubicBezTo>
                    <a:pt x="840303" y="244874"/>
                    <a:pt x="823694" y="244338"/>
                    <a:pt x="821551" y="210048"/>
                  </a:cubicBezTo>
                  <a:cubicBezTo>
                    <a:pt x="833933" y="208143"/>
                    <a:pt x="848221" y="208143"/>
                    <a:pt x="857746" y="190998"/>
                  </a:cubicBezTo>
                  <a:cubicBezTo>
                    <a:pt x="861079" y="184807"/>
                    <a:pt x="867032" y="183378"/>
                    <a:pt x="873343" y="184331"/>
                  </a:cubicBezTo>
                  <a:close/>
                  <a:moveTo>
                    <a:pt x="798215" y="181949"/>
                  </a:moveTo>
                  <a:cubicBezTo>
                    <a:pt x="801310" y="182187"/>
                    <a:pt x="803930" y="183378"/>
                    <a:pt x="805359" y="187188"/>
                  </a:cubicBezTo>
                  <a:cubicBezTo>
                    <a:pt x="808216" y="194808"/>
                    <a:pt x="800596" y="194808"/>
                    <a:pt x="795834" y="196713"/>
                  </a:cubicBezTo>
                  <a:cubicBezTo>
                    <a:pt x="790119" y="193856"/>
                    <a:pt x="788214" y="189093"/>
                    <a:pt x="788214" y="182426"/>
                  </a:cubicBezTo>
                  <a:cubicBezTo>
                    <a:pt x="791547" y="182426"/>
                    <a:pt x="795119" y="181711"/>
                    <a:pt x="798215" y="181949"/>
                  </a:cubicBezTo>
                  <a:close/>
                  <a:moveTo>
                    <a:pt x="938708" y="121466"/>
                  </a:moveTo>
                  <a:cubicBezTo>
                    <a:pt x="943471" y="128133"/>
                    <a:pt x="953948" y="130038"/>
                    <a:pt x="952043" y="141468"/>
                  </a:cubicBezTo>
                  <a:lnTo>
                    <a:pt x="951037" y="142501"/>
                  </a:lnTo>
                  <a:lnTo>
                    <a:pt x="953949" y="140516"/>
                  </a:lnTo>
                  <a:cubicBezTo>
                    <a:pt x="952996" y="143373"/>
                    <a:pt x="952996" y="146231"/>
                    <a:pt x="952996" y="148136"/>
                  </a:cubicBezTo>
                  <a:cubicBezTo>
                    <a:pt x="952996" y="154803"/>
                    <a:pt x="952996" y="161471"/>
                    <a:pt x="952996" y="169091"/>
                  </a:cubicBezTo>
                  <a:cubicBezTo>
                    <a:pt x="949662" y="166709"/>
                    <a:pt x="947281" y="162899"/>
                    <a:pt x="944424" y="159804"/>
                  </a:cubicBezTo>
                  <a:lnTo>
                    <a:pt x="933131" y="154863"/>
                  </a:lnTo>
                  <a:lnTo>
                    <a:pt x="931088" y="155756"/>
                  </a:lnTo>
                  <a:cubicBezTo>
                    <a:pt x="931088" y="155756"/>
                    <a:pt x="930136" y="155756"/>
                    <a:pt x="930136" y="155756"/>
                  </a:cubicBezTo>
                  <a:cubicBezTo>
                    <a:pt x="925373" y="152898"/>
                    <a:pt x="906323" y="162423"/>
                    <a:pt x="918706" y="144326"/>
                  </a:cubicBezTo>
                  <a:cubicBezTo>
                    <a:pt x="923468" y="137658"/>
                    <a:pt x="931088" y="131943"/>
                    <a:pt x="931088" y="122418"/>
                  </a:cubicBezTo>
                  <a:cubicBezTo>
                    <a:pt x="934898" y="118608"/>
                    <a:pt x="936803" y="118608"/>
                    <a:pt x="938708" y="121466"/>
                  </a:cubicBezTo>
                  <a:close/>
                  <a:moveTo>
                    <a:pt x="925373" y="107178"/>
                  </a:moveTo>
                  <a:cubicBezTo>
                    <a:pt x="930136" y="111940"/>
                    <a:pt x="934898" y="116703"/>
                    <a:pt x="938708" y="121465"/>
                  </a:cubicBezTo>
                  <a:lnTo>
                    <a:pt x="935851" y="121465"/>
                  </a:lnTo>
                  <a:cubicBezTo>
                    <a:pt x="935851" y="121465"/>
                    <a:pt x="932993" y="121465"/>
                    <a:pt x="932993" y="121465"/>
                  </a:cubicBezTo>
                  <a:cubicBezTo>
                    <a:pt x="923468" y="125275"/>
                    <a:pt x="912991" y="131943"/>
                    <a:pt x="901561" y="123370"/>
                  </a:cubicBezTo>
                  <a:cubicBezTo>
                    <a:pt x="904418" y="109083"/>
                    <a:pt x="915848" y="109083"/>
                    <a:pt x="925373" y="107178"/>
                  </a:cubicBezTo>
                  <a:close/>
                  <a:moveTo>
                    <a:pt x="1021576" y="71936"/>
                  </a:moveTo>
                  <a:cubicBezTo>
                    <a:pt x="1037768" y="75746"/>
                    <a:pt x="1038721" y="87176"/>
                    <a:pt x="1031101" y="97653"/>
                  </a:cubicBezTo>
                  <a:cubicBezTo>
                    <a:pt x="1019671" y="115751"/>
                    <a:pt x="1011098" y="95748"/>
                    <a:pt x="1000621" y="92891"/>
                  </a:cubicBezTo>
                  <a:cubicBezTo>
                    <a:pt x="1002526" y="88128"/>
                    <a:pt x="1005383" y="83366"/>
                    <a:pt x="1007288" y="79556"/>
                  </a:cubicBezTo>
                  <a:cubicBezTo>
                    <a:pt x="1012051" y="76698"/>
                    <a:pt x="1016813" y="74793"/>
                    <a:pt x="1021576" y="71936"/>
                  </a:cubicBezTo>
                  <a:close/>
                  <a:moveTo>
                    <a:pt x="1113849" y="40265"/>
                  </a:moveTo>
                  <a:cubicBezTo>
                    <a:pt x="1128732" y="39074"/>
                    <a:pt x="1143972" y="42885"/>
                    <a:pt x="1159689" y="51933"/>
                  </a:cubicBezTo>
                  <a:cubicBezTo>
                    <a:pt x="1175881" y="68126"/>
                    <a:pt x="1166356" y="76698"/>
                    <a:pt x="1151116" y="84318"/>
                  </a:cubicBezTo>
                  <a:cubicBezTo>
                    <a:pt x="1137781" y="90986"/>
                    <a:pt x="1123494" y="86223"/>
                    <a:pt x="1111111" y="92891"/>
                  </a:cubicBezTo>
                  <a:cubicBezTo>
                    <a:pt x="1083489" y="98606"/>
                    <a:pt x="1067296" y="90033"/>
                    <a:pt x="1070153" y="58601"/>
                  </a:cubicBezTo>
                  <a:cubicBezTo>
                    <a:pt x="1084441" y="47647"/>
                    <a:pt x="1098967" y="41456"/>
                    <a:pt x="1113849" y="40265"/>
                  </a:cubicBezTo>
                  <a:close/>
                  <a:moveTo>
                    <a:pt x="1400760" y="96"/>
                  </a:moveTo>
                  <a:cubicBezTo>
                    <a:pt x="1426031" y="498"/>
                    <a:pt x="1451392" y="2164"/>
                    <a:pt x="1476871" y="5260"/>
                  </a:cubicBezTo>
                  <a:cubicBezTo>
                    <a:pt x="1521639" y="13833"/>
                    <a:pt x="1566406" y="14785"/>
                    <a:pt x="1611174" y="9070"/>
                  </a:cubicBezTo>
                  <a:cubicBezTo>
                    <a:pt x="1614984" y="7165"/>
                    <a:pt x="1619746" y="9070"/>
                    <a:pt x="1619746" y="17643"/>
                  </a:cubicBezTo>
                  <a:cubicBezTo>
                    <a:pt x="1631176" y="13833"/>
                    <a:pt x="1639748" y="20500"/>
                    <a:pt x="1646416" y="28120"/>
                  </a:cubicBezTo>
                  <a:cubicBezTo>
                    <a:pt x="1652131" y="36693"/>
                    <a:pt x="1659751" y="35740"/>
                    <a:pt x="1667371" y="31930"/>
                  </a:cubicBezTo>
                  <a:cubicBezTo>
                    <a:pt x="1693088" y="18119"/>
                    <a:pt x="1717377" y="11690"/>
                    <a:pt x="1742261" y="11690"/>
                  </a:cubicBezTo>
                  <a:cubicBezTo>
                    <a:pt x="1767145" y="11690"/>
                    <a:pt x="1792624" y="18119"/>
                    <a:pt x="1820723" y="30025"/>
                  </a:cubicBezTo>
                  <a:cubicBezTo>
                    <a:pt x="1845488" y="40503"/>
                    <a:pt x="1874063" y="40503"/>
                    <a:pt x="1901686" y="45265"/>
                  </a:cubicBezTo>
                  <a:cubicBezTo>
                    <a:pt x="1905496" y="54790"/>
                    <a:pt x="1888351" y="56695"/>
                    <a:pt x="1894066" y="69078"/>
                  </a:cubicBezTo>
                  <a:cubicBezTo>
                    <a:pt x="1913116" y="57648"/>
                    <a:pt x="1934071" y="52885"/>
                    <a:pt x="1955978" y="55743"/>
                  </a:cubicBezTo>
                  <a:cubicBezTo>
                    <a:pt x="1961693" y="62410"/>
                    <a:pt x="1959788" y="69078"/>
                    <a:pt x="1954073" y="71935"/>
                  </a:cubicBezTo>
                  <a:cubicBezTo>
                    <a:pt x="1939786" y="78603"/>
                    <a:pt x="1939786" y="91938"/>
                    <a:pt x="1935976" y="103368"/>
                  </a:cubicBezTo>
                  <a:cubicBezTo>
                    <a:pt x="1904543" y="124323"/>
                    <a:pt x="1914068" y="142420"/>
                    <a:pt x="1949311" y="161470"/>
                  </a:cubicBezTo>
                  <a:cubicBezTo>
                    <a:pt x="1923593" y="162423"/>
                    <a:pt x="1905496" y="153850"/>
                    <a:pt x="1894066" y="171948"/>
                  </a:cubicBezTo>
                  <a:cubicBezTo>
                    <a:pt x="1899781" y="177663"/>
                    <a:pt x="1909306" y="175758"/>
                    <a:pt x="1913116" y="183378"/>
                  </a:cubicBezTo>
                  <a:cubicBezTo>
                    <a:pt x="1917878" y="187188"/>
                    <a:pt x="1922641" y="195760"/>
                    <a:pt x="1907401" y="196713"/>
                  </a:cubicBezTo>
                  <a:cubicBezTo>
                    <a:pt x="1907401" y="221478"/>
                    <a:pt x="1903591" y="242433"/>
                    <a:pt x="1873111" y="245290"/>
                  </a:cubicBezTo>
                  <a:cubicBezTo>
                    <a:pt x="1842631" y="244338"/>
                    <a:pt x="1879778" y="263388"/>
                    <a:pt x="1866443" y="267198"/>
                  </a:cubicBezTo>
                  <a:cubicBezTo>
                    <a:pt x="1860728" y="271008"/>
                    <a:pt x="1855013" y="271960"/>
                    <a:pt x="1851203" y="270055"/>
                  </a:cubicBezTo>
                  <a:cubicBezTo>
                    <a:pt x="1860728" y="280533"/>
                    <a:pt x="1876921" y="291963"/>
                    <a:pt x="1866443" y="313870"/>
                  </a:cubicBezTo>
                  <a:cubicBezTo>
                    <a:pt x="1859776" y="319585"/>
                    <a:pt x="1852156" y="321490"/>
                    <a:pt x="1843583" y="319585"/>
                  </a:cubicBezTo>
                  <a:cubicBezTo>
                    <a:pt x="1833106" y="315775"/>
                    <a:pt x="1827391" y="307203"/>
                    <a:pt x="1819771" y="300535"/>
                  </a:cubicBezTo>
                  <a:cubicBezTo>
                    <a:pt x="1811198" y="310060"/>
                    <a:pt x="1800721" y="314823"/>
                    <a:pt x="1788338" y="313870"/>
                  </a:cubicBezTo>
                  <a:cubicBezTo>
                    <a:pt x="1791196" y="322443"/>
                    <a:pt x="1796911" y="313870"/>
                    <a:pt x="1800721" y="315775"/>
                  </a:cubicBezTo>
                  <a:cubicBezTo>
                    <a:pt x="1808341" y="314823"/>
                    <a:pt x="1815961" y="312918"/>
                    <a:pt x="1823581" y="314823"/>
                  </a:cubicBezTo>
                  <a:cubicBezTo>
                    <a:pt x="1826438" y="315775"/>
                    <a:pt x="1830248" y="316728"/>
                    <a:pt x="1833106" y="317680"/>
                  </a:cubicBezTo>
                  <a:cubicBezTo>
                    <a:pt x="1838821" y="322443"/>
                    <a:pt x="1842631" y="327205"/>
                    <a:pt x="1838821" y="334825"/>
                  </a:cubicBezTo>
                  <a:cubicBezTo>
                    <a:pt x="1800721" y="354828"/>
                    <a:pt x="1760716" y="371020"/>
                    <a:pt x="1715948" y="370068"/>
                  </a:cubicBezTo>
                  <a:cubicBezTo>
                    <a:pt x="1707376" y="370068"/>
                    <a:pt x="1695946" y="372925"/>
                    <a:pt x="1691183" y="379593"/>
                  </a:cubicBezTo>
                  <a:cubicBezTo>
                    <a:pt x="1662608" y="411025"/>
                    <a:pt x="1627366" y="425313"/>
                    <a:pt x="1586408" y="430075"/>
                  </a:cubicBezTo>
                  <a:cubicBezTo>
                    <a:pt x="1564501" y="432933"/>
                    <a:pt x="1554976" y="450078"/>
                    <a:pt x="1542593" y="468175"/>
                  </a:cubicBezTo>
                  <a:cubicBezTo>
                    <a:pt x="1522591" y="497703"/>
                    <a:pt x="1501636" y="527230"/>
                    <a:pt x="1480681" y="555805"/>
                  </a:cubicBezTo>
                  <a:cubicBezTo>
                    <a:pt x="1475918" y="562473"/>
                    <a:pt x="1469251" y="562473"/>
                    <a:pt x="1462583" y="562473"/>
                  </a:cubicBezTo>
                  <a:cubicBezTo>
                    <a:pt x="1419721" y="558663"/>
                    <a:pt x="1380668" y="507228"/>
                    <a:pt x="1385431" y="462460"/>
                  </a:cubicBezTo>
                  <a:cubicBezTo>
                    <a:pt x="1388288" y="441505"/>
                    <a:pt x="1374001" y="421503"/>
                    <a:pt x="1379716" y="398643"/>
                  </a:cubicBezTo>
                  <a:cubicBezTo>
                    <a:pt x="1387336" y="363400"/>
                    <a:pt x="1418768" y="354828"/>
                    <a:pt x="1441628" y="335778"/>
                  </a:cubicBezTo>
                  <a:cubicBezTo>
                    <a:pt x="1443533" y="331015"/>
                    <a:pt x="1445438" y="325300"/>
                    <a:pt x="1449248" y="321490"/>
                  </a:cubicBezTo>
                  <a:cubicBezTo>
                    <a:pt x="1454011" y="314823"/>
                    <a:pt x="1454963" y="306250"/>
                    <a:pt x="1461631" y="300535"/>
                  </a:cubicBezTo>
                  <a:cubicBezTo>
                    <a:pt x="1451153" y="280533"/>
                    <a:pt x="1439723" y="265293"/>
                    <a:pt x="1412101" y="280533"/>
                  </a:cubicBezTo>
                  <a:cubicBezTo>
                    <a:pt x="1425436" y="259578"/>
                    <a:pt x="1438771" y="241480"/>
                    <a:pt x="1434961" y="215763"/>
                  </a:cubicBezTo>
                  <a:cubicBezTo>
                    <a:pt x="1430198" y="178615"/>
                    <a:pt x="1409243" y="158613"/>
                    <a:pt x="1371143" y="160518"/>
                  </a:cubicBezTo>
                  <a:cubicBezTo>
                    <a:pt x="1357808" y="161470"/>
                    <a:pt x="1343521" y="159565"/>
                    <a:pt x="1331138" y="162423"/>
                  </a:cubicBezTo>
                  <a:cubicBezTo>
                    <a:pt x="1317803" y="165280"/>
                    <a:pt x="1310183" y="161470"/>
                    <a:pt x="1303516" y="150040"/>
                  </a:cubicBezTo>
                  <a:cubicBezTo>
                    <a:pt x="1296848" y="136705"/>
                    <a:pt x="1300658" y="131943"/>
                    <a:pt x="1313993" y="130038"/>
                  </a:cubicBezTo>
                  <a:cubicBezTo>
                    <a:pt x="1321613" y="129085"/>
                    <a:pt x="1316851" y="124323"/>
                    <a:pt x="1313041" y="121465"/>
                  </a:cubicBezTo>
                  <a:cubicBezTo>
                    <a:pt x="1283513" y="99558"/>
                    <a:pt x="1311136" y="99558"/>
                    <a:pt x="1323518" y="96700"/>
                  </a:cubicBezTo>
                  <a:cubicBezTo>
                    <a:pt x="1344473" y="92890"/>
                    <a:pt x="1365428" y="88128"/>
                    <a:pt x="1387336" y="88128"/>
                  </a:cubicBezTo>
                  <a:cubicBezTo>
                    <a:pt x="1399718" y="88128"/>
                    <a:pt x="1414006" y="81460"/>
                    <a:pt x="1394003" y="68125"/>
                  </a:cubicBezTo>
                  <a:cubicBezTo>
                    <a:pt x="1402576" y="42408"/>
                    <a:pt x="1427341" y="49075"/>
                    <a:pt x="1445438" y="41455"/>
                  </a:cubicBezTo>
                  <a:lnTo>
                    <a:pt x="1471104" y="35589"/>
                  </a:lnTo>
                  <a:lnTo>
                    <a:pt x="1469608" y="35026"/>
                  </a:lnTo>
                  <a:cubicBezTo>
                    <a:pt x="1465441" y="34550"/>
                    <a:pt x="1461155" y="34788"/>
                    <a:pt x="1456869" y="34788"/>
                  </a:cubicBezTo>
                  <a:cubicBezTo>
                    <a:pt x="1424484" y="38598"/>
                    <a:pt x="1396861" y="56695"/>
                    <a:pt x="1365429" y="60505"/>
                  </a:cubicBezTo>
                  <a:cubicBezTo>
                    <a:pt x="1307326" y="66220"/>
                    <a:pt x="1264464" y="112893"/>
                    <a:pt x="1208266" y="122418"/>
                  </a:cubicBezTo>
                  <a:cubicBezTo>
                    <a:pt x="1196836" y="130038"/>
                    <a:pt x="1186359" y="129085"/>
                    <a:pt x="1175881" y="122418"/>
                  </a:cubicBezTo>
                  <a:cubicBezTo>
                    <a:pt x="1178739" y="129085"/>
                    <a:pt x="1197789" y="127180"/>
                    <a:pt x="1187311" y="142420"/>
                  </a:cubicBezTo>
                  <a:cubicBezTo>
                    <a:pt x="1185406" y="144325"/>
                    <a:pt x="1182549" y="146230"/>
                    <a:pt x="1180644" y="149088"/>
                  </a:cubicBezTo>
                  <a:cubicBezTo>
                    <a:pt x="1173262" y="152183"/>
                    <a:pt x="1165939" y="153434"/>
                    <a:pt x="1158647" y="153642"/>
                  </a:cubicBezTo>
                  <a:lnTo>
                    <a:pt x="1143520" y="152466"/>
                  </a:lnTo>
                  <a:lnTo>
                    <a:pt x="1148259" y="153731"/>
                  </a:lnTo>
                  <a:cubicBezTo>
                    <a:pt x="1153498" y="157422"/>
                    <a:pt x="1155879" y="163851"/>
                    <a:pt x="1152069" y="175758"/>
                  </a:cubicBezTo>
                  <a:cubicBezTo>
                    <a:pt x="1112064" y="198618"/>
                    <a:pt x="1069201" y="175758"/>
                    <a:pt x="1029196" y="182425"/>
                  </a:cubicBezTo>
                  <a:cubicBezTo>
                    <a:pt x="1020624" y="171948"/>
                    <a:pt x="980619" y="182425"/>
                    <a:pt x="1006336" y="148135"/>
                  </a:cubicBezTo>
                  <a:cubicBezTo>
                    <a:pt x="1011099" y="141468"/>
                    <a:pt x="1003479" y="136705"/>
                    <a:pt x="995859" y="134800"/>
                  </a:cubicBezTo>
                  <a:cubicBezTo>
                    <a:pt x="984429" y="131943"/>
                    <a:pt x="981571" y="125275"/>
                    <a:pt x="987286" y="114798"/>
                  </a:cubicBezTo>
                  <a:cubicBezTo>
                    <a:pt x="1010146" y="115750"/>
                    <a:pt x="1027291" y="130990"/>
                    <a:pt x="1049199" y="134800"/>
                  </a:cubicBezTo>
                  <a:cubicBezTo>
                    <a:pt x="1053009" y="140515"/>
                    <a:pt x="1055866" y="147183"/>
                    <a:pt x="1064439" y="149088"/>
                  </a:cubicBezTo>
                  <a:cubicBezTo>
                    <a:pt x="1074916" y="150993"/>
                    <a:pt x="1085394" y="150278"/>
                    <a:pt x="1095871" y="149326"/>
                  </a:cubicBezTo>
                  <a:lnTo>
                    <a:pt x="1106484" y="148924"/>
                  </a:lnTo>
                  <a:lnTo>
                    <a:pt x="1093014" y="149088"/>
                  </a:lnTo>
                  <a:cubicBezTo>
                    <a:pt x="1081584" y="144325"/>
                    <a:pt x="1067296" y="146230"/>
                    <a:pt x="1062534" y="131943"/>
                  </a:cubicBezTo>
                  <a:cubicBezTo>
                    <a:pt x="1083489" y="115750"/>
                    <a:pt x="1102539" y="93843"/>
                    <a:pt x="1133971" y="110988"/>
                  </a:cubicBezTo>
                  <a:cubicBezTo>
                    <a:pt x="1150164" y="112893"/>
                    <a:pt x="1147306" y="91938"/>
                    <a:pt x="1158736" y="88128"/>
                  </a:cubicBezTo>
                  <a:cubicBezTo>
                    <a:pt x="1164451" y="84318"/>
                    <a:pt x="1172071" y="81460"/>
                    <a:pt x="1173024" y="73840"/>
                  </a:cubicBezTo>
                  <a:cubicBezTo>
                    <a:pt x="1176834" y="44313"/>
                    <a:pt x="1193979" y="46218"/>
                    <a:pt x="1214934" y="54790"/>
                  </a:cubicBezTo>
                  <a:cubicBezTo>
                    <a:pt x="1234936" y="51933"/>
                    <a:pt x="1254939" y="44313"/>
                    <a:pt x="1275894" y="44313"/>
                  </a:cubicBezTo>
                  <a:cubicBezTo>
                    <a:pt x="1253986" y="44313"/>
                    <a:pt x="1233031" y="51933"/>
                    <a:pt x="1211124" y="51933"/>
                  </a:cubicBezTo>
                  <a:cubicBezTo>
                    <a:pt x="1199694" y="46218"/>
                    <a:pt x="1184454" y="50028"/>
                    <a:pt x="1174929" y="39550"/>
                  </a:cubicBezTo>
                  <a:cubicBezTo>
                    <a:pt x="1174929" y="34788"/>
                    <a:pt x="1174929" y="30978"/>
                    <a:pt x="1174929" y="26215"/>
                  </a:cubicBezTo>
                  <a:cubicBezTo>
                    <a:pt x="1249938" y="9070"/>
                    <a:pt x="1324947" y="-1110"/>
                    <a:pt x="1400760" y="96"/>
                  </a:cubicBezTo>
                  <a:close/>
                </a:path>
              </a:pathLst>
            </a:custGeom>
            <a:solidFill>
              <a:schemeClr val="bg1">
                <a:lumMod val="75000"/>
              </a:schemeClr>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40151978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appa [a]">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4C99FCB6-6034-4E63-B736-586D0A81D1DF}"/>
              </a:ext>
            </a:extLst>
          </p:cNvPr>
          <p:cNvSpPr>
            <a:spLocks noGrp="1"/>
          </p:cNvSpPr>
          <p:nvPr>
            <p:ph type="title" hasCustomPrompt="1"/>
          </p:nvPr>
        </p:nvSpPr>
        <p:spPr>
          <a:xfrm>
            <a:off x="276305" y="180000"/>
            <a:ext cx="11652170" cy="707373"/>
          </a:xfrm>
          <a:prstGeom prst="rect">
            <a:avLst/>
          </a:prstGeom>
        </p:spPr>
        <p:txBody>
          <a:bodyPr vert="horz" lIns="91440" tIns="45720" rIns="91440" bIns="45720" rtlCol="0" anchor="t" anchorCtr="0">
            <a:spAutoFit/>
          </a:bodyPr>
          <a:lstStyle>
            <a:lvl1pPr algn="ctr" defTabSz="914400" rtl="0" eaLnBrk="1" latinLnBrk="0" hangingPunct="1">
              <a:lnSpc>
                <a:spcPct val="90000"/>
              </a:lnSpc>
              <a:spcBef>
                <a:spcPct val="0"/>
              </a:spcBef>
              <a:buNone/>
              <a:defRPr sz="4400" kern="1200">
                <a:solidFill>
                  <a:schemeClr val="bg1">
                    <a:lumMod val="50000"/>
                  </a:schemeClr>
                </a:solidFill>
                <a:latin typeface="+mj-lt"/>
                <a:ea typeface="+mj-ea"/>
                <a:cs typeface="+mj-cs"/>
              </a:defRPr>
            </a:lvl1pPr>
          </a:lstStyle>
          <a:p>
            <a:r>
              <a:rPr lang="it-IT"/>
              <a:t>MAPPA</a:t>
            </a:r>
          </a:p>
        </p:txBody>
      </p:sp>
      <p:sp>
        <p:nvSpPr>
          <p:cNvPr id="12" name="Shape 215">
            <a:extLst>
              <a:ext uri="{FF2B5EF4-FFF2-40B4-BE49-F238E27FC236}">
                <a16:creationId xmlns:a16="http://schemas.microsoft.com/office/drawing/2014/main" id="{A972D2AC-ED10-4431-B782-AB97831285BC}"/>
              </a:ext>
            </a:extLst>
          </p:cNvPr>
          <p:cNvSpPr/>
          <p:nvPr userDrawn="1"/>
        </p:nvSpPr>
        <p:spPr>
          <a:xfrm>
            <a:off x="4101548" y="2074486"/>
            <a:ext cx="7975623" cy="3799411"/>
          </a:xfrm>
          <a:custGeom>
            <a:avLst/>
            <a:gdLst/>
            <a:ahLst/>
            <a:cxnLst/>
            <a:rect l="0" t="0" r="0" b="0"/>
            <a:pathLst>
              <a:path w="285750" h="136125" extrusionOk="0">
                <a:moveTo>
                  <a:pt x="74830" y="1313"/>
                </a:moveTo>
                <a:lnTo>
                  <a:pt x="74352" y="1330"/>
                </a:lnTo>
                <a:lnTo>
                  <a:pt x="74864" y="1330"/>
                </a:lnTo>
                <a:lnTo>
                  <a:pt x="74830" y="1313"/>
                </a:lnTo>
                <a:close/>
                <a:moveTo>
                  <a:pt x="77830" y="1739"/>
                </a:moveTo>
                <a:lnTo>
                  <a:pt x="77830" y="1739"/>
                </a:lnTo>
                <a:lnTo>
                  <a:pt x="77830" y="1739"/>
                </a:lnTo>
                <a:close/>
                <a:moveTo>
                  <a:pt x="176011" y="1432"/>
                </a:moveTo>
                <a:lnTo>
                  <a:pt x="176114" y="1636"/>
                </a:lnTo>
                <a:lnTo>
                  <a:pt x="175500" y="1841"/>
                </a:lnTo>
                <a:lnTo>
                  <a:pt x="175807" y="1943"/>
                </a:lnTo>
                <a:lnTo>
                  <a:pt x="178875" y="1943"/>
                </a:lnTo>
                <a:lnTo>
                  <a:pt x="178773" y="1636"/>
                </a:lnTo>
                <a:lnTo>
                  <a:pt x="176011" y="1432"/>
                </a:lnTo>
                <a:close/>
                <a:moveTo>
                  <a:pt x="135102" y="1841"/>
                </a:moveTo>
                <a:lnTo>
                  <a:pt x="134898" y="1943"/>
                </a:lnTo>
                <a:lnTo>
                  <a:pt x="135102" y="2045"/>
                </a:lnTo>
                <a:lnTo>
                  <a:pt x="134489" y="2045"/>
                </a:lnTo>
                <a:lnTo>
                  <a:pt x="134795" y="2148"/>
                </a:lnTo>
                <a:lnTo>
                  <a:pt x="134489" y="2148"/>
                </a:lnTo>
                <a:lnTo>
                  <a:pt x="135920" y="2352"/>
                </a:lnTo>
                <a:lnTo>
                  <a:pt x="135307" y="2455"/>
                </a:lnTo>
                <a:lnTo>
                  <a:pt x="137148" y="2557"/>
                </a:lnTo>
                <a:lnTo>
                  <a:pt x="137148" y="2659"/>
                </a:lnTo>
                <a:lnTo>
                  <a:pt x="139500" y="2148"/>
                </a:lnTo>
                <a:lnTo>
                  <a:pt x="137148" y="2045"/>
                </a:lnTo>
                <a:lnTo>
                  <a:pt x="137250" y="1841"/>
                </a:lnTo>
                <a:lnTo>
                  <a:pt x="136739" y="1841"/>
                </a:lnTo>
                <a:lnTo>
                  <a:pt x="136739" y="2045"/>
                </a:lnTo>
                <a:lnTo>
                  <a:pt x="135102" y="1841"/>
                </a:lnTo>
                <a:close/>
                <a:moveTo>
                  <a:pt x="178466" y="2045"/>
                </a:moveTo>
                <a:lnTo>
                  <a:pt x="177443" y="2148"/>
                </a:lnTo>
                <a:lnTo>
                  <a:pt x="177136" y="2455"/>
                </a:lnTo>
                <a:lnTo>
                  <a:pt x="181534" y="2864"/>
                </a:lnTo>
                <a:lnTo>
                  <a:pt x="181534" y="2864"/>
                </a:lnTo>
                <a:lnTo>
                  <a:pt x="180716" y="2659"/>
                </a:lnTo>
                <a:lnTo>
                  <a:pt x="181023" y="2659"/>
                </a:lnTo>
                <a:lnTo>
                  <a:pt x="180818" y="2250"/>
                </a:lnTo>
                <a:lnTo>
                  <a:pt x="178466" y="2045"/>
                </a:lnTo>
                <a:close/>
                <a:moveTo>
                  <a:pt x="75068" y="3170"/>
                </a:moveTo>
                <a:lnTo>
                  <a:pt x="74870" y="3225"/>
                </a:lnTo>
                <a:lnTo>
                  <a:pt x="75022" y="3201"/>
                </a:lnTo>
                <a:lnTo>
                  <a:pt x="75022" y="3201"/>
                </a:lnTo>
                <a:lnTo>
                  <a:pt x="75068" y="3170"/>
                </a:lnTo>
                <a:close/>
                <a:moveTo>
                  <a:pt x="72920" y="1227"/>
                </a:moveTo>
                <a:lnTo>
                  <a:pt x="72102" y="1330"/>
                </a:lnTo>
                <a:lnTo>
                  <a:pt x="72511" y="1330"/>
                </a:lnTo>
                <a:lnTo>
                  <a:pt x="70977" y="1534"/>
                </a:lnTo>
                <a:lnTo>
                  <a:pt x="71591" y="1739"/>
                </a:lnTo>
                <a:lnTo>
                  <a:pt x="70364" y="1739"/>
                </a:lnTo>
                <a:lnTo>
                  <a:pt x="70568" y="1841"/>
                </a:lnTo>
                <a:lnTo>
                  <a:pt x="70057" y="1943"/>
                </a:lnTo>
                <a:lnTo>
                  <a:pt x="71080" y="2045"/>
                </a:lnTo>
                <a:lnTo>
                  <a:pt x="69648" y="2045"/>
                </a:lnTo>
                <a:lnTo>
                  <a:pt x="69750" y="2352"/>
                </a:lnTo>
                <a:lnTo>
                  <a:pt x="70670" y="2352"/>
                </a:lnTo>
                <a:lnTo>
                  <a:pt x="69545" y="2557"/>
                </a:lnTo>
                <a:lnTo>
                  <a:pt x="70568" y="2557"/>
                </a:lnTo>
                <a:lnTo>
                  <a:pt x="70466" y="2659"/>
                </a:lnTo>
                <a:lnTo>
                  <a:pt x="72102" y="2557"/>
                </a:lnTo>
                <a:lnTo>
                  <a:pt x="70773" y="2761"/>
                </a:lnTo>
                <a:lnTo>
                  <a:pt x="70466" y="2966"/>
                </a:lnTo>
                <a:lnTo>
                  <a:pt x="70159" y="3068"/>
                </a:lnTo>
                <a:lnTo>
                  <a:pt x="70977" y="3170"/>
                </a:lnTo>
                <a:lnTo>
                  <a:pt x="70364" y="3273"/>
                </a:lnTo>
                <a:lnTo>
                  <a:pt x="72102" y="3477"/>
                </a:lnTo>
                <a:lnTo>
                  <a:pt x="72102" y="3170"/>
                </a:lnTo>
                <a:lnTo>
                  <a:pt x="72307" y="3273"/>
                </a:lnTo>
                <a:lnTo>
                  <a:pt x="73330" y="3170"/>
                </a:lnTo>
                <a:lnTo>
                  <a:pt x="73227" y="3068"/>
                </a:lnTo>
                <a:lnTo>
                  <a:pt x="73739" y="2864"/>
                </a:lnTo>
                <a:lnTo>
                  <a:pt x="73432" y="3068"/>
                </a:lnTo>
                <a:lnTo>
                  <a:pt x="75580" y="2557"/>
                </a:lnTo>
                <a:lnTo>
                  <a:pt x="74557" y="2455"/>
                </a:lnTo>
                <a:lnTo>
                  <a:pt x="74659" y="2045"/>
                </a:lnTo>
                <a:lnTo>
                  <a:pt x="74966" y="1841"/>
                </a:lnTo>
                <a:lnTo>
                  <a:pt x="74352" y="1943"/>
                </a:lnTo>
                <a:lnTo>
                  <a:pt x="74455" y="2045"/>
                </a:lnTo>
                <a:lnTo>
                  <a:pt x="73534" y="1739"/>
                </a:lnTo>
                <a:lnTo>
                  <a:pt x="73534" y="1636"/>
                </a:lnTo>
                <a:lnTo>
                  <a:pt x="72920" y="1227"/>
                </a:lnTo>
                <a:close/>
                <a:moveTo>
                  <a:pt x="74870" y="3225"/>
                </a:moveTo>
                <a:lnTo>
                  <a:pt x="73227" y="3477"/>
                </a:lnTo>
                <a:lnTo>
                  <a:pt x="74301" y="3380"/>
                </a:lnTo>
                <a:lnTo>
                  <a:pt x="74301" y="3380"/>
                </a:lnTo>
                <a:lnTo>
                  <a:pt x="74870" y="3225"/>
                </a:lnTo>
                <a:close/>
                <a:moveTo>
                  <a:pt x="74352" y="3375"/>
                </a:moveTo>
                <a:lnTo>
                  <a:pt x="74301" y="3380"/>
                </a:lnTo>
                <a:lnTo>
                  <a:pt x="74301" y="3380"/>
                </a:lnTo>
                <a:lnTo>
                  <a:pt x="73943" y="3477"/>
                </a:lnTo>
                <a:lnTo>
                  <a:pt x="74352" y="3375"/>
                </a:lnTo>
                <a:close/>
                <a:moveTo>
                  <a:pt x="182148" y="2557"/>
                </a:moveTo>
                <a:lnTo>
                  <a:pt x="182250" y="2966"/>
                </a:lnTo>
                <a:lnTo>
                  <a:pt x="182148" y="3170"/>
                </a:lnTo>
                <a:lnTo>
                  <a:pt x="182045" y="3580"/>
                </a:lnTo>
                <a:lnTo>
                  <a:pt x="185114" y="3170"/>
                </a:lnTo>
                <a:lnTo>
                  <a:pt x="183682" y="2761"/>
                </a:lnTo>
                <a:lnTo>
                  <a:pt x="183170" y="2864"/>
                </a:lnTo>
                <a:lnTo>
                  <a:pt x="182966" y="2761"/>
                </a:lnTo>
                <a:lnTo>
                  <a:pt x="183068" y="2659"/>
                </a:lnTo>
                <a:lnTo>
                  <a:pt x="182455" y="2557"/>
                </a:lnTo>
                <a:lnTo>
                  <a:pt x="182455" y="2557"/>
                </a:lnTo>
                <a:lnTo>
                  <a:pt x="182557" y="2659"/>
                </a:lnTo>
                <a:lnTo>
                  <a:pt x="182148" y="2557"/>
                </a:lnTo>
                <a:close/>
                <a:moveTo>
                  <a:pt x="64739" y="2557"/>
                </a:moveTo>
                <a:lnTo>
                  <a:pt x="63614" y="2864"/>
                </a:lnTo>
                <a:lnTo>
                  <a:pt x="64023" y="2864"/>
                </a:lnTo>
                <a:lnTo>
                  <a:pt x="63716" y="2966"/>
                </a:lnTo>
                <a:lnTo>
                  <a:pt x="63716" y="2966"/>
                </a:lnTo>
                <a:lnTo>
                  <a:pt x="64432" y="2864"/>
                </a:lnTo>
                <a:lnTo>
                  <a:pt x="64125" y="2966"/>
                </a:lnTo>
                <a:lnTo>
                  <a:pt x="64534" y="3068"/>
                </a:lnTo>
                <a:lnTo>
                  <a:pt x="64125" y="3068"/>
                </a:lnTo>
                <a:lnTo>
                  <a:pt x="64330" y="3170"/>
                </a:lnTo>
                <a:lnTo>
                  <a:pt x="63511" y="3375"/>
                </a:lnTo>
                <a:lnTo>
                  <a:pt x="65352" y="3477"/>
                </a:lnTo>
                <a:lnTo>
                  <a:pt x="65352" y="3580"/>
                </a:lnTo>
                <a:lnTo>
                  <a:pt x="66068" y="3682"/>
                </a:lnTo>
                <a:lnTo>
                  <a:pt x="66273" y="3375"/>
                </a:lnTo>
                <a:lnTo>
                  <a:pt x="66580" y="3170"/>
                </a:lnTo>
                <a:lnTo>
                  <a:pt x="65966" y="2966"/>
                </a:lnTo>
                <a:lnTo>
                  <a:pt x="66068" y="2864"/>
                </a:lnTo>
                <a:lnTo>
                  <a:pt x="65148" y="2966"/>
                </a:lnTo>
                <a:lnTo>
                  <a:pt x="65148" y="2864"/>
                </a:lnTo>
                <a:lnTo>
                  <a:pt x="64739" y="2557"/>
                </a:lnTo>
                <a:close/>
                <a:moveTo>
                  <a:pt x="67705" y="2966"/>
                </a:moveTo>
                <a:lnTo>
                  <a:pt x="67295" y="3273"/>
                </a:lnTo>
                <a:lnTo>
                  <a:pt x="67705" y="3477"/>
                </a:lnTo>
                <a:lnTo>
                  <a:pt x="67398" y="3682"/>
                </a:lnTo>
                <a:lnTo>
                  <a:pt x="69136" y="3273"/>
                </a:lnTo>
                <a:lnTo>
                  <a:pt x="67705" y="2966"/>
                </a:lnTo>
                <a:close/>
                <a:moveTo>
                  <a:pt x="136943" y="3170"/>
                </a:moveTo>
                <a:lnTo>
                  <a:pt x="135818" y="3273"/>
                </a:lnTo>
                <a:lnTo>
                  <a:pt x="136841" y="3682"/>
                </a:lnTo>
                <a:lnTo>
                  <a:pt x="136432" y="3886"/>
                </a:lnTo>
                <a:lnTo>
                  <a:pt x="137557" y="3886"/>
                </a:lnTo>
                <a:lnTo>
                  <a:pt x="137352" y="3989"/>
                </a:lnTo>
                <a:lnTo>
                  <a:pt x="137761" y="4091"/>
                </a:lnTo>
                <a:lnTo>
                  <a:pt x="138784" y="3784"/>
                </a:lnTo>
                <a:lnTo>
                  <a:pt x="137659" y="3477"/>
                </a:lnTo>
                <a:lnTo>
                  <a:pt x="137761" y="3477"/>
                </a:lnTo>
                <a:lnTo>
                  <a:pt x="137148" y="3375"/>
                </a:lnTo>
                <a:lnTo>
                  <a:pt x="136943" y="3170"/>
                </a:lnTo>
                <a:close/>
                <a:moveTo>
                  <a:pt x="131114" y="2250"/>
                </a:moveTo>
                <a:lnTo>
                  <a:pt x="131114" y="2352"/>
                </a:lnTo>
                <a:lnTo>
                  <a:pt x="130295" y="2352"/>
                </a:lnTo>
                <a:lnTo>
                  <a:pt x="131318" y="2864"/>
                </a:lnTo>
                <a:lnTo>
                  <a:pt x="130705" y="2864"/>
                </a:lnTo>
                <a:lnTo>
                  <a:pt x="131625" y="3375"/>
                </a:lnTo>
                <a:lnTo>
                  <a:pt x="132648" y="3273"/>
                </a:lnTo>
                <a:lnTo>
                  <a:pt x="132545" y="3170"/>
                </a:lnTo>
                <a:lnTo>
                  <a:pt x="132545" y="3068"/>
                </a:lnTo>
                <a:lnTo>
                  <a:pt x="132955" y="3068"/>
                </a:lnTo>
                <a:lnTo>
                  <a:pt x="133261" y="3273"/>
                </a:lnTo>
                <a:lnTo>
                  <a:pt x="133875" y="3068"/>
                </a:lnTo>
                <a:lnTo>
                  <a:pt x="133670" y="3170"/>
                </a:lnTo>
                <a:lnTo>
                  <a:pt x="134080" y="3273"/>
                </a:lnTo>
                <a:lnTo>
                  <a:pt x="132443" y="3580"/>
                </a:lnTo>
                <a:lnTo>
                  <a:pt x="132750" y="3784"/>
                </a:lnTo>
                <a:lnTo>
                  <a:pt x="134080" y="3784"/>
                </a:lnTo>
                <a:lnTo>
                  <a:pt x="132545" y="4091"/>
                </a:lnTo>
                <a:lnTo>
                  <a:pt x="134284" y="4602"/>
                </a:lnTo>
                <a:lnTo>
                  <a:pt x="134386" y="4398"/>
                </a:lnTo>
                <a:lnTo>
                  <a:pt x="134284" y="4295"/>
                </a:lnTo>
                <a:lnTo>
                  <a:pt x="134898" y="3886"/>
                </a:lnTo>
                <a:lnTo>
                  <a:pt x="134898" y="3580"/>
                </a:lnTo>
                <a:lnTo>
                  <a:pt x="135205" y="3477"/>
                </a:lnTo>
                <a:lnTo>
                  <a:pt x="135511" y="3170"/>
                </a:lnTo>
                <a:lnTo>
                  <a:pt x="136432" y="3068"/>
                </a:lnTo>
                <a:lnTo>
                  <a:pt x="135920" y="2864"/>
                </a:lnTo>
                <a:lnTo>
                  <a:pt x="136023" y="2761"/>
                </a:lnTo>
                <a:lnTo>
                  <a:pt x="134795" y="2659"/>
                </a:lnTo>
                <a:lnTo>
                  <a:pt x="134795" y="2455"/>
                </a:lnTo>
                <a:lnTo>
                  <a:pt x="134182" y="2557"/>
                </a:lnTo>
                <a:lnTo>
                  <a:pt x="134386" y="2352"/>
                </a:lnTo>
                <a:lnTo>
                  <a:pt x="133261" y="2250"/>
                </a:lnTo>
                <a:lnTo>
                  <a:pt x="133261" y="2250"/>
                </a:lnTo>
                <a:lnTo>
                  <a:pt x="133568" y="2864"/>
                </a:lnTo>
                <a:lnTo>
                  <a:pt x="133568" y="2864"/>
                </a:lnTo>
                <a:lnTo>
                  <a:pt x="132750" y="2455"/>
                </a:lnTo>
                <a:lnTo>
                  <a:pt x="131318" y="2455"/>
                </a:lnTo>
                <a:lnTo>
                  <a:pt x="131932" y="2250"/>
                </a:lnTo>
                <a:close/>
                <a:moveTo>
                  <a:pt x="66682" y="4398"/>
                </a:moveTo>
                <a:lnTo>
                  <a:pt x="66784" y="4500"/>
                </a:lnTo>
                <a:lnTo>
                  <a:pt x="66477" y="4500"/>
                </a:lnTo>
                <a:lnTo>
                  <a:pt x="67091" y="4705"/>
                </a:lnTo>
                <a:lnTo>
                  <a:pt x="66784" y="4705"/>
                </a:lnTo>
                <a:lnTo>
                  <a:pt x="68232" y="4795"/>
                </a:lnTo>
                <a:lnTo>
                  <a:pt x="68232" y="4795"/>
                </a:lnTo>
                <a:lnTo>
                  <a:pt x="68625" y="4500"/>
                </a:lnTo>
                <a:lnTo>
                  <a:pt x="66682" y="4398"/>
                </a:lnTo>
                <a:close/>
                <a:moveTo>
                  <a:pt x="68232" y="4795"/>
                </a:moveTo>
                <a:lnTo>
                  <a:pt x="68216" y="4807"/>
                </a:lnTo>
                <a:lnTo>
                  <a:pt x="68324" y="4801"/>
                </a:lnTo>
                <a:lnTo>
                  <a:pt x="68324" y="4801"/>
                </a:lnTo>
                <a:lnTo>
                  <a:pt x="68232" y="4795"/>
                </a:lnTo>
                <a:close/>
                <a:moveTo>
                  <a:pt x="71489" y="4500"/>
                </a:moveTo>
                <a:lnTo>
                  <a:pt x="70568" y="4705"/>
                </a:lnTo>
                <a:lnTo>
                  <a:pt x="71080" y="4807"/>
                </a:lnTo>
                <a:lnTo>
                  <a:pt x="71489" y="4500"/>
                </a:lnTo>
                <a:close/>
                <a:moveTo>
                  <a:pt x="81102" y="205"/>
                </a:moveTo>
                <a:lnTo>
                  <a:pt x="81614" y="409"/>
                </a:lnTo>
                <a:lnTo>
                  <a:pt x="80386" y="307"/>
                </a:lnTo>
                <a:lnTo>
                  <a:pt x="80489" y="409"/>
                </a:lnTo>
                <a:lnTo>
                  <a:pt x="79773" y="409"/>
                </a:lnTo>
                <a:lnTo>
                  <a:pt x="79977" y="511"/>
                </a:lnTo>
                <a:lnTo>
                  <a:pt x="79466" y="511"/>
                </a:lnTo>
                <a:lnTo>
                  <a:pt x="80693" y="920"/>
                </a:lnTo>
                <a:lnTo>
                  <a:pt x="80693" y="920"/>
                </a:lnTo>
                <a:lnTo>
                  <a:pt x="79159" y="716"/>
                </a:lnTo>
                <a:lnTo>
                  <a:pt x="77011" y="716"/>
                </a:lnTo>
                <a:lnTo>
                  <a:pt x="77727" y="818"/>
                </a:lnTo>
                <a:lnTo>
                  <a:pt x="73841" y="1023"/>
                </a:lnTo>
                <a:lnTo>
                  <a:pt x="73943" y="1125"/>
                </a:lnTo>
                <a:lnTo>
                  <a:pt x="74864" y="1023"/>
                </a:lnTo>
                <a:lnTo>
                  <a:pt x="74864" y="1023"/>
                </a:lnTo>
                <a:lnTo>
                  <a:pt x="74250" y="1125"/>
                </a:lnTo>
                <a:lnTo>
                  <a:pt x="75989" y="1125"/>
                </a:lnTo>
                <a:lnTo>
                  <a:pt x="74659" y="1227"/>
                </a:lnTo>
                <a:lnTo>
                  <a:pt x="74830" y="1313"/>
                </a:lnTo>
                <a:lnTo>
                  <a:pt x="74830" y="1313"/>
                </a:lnTo>
                <a:lnTo>
                  <a:pt x="77216" y="1227"/>
                </a:lnTo>
                <a:lnTo>
                  <a:pt x="74557" y="1534"/>
                </a:lnTo>
                <a:lnTo>
                  <a:pt x="74557" y="1534"/>
                </a:lnTo>
                <a:lnTo>
                  <a:pt x="78034" y="1330"/>
                </a:lnTo>
                <a:lnTo>
                  <a:pt x="75784" y="1739"/>
                </a:lnTo>
                <a:lnTo>
                  <a:pt x="75784" y="1739"/>
                </a:lnTo>
                <a:lnTo>
                  <a:pt x="78341" y="1636"/>
                </a:lnTo>
                <a:lnTo>
                  <a:pt x="78341" y="1636"/>
                </a:lnTo>
                <a:lnTo>
                  <a:pt x="77830" y="1739"/>
                </a:lnTo>
                <a:lnTo>
                  <a:pt x="81818" y="1125"/>
                </a:lnTo>
                <a:lnTo>
                  <a:pt x="81818" y="1125"/>
                </a:lnTo>
                <a:lnTo>
                  <a:pt x="80386" y="1534"/>
                </a:lnTo>
                <a:lnTo>
                  <a:pt x="81409" y="1534"/>
                </a:lnTo>
                <a:lnTo>
                  <a:pt x="77523" y="1943"/>
                </a:lnTo>
                <a:lnTo>
                  <a:pt x="78648" y="2352"/>
                </a:lnTo>
                <a:lnTo>
                  <a:pt x="78648" y="2352"/>
                </a:lnTo>
                <a:lnTo>
                  <a:pt x="75375" y="2045"/>
                </a:lnTo>
                <a:lnTo>
                  <a:pt x="75375" y="2352"/>
                </a:lnTo>
                <a:lnTo>
                  <a:pt x="76193" y="2761"/>
                </a:lnTo>
                <a:lnTo>
                  <a:pt x="75682" y="2761"/>
                </a:lnTo>
                <a:lnTo>
                  <a:pt x="77216" y="2864"/>
                </a:lnTo>
                <a:lnTo>
                  <a:pt x="75022" y="3201"/>
                </a:lnTo>
                <a:lnTo>
                  <a:pt x="75022" y="3201"/>
                </a:lnTo>
                <a:lnTo>
                  <a:pt x="74761" y="3375"/>
                </a:lnTo>
                <a:lnTo>
                  <a:pt x="75170" y="3477"/>
                </a:lnTo>
                <a:lnTo>
                  <a:pt x="74148" y="3682"/>
                </a:lnTo>
                <a:lnTo>
                  <a:pt x="74045" y="3886"/>
                </a:lnTo>
                <a:lnTo>
                  <a:pt x="75989" y="3580"/>
                </a:lnTo>
                <a:lnTo>
                  <a:pt x="73739" y="3989"/>
                </a:lnTo>
                <a:lnTo>
                  <a:pt x="73432" y="3682"/>
                </a:lnTo>
                <a:lnTo>
                  <a:pt x="72716" y="3682"/>
                </a:lnTo>
                <a:lnTo>
                  <a:pt x="72818" y="4193"/>
                </a:lnTo>
                <a:lnTo>
                  <a:pt x="71489" y="4500"/>
                </a:lnTo>
                <a:lnTo>
                  <a:pt x="71489" y="4500"/>
                </a:lnTo>
                <a:lnTo>
                  <a:pt x="71489" y="4500"/>
                </a:lnTo>
                <a:lnTo>
                  <a:pt x="71284" y="4807"/>
                </a:lnTo>
                <a:lnTo>
                  <a:pt x="71898" y="4705"/>
                </a:lnTo>
                <a:lnTo>
                  <a:pt x="71898" y="4807"/>
                </a:lnTo>
                <a:lnTo>
                  <a:pt x="75784" y="4807"/>
                </a:lnTo>
                <a:lnTo>
                  <a:pt x="75477" y="5011"/>
                </a:lnTo>
                <a:lnTo>
                  <a:pt x="75477" y="5011"/>
                </a:lnTo>
                <a:lnTo>
                  <a:pt x="77318" y="4705"/>
                </a:lnTo>
                <a:lnTo>
                  <a:pt x="77727" y="4398"/>
                </a:lnTo>
                <a:lnTo>
                  <a:pt x="77114" y="4398"/>
                </a:lnTo>
                <a:lnTo>
                  <a:pt x="77216" y="4193"/>
                </a:lnTo>
                <a:lnTo>
                  <a:pt x="75682" y="4091"/>
                </a:lnTo>
                <a:lnTo>
                  <a:pt x="76193" y="4091"/>
                </a:lnTo>
                <a:lnTo>
                  <a:pt x="76091" y="3989"/>
                </a:lnTo>
                <a:lnTo>
                  <a:pt x="78341" y="3886"/>
                </a:lnTo>
                <a:lnTo>
                  <a:pt x="78545" y="3580"/>
                </a:lnTo>
                <a:lnTo>
                  <a:pt x="80489" y="3375"/>
                </a:lnTo>
                <a:lnTo>
                  <a:pt x="79977" y="3170"/>
                </a:lnTo>
                <a:lnTo>
                  <a:pt x="81205" y="3068"/>
                </a:lnTo>
                <a:lnTo>
                  <a:pt x="79159" y="2761"/>
                </a:lnTo>
                <a:lnTo>
                  <a:pt x="81614" y="2659"/>
                </a:lnTo>
                <a:lnTo>
                  <a:pt x="80386" y="2455"/>
                </a:lnTo>
                <a:lnTo>
                  <a:pt x="82534" y="2352"/>
                </a:lnTo>
                <a:lnTo>
                  <a:pt x="81920" y="2250"/>
                </a:lnTo>
                <a:lnTo>
                  <a:pt x="83966" y="2250"/>
                </a:lnTo>
                <a:lnTo>
                  <a:pt x="83864" y="2148"/>
                </a:lnTo>
                <a:lnTo>
                  <a:pt x="84375" y="2045"/>
                </a:lnTo>
                <a:lnTo>
                  <a:pt x="83557" y="2045"/>
                </a:lnTo>
                <a:lnTo>
                  <a:pt x="84682" y="1943"/>
                </a:lnTo>
                <a:lnTo>
                  <a:pt x="84580" y="1739"/>
                </a:lnTo>
                <a:lnTo>
                  <a:pt x="88466" y="1125"/>
                </a:lnTo>
                <a:lnTo>
                  <a:pt x="86216" y="1330"/>
                </a:lnTo>
                <a:lnTo>
                  <a:pt x="90920" y="614"/>
                </a:lnTo>
                <a:lnTo>
                  <a:pt x="89898" y="511"/>
                </a:lnTo>
                <a:lnTo>
                  <a:pt x="90000" y="409"/>
                </a:lnTo>
                <a:lnTo>
                  <a:pt x="89795" y="409"/>
                </a:lnTo>
                <a:lnTo>
                  <a:pt x="89898" y="307"/>
                </a:lnTo>
                <a:lnTo>
                  <a:pt x="89898" y="307"/>
                </a:lnTo>
                <a:lnTo>
                  <a:pt x="87136" y="409"/>
                </a:lnTo>
                <a:lnTo>
                  <a:pt x="88466" y="205"/>
                </a:lnTo>
                <a:lnTo>
                  <a:pt x="84682" y="205"/>
                </a:lnTo>
                <a:lnTo>
                  <a:pt x="84989" y="409"/>
                </a:lnTo>
                <a:lnTo>
                  <a:pt x="82739" y="205"/>
                </a:lnTo>
                <a:lnTo>
                  <a:pt x="83352" y="409"/>
                </a:lnTo>
                <a:lnTo>
                  <a:pt x="83352" y="409"/>
                </a:lnTo>
                <a:lnTo>
                  <a:pt x="81102" y="205"/>
                </a:lnTo>
                <a:close/>
                <a:moveTo>
                  <a:pt x="62898" y="4909"/>
                </a:moveTo>
                <a:lnTo>
                  <a:pt x="63205" y="5011"/>
                </a:lnTo>
                <a:lnTo>
                  <a:pt x="63205" y="4909"/>
                </a:lnTo>
                <a:close/>
                <a:moveTo>
                  <a:pt x="55227" y="3989"/>
                </a:moveTo>
                <a:lnTo>
                  <a:pt x="55330" y="4091"/>
                </a:lnTo>
                <a:lnTo>
                  <a:pt x="50318" y="5011"/>
                </a:lnTo>
                <a:lnTo>
                  <a:pt x="50523" y="5011"/>
                </a:lnTo>
                <a:lnTo>
                  <a:pt x="50318" y="5216"/>
                </a:lnTo>
                <a:lnTo>
                  <a:pt x="50318" y="5216"/>
                </a:lnTo>
                <a:lnTo>
                  <a:pt x="51545" y="5011"/>
                </a:lnTo>
                <a:lnTo>
                  <a:pt x="51443" y="5318"/>
                </a:lnTo>
                <a:lnTo>
                  <a:pt x="54102" y="4500"/>
                </a:lnTo>
                <a:lnTo>
                  <a:pt x="53591" y="4909"/>
                </a:lnTo>
                <a:lnTo>
                  <a:pt x="53591" y="4909"/>
                </a:lnTo>
                <a:lnTo>
                  <a:pt x="56045" y="4091"/>
                </a:lnTo>
                <a:lnTo>
                  <a:pt x="55227" y="3989"/>
                </a:lnTo>
                <a:close/>
                <a:moveTo>
                  <a:pt x="65761" y="4705"/>
                </a:moveTo>
                <a:lnTo>
                  <a:pt x="63818" y="4807"/>
                </a:lnTo>
                <a:lnTo>
                  <a:pt x="64227" y="4909"/>
                </a:lnTo>
                <a:lnTo>
                  <a:pt x="63920" y="4909"/>
                </a:lnTo>
                <a:lnTo>
                  <a:pt x="64330" y="5011"/>
                </a:lnTo>
                <a:lnTo>
                  <a:pt x="64023" y="5216"/>
                </a:lnTo>
                <a:lnTo>
                  <a:pt x="63205" y="5011"/>
                </a:lnTo>
                <a:lnTo>
                  <a:pt x="62898" y="5114"/>
                </a:lnTo>
                <a:lnTo>
                  <a:pt x="63000" y="5114"/>
                </a:lnTo>
                <a:lnTo>
                  <a:pt x="63102" y="5318"/>
                </a:lnTo>
                <a:lnTo>
                  <a:pt x="63102" y="5318"/>
                </a:lnTo>
                <a:lnTo>
                  <a:pt x="62489" y="5216"/>
                </a:lnTo>
                <a:lnTo>
                  <a:pt x="61875" y="5420"/>
                </a:lnTo>
                <a:lnTo>
                  <a:pt x="64125" y="5420"/>
                </a:lnTo>
                <a:lnTo>
                  <a:pt x="62898" y="5625"/>
                </a:lnTo>
                <a:lnTo>
                  <a:pt x="63102" y="5727"/>
                </a:lnTo>
                <a:lnTo>
                  <a:pt x="63000" y="5932"/>
                </a:lnTo>
                <a:lnTo>
                  <a:pt x="63000" y="5932"/>
                </a:lnTo>
                <a:lnTo>
                  <a:pt x="65148" y="5420"/>
                </a:lnTo>
                <a:lnTo>
                  <a:pt x="64943" y="5318"/>
                </a:lnTo>
                <a:lnTo>
                  <a:pt x="65761" y="4705"/>
                </a:lnTo>
                <a:close/>
                <a:moveTo>
                  <a:pt x="209148" y="5011"/>
                </a:moveTo>
                <a:lnTo>
                  <a:pt x="209455" y="5420"/>
                </a:lnTo>
                <a:lnTo>
                  <a:pt x="207102" y="5216"/>
                </a:lnTo>
                <a:lnTo>
                  <a:pt x="207409" y="5318"/>
                </a:lnTo>
                <a:lnTo>
                  <a:pt x="207205" y="5318"/>
                </a:lnTo>
                <a:lnTo>
                  <a:pt x="207716" y="5625"/>
                </a:lnTo>
                <a:lnTo>
                  <a:pt x="207511" y="5625"/>
                </a:lnTo>
                <a:lnTo>
                  <a:pt x="211705" y="5932"/>
                </a:lnTo>
                <a:lnTo>
                  <a:pt x="210170" y="5420"/>
                </a:lnTo>
                <a:lnTo>
                  <a:pt x="210170" y="5420"/>
                </a:lnTo>
                <a:lnTo>
                  <a:pt x="212420" y="5727"/>
                </a:lnTo>
                <a:lnTo>
                  <a:pt x="212318" y="5523"/>
                </a:lnTo>
                <a:lnTo>
                  <a:pt x="209148" y="5011"/>
                </a:lnTo>
                <a:close/>
                <a:moveTo>
                  <a:pt x="65148" y="5932"/>
                </a:moveTo>
                <a:lnTo>
                  <a:pt x="65966" y="6239"/>
                </a:lnTo>
                <a:lnTo>
                  <a:pt x="66989" y="5932"/>
                </a:lnTo>
                <a:close/>
                <a:moveTo>
                  <a:pt x="59523" y="4500"/>
                </a:moveTo>
                <a:lnTo>
                  <a:pt x="58193" y="4807"/>
                </a:lnTo>
                <a:lnTo>
                  <a:pt x="58295" y="5011"/>
                </a:lnTo>
                <a:lnTo>
                  <a:pt x="57886" y="5216"/>
                </a:lnTo>
                <a:lnTo>
                  <a:pt x="58193" y="5420"/>
                </a:lnTo>
                <a:lnTo>
                  <a:pt x="56455" y="5216"/>
                </a:lnTo>
                <a:lnTo>
                  <a:pt x="56659" y="5216"/>
                </a:lnTo>
                <a:lnTo>
                  <a:pt x="55739" y="4909"/>
                </a:lnTo>
                <a:lnTo>
                  <a:pt x="55841" y="4807"/>
                </a:lnTo>
                <a:lnTo>
                  <a:pt x="54716" y="4909"/>
                </a:lnTo>
                <a:lnTo>
                  <a:pt x="55227" y="5011"/>
                </a:lnTo>
                <a:lnTo>
                  <a:pt x="53795" y="5216"/>
                </a:lnTo>
                <a:lnTo>
                  <a:pt x="54818" y="5216"/>
                </a:lnTo>
                <a:lnTo>
                  <a:pt x="53182" y="5420"/>
                </a:lnTo>
                <a:lnTo>
                  <a:pt x="54511" y="5318"/>
                </a:lnTo>
                <a:lnTo>
                  <a:pt x="52466" y="5727"/>
                </a:lnTo>
                <a:lnTo>
                  <a:pt x="53386" y="5932"/>
                </a:lnTo>
                <a:lnTo>
                  <a:pt x="53693" y="5830"/>
                </a:lnTo>
                <a:lnTo>
                  <a:pt x="53898" y="5932"/>
                </a:lnTo>
                <a:lnTo>
                  <a:pt x="54307" y="5830"/>
                </a:lnTo>
                <a:lnTo>
                  <a:pt x="54409" y="5727"/>
                </a:lnTo>
                <a:lnTo>
                  <a:pt x="55227" y="5625"/>
                </a:lnTo>
                <a:lnTo>
                  <a:pt x="54614" y="5830"/>
                </a:lnTo>
                <a:lnTo>
                  <a:pt x="56455" y="5727"/>
                </a:lnTo>
                <a:lnTo>
                  <a:pt x="56455" y="5727"/>
                </a:lnTo>
                <a:lnTo>
                  <a:pt x="54102" y="6136"/>
                </a:lnTo>
                <a:lnTo>
                  <a:pt x="54102" y="6341"/>
                </a:lnTo>
                <a:lnTo>
                  <a:pt x="57784" y="5932"/>
                </a:lnTo>
                <a:lnTo>
                  <a:pt x="57682" y="5932"/>
                </a:lnTo>
                <a:lnTo>
                  <a:pt x="59625" y="5727"/>
                </a:lnTo>
                <a:lnTo>
                  <a:pt x="60443" y="5114"/>
                </a:lnTo>
                <a:lnTo>
                  <a:pt x="58909" y="5318"/>
                </a:lnTo>
                <a:lnTo>
                  <a:pt x="59216" y="5114"/>
                </a:lnTo>
                <a:lnTo>
                  <a:pt x="58909" y="5114"/>
                </a:lnTo>
                <a:lnTo>
                  <a:pt x="59523" y="4500"/>
                </a:lnTo>
                <a:close/>
                <a:moveTo>
                  <a:pt x="70057" y="4705"/>
                </a:moveTo>
                <a:lnTo>
                  <a:pt x="68324" y="4801"/>
                </a:lnTo>
                <a:lnTo>
                  <a:pt x="68324" y="4801"/>
                </a:lnTo>
                <a:lnTo>
                  <a:pt x="68420" y="4807"/>
                </a:lnTo>
                <a:lnTo>
                  <a:pt x="68420" y="5318"/>
                </a:lnTo>
                <a:lnTo>
                  <a:pt x="67909" y="5625"/>
                </a:lnTo>
                <a:lnTo>
                  <a:pt x="67807" y="5830"/>
                </a:lnTo>
                <a:lnTo>
                  <a:pt x="68420" y="6034"/>
                </a:lnTo>
                <a:lnTo>
                  <a:pt x="68318" y="6136"/>
                </a:lnTo>
                <a:lnTo>
                  <a:pt x="69955" y="6136"/>
                </a:lnTo>
                <a:lnTo>
                  <a:pt x="69648" y="6341"/>
                </a:lnTo>
                <a:lnTo>
                  <a:pt x="75580" y="6034"/>
                </a:lnTo>
                <a:lnTo>
                  <a:pt x="75068" y="5932"/>
                </a:lnTo>
                <a:lnTo>
                  <a:pt x="75580" y="5523"/>
                </a:lnTo>
                <a:lnTo>
                  <a:pt x="74966" y="5420"/>
                </a:lnTo>
                <a:lnTo>
                  <a:pt x="75068" y="5318"/>
                </a:lnTo>
                <a:lnTo>
                  <a:pt x="71898" y="5523"/>
                </a:lnTo>
                <a:lnTo>
                  <a:pt x="72000" y="5625"/>
                </a:lnTo>
                <a:lnTo>
                  <a:pt x="70261" y="5420"/>
                </a:lnTo>
                <a:lnTo>
                  <a:pt x="70159" y="5523"/>
                </a:lnTo>
                <a:lnTo>
                  <a:pt x="69750" y="5523"/>
                </a:lnTo>
                <a:lnTo>
                  <a:pt x="70261" y="5318"/>
                </a:lnTo>
                <a:lnTo>
                  <a:pt x="69239" y="4909"/>
                </a:lnTo>
                <a:lnTo>
                  <a:pt x="70568" y="4909"/>
                </a:lnTo>
                <a:lnTo>
                  <a:pt x="69443" y="4807"/>
                </a:lnTo>
                <a:lnTo>
                  <a:pt x="70057" y="4705"/>
                </a:lnTo>
                <a:close/>
                <a:moveTo>
                  <a:pt x="165273" y="4705"/>
                </a:moveTo>
                <a:lnTo>
                  <a:pt x="160773" y="4909"/>
                </a:lnTo>
                <a:lnTo>
                  <a:pt x="160875" y="5011"/>
                </a:lnTo>
                <a:lnTo>
                  <a:pt x="160364" y="5114"/>
                </a:lnTo>
                <a:lnTo>
                  <a:pt x="159341" y="5420"/>
                </a:lnTo>
                <a:lnTo>
                  <a:pt x="158727" y="5625"/>
                </a:lnTo>
                <a:lnTo>
                  <a:pt x="158830" y="5727"/>
                </a:lnTo>
                <a:lnTo>
                  <a:pt x="158216" y="5830"/>
                </a:lnTo>
                <a:lnTo>
                  <a:pt x="158727" y="5932"/>
                </a:lnTo>
                <a:lnTo>
                  <a:pt x="158318" y="6239"/>
                </a:lnTo>
                <a:lnTo>
                  <a:pt x="158727" y="6341"/>
                </a:lnTo>
                <a:lnTo>
                  <a:pt x="158318" y="6443"/>
                </a:lnTo>
                <a:lnTo>
                  <a:pt x="158114" y="6648"/>
                </a:lnTo>
                <a:lnTo>
                  <a:pt x="157602" y="6955"/>
                </a:lnTo>
                <a:lnTo>
                  <a:pt x="158114" y="7261"/>
                </a:lnTo>
                <a:lnTo>
                  <a:pt x="160057" y="7057"/>
                </a:lnTo>
                <a:lnTo>
                  <a:pt x="159750" y="6852"/>
                </a:lnTo>
                <a:lnTo>
                  <a:pt x="160159" y="6341"/>
                </a:lnTo>
                <a:lnTo>
                  <a:pt x="160875" y="6239"/>
                </a:lnTo>
                <a:lnTo>
                  <a:pt x="160875" y="6136"/>
                </a:lnTo>
                <a:lnTo>
                  <a:pt x="161182" y="6034"/>
                </a:lnTo>
                <a:lnTo>
                  <a:pt x="160977" y="5932"/>
                </a:lnTo>
                <a:lnTo>
                  <a:pt x="165273" y="4705"/>
                </a:lnTo>
                <a:close/>
                <a:moveTo>
                  <a:pt x="212114" y="6852"/>
                </a:moveTo>
                <a:lnTo>
                  <a:pt x="211500" y="7261"/>
                </a:lnTo>
                <a:lnTo>
                  <a:pt x="214057" y="7364"/>
                </a:lnTo>
                <a:lnTo>
                  <a:pt x="212114" y="6852"/>
                </a:lnTo>
                <a:close/>
                <a:moveTo>
                  <a:pt x="177955" y="7159"/>
                </a:moveTo>
                <a:lnTo>
                  <a:pt x="178568" y="7466"/>
                </a:lnTo>
                <a:lnTo>
                  <a:pt x="177852" y="7261"/>
                </a:lnTo>
                <a:lnTo>
                  <a:pt x="177955" y="7159"/>
                </a:lnTo>
                <a:close/>
                <a:moveTo>
                  <a:pt x="58602" y="6955"/>
                </a:moveTo>
                <a:lnTo>
                  <a:pt x="57375" y="7159"/>
                </a:lnTo>
                <a:lnTo>
                  <a:pt x="57784" y="7568"/>
                </a:lnTo>
                <a:lnTo>
                  <a:pt x="58602" y="7261"/>
                </a:lnTo>
                <a:lnTo>
                  <a:pt x="58602" y="6955"/>
                </a:lnTo>
                <a:close/>
                <a:moveTo>
                  <a:pt x="108307" y="7568"/>
                </a:moveTo>
                <a:lnTo>
                  <a:pt x="108211" y="7587"/>
                </a:lnTo>
                <a:lnTo>
                  <a:pt x="108211" y="7587"/>
                </a:lnTo>
                <a:lnTo>
                  <a:pt x="108381" y="7603"/>
                </a:lnTo>
                <a:lnTo>
                  <a:pt x="108381" y="7603"/>
                </a:lnTo>
                <a:lnTo>
                  <a:pt x="108307" y="7568"/>
                </a:lnTo>
                <a:close/>
                <a:moveTo>
                  <a:pt x="73636" y="7159"/>
                </a:moveTo>
                <a:lnTo>
                  <a:pt x="74659" y="7670"/>
                </a:lnTo>
                <a:lnTo>
                  <a:pt x="76193" y="7670"/>
                </a:lnTo>
                <a:lnTo>
                  <a:pt x="76193" y="7466"/>
                </a:lnTo>
                <a:lnTo>
                  <a:pt x="75989" y="7261"/>
                </a:lnTo>
                <a:lnTo>
                  <a:pt x="73636" y="7159"/>
                </a:lnTo>
                <a:close/>
                <a:moveTo>
                  <a:pt x="108381" y="7603"/>
                </a:moveTo>
                <a:lnTo>
                  <a:pt x="109841" y="8284"/>
                </a:lnTo>
                <a:lnTo>
                  <a:pt x="110250" y="7773"/>
                </a:lnTo>
                <a:lnTo>
                  <a:pt x="108381" y="7603"/>
                </a:lnTo>
                <a:close/>
                <a:moveTo>
                  <a:pt x="68011" y="6852"/>
                </a:moveTo>
                <a:lnTo>
                  <a:pt x="64227" y="7364"/>
                </a:lnTo>
                <a:lnTo>
                  <a:pt x="63511" y="8386"/>
                </a:lnTo>
                <a:lnTo>
                  <a:pt x="63511" y="8386"/>
                </a:lnTo>
                <a:lnTo>
                  <a:pt x="64534" y="8182"/>
                </a:lnTo>
                <a:lnTo>
                  <a:pt x="64739" y="7773"/>
                </a:lnTo>
                <a:lnTo>
                  <a:pt x="65352" y="7773"/>
                </a:lnTo>
                <a:lnTo>
                  <a:pt x="68011" y="6852"/>
                </a:lnTo>
                <a:close/>
                <a:moveTo>
                  <a:pt x="216716" y="8182"/>
                </a:moveTo>
                <a:lnTo>
                  <a:pt x="217227" y="8489"/>
                </a:lnTo>
                <a:lnTo>
                  <a:pt x="217330" y="8182"/>
                </a:lnTo>
                <a:close/>
                <a:moveTo>
                  <a:pt x="62080" y="6852"/>
                </a:moveTo>
                <a:lnTo>
                  <a:pt x="60852" y="7159"/>
                </a:lnTo>
                <a:lnTo>
                  <a:pt x="61568" y="7364"/>
                </a:lnTo>
                <a:lnTo>
                  <a:pt x="61057" y="7466"/>
                </a:lnTo>
                <a:lnTo>
                  <a:pt x="61057" y="7568"/>
                </a:lnTo>
                <a:lnTo>
                  <a:pt x="60341" y="7773"/>
                </a:lnTo>
                <a:lnTo>
                  <a:pt x="60034" y="7466"/>
                </a:lnTo>
                <a:lnTo>
                  <a:pt x="59420" y="7773"/>
                </a:lnTo>
                <a:lnTo>
                  <a:pt x="59727" y="8182"/>
                </a:lnTo>
                <a:lnTo>
                  <a:pt x="60136" y="8284"/>
                </a:lnTo>
                <a:lnTo>
                  <a:pt x="60443" y="8898"/>
                </a:lnTo>
                <a:lnTo>
                  <a:pt x="61159" y="8898"/>
                </a:lnTo>
                <a:lnTo>
                  <a:pt x="61364" y="8489"/>
                </a:lnTo>
                <a:lnTo>
                  <a:pt x="62182" y="8591"/>
                </a:lnTo>
                <a:lnTo>
                  <a:pt x="63205" y="7773"/>
                </a:lnTo>
                <a:lnTo>
                  <a:pt x="62795" y="7875"/>
                </a:lnTo>
                <a:lnTo>
                  <a:pt x="62795" y="7670"/>
                </a:lnTo>
                <a:lnTo>
                  <a:pt x="62898" y="7670"/>
                </a:lnTo>
                <a:lnTo>
                  <a:pt x="62182" y="7568"/>
                </a:lnTo>
                <a:lnTo>
                  <a:pt x="63409" y="7261"/>
                </a:lnTo>
                <a:lnTo>
                  <a:pt x="63205" y="7159"/>
                </a:lnTo>
                <a:lnTo>
                  <a:pt x="63511" y="6852"/>
                </a:lnTo>
                <a:close/>
                <a:moveTo>
                  <a:pt x="47250" y="6443"/>
                </a:moveTo>
                <a:lnTo>
                  <a:pt x="47148" y="6852"/>
                </a:lnTo>
                <a:lnTo>
                  <a:pt x="43977" y="8386"/>
                </a:lnTo>
                <a:lnTo>
                  <a:pt x="44284" y="8386"/>
                </a:lnTo>
                <a:lnTo>
                  <a:pt x="44898" y="8693"/>
                </a:lnTo>
                <a:lnTo>
                  <a:pt x="44795" y="9102"/>
                </a:lnTo>
                <a:lnTo>
                  <a:pt x="44795" y="9102"/>
                </a:lnTo>
                <a:lnTo>
                  <a:pt x="51955" y="7159"/>
                </a:lnTo>
                <a:lnTo>
                  <a:pt x="51545" y="6545"/>
                </a:lnTo>
                <a:lnTo>
                  <a:pt x="50318" y="6750"/>
                </a:lnTo>
                <a:lnTo>
                  <a:pt x="50420" y="6545"/>
                </a:lnTo>
                <a:lnTo>
                  <a:pt x="50011" y="6648"/>
                </a:lnTo>
                <a:lnTo>
                  <a:pt x="50216" y="6545"/>
                </a:lnTo>
                <a:lnTo>
                  <a:pt x="47250" y="6443"/>
                </a:lnTo>
                <a:close/>
                <a:moveTo>
                  <a:pt x="158625" y="7261"/>
                </a:moveTo>
                <a:lnTo>
                  <a:pt x="157602" y="7875"/>
                </a:lnTo>
                <a:lnTo>
                  <a:pt x="157500" y="8182"/>
                </a:lnTo>
                <a:lnTo>
                  <a:pt x="156989" y="8284"/>
                </a:lnTo>
                <a:lnTo>
                  <a:pt x="159034" y="9102"/>
                </a:lnTo>
                <a:lnTo>
                  <a:pt x="158830" y="9102"/>
                </a:lnTo>
                <a:lnTo>
                  <a:pt x="158830" y="9205"/>
                </a:lnTo>
                <a:lnTo>
                  <a:pt x="158727" y="9205"/>
                </a:lnTo>
                <a:lnTo>
                  <a:pt x="158727" y="9307"/>
                </a:lnTo>
                <a:lnTo>
                  <a:pt x="158625" y="9307"/>
                </a:lnTo>
                <a:lnTo>
                  <a:pt x="160773" y="9614"/>
                </a:lnTo>
                <a:lnTo>
                  <a:pt x="160773" y="9614"/>
                </a:lnTo>
                <a:lnTo>
                  <a:pt x="160568" y="9511"/>
                </a:lnTo>
                <a:lnTo>
                  <a:pt x="161489" y="9511"/>
                </a:lnTo>
                <a:lnTo>
                  <a:pt x="159239" y="8080"/>
                </a:lnTo>
                <a:lnTo>
                  <a:pt x="159341" y="7773"/>
                </a:lnTo>
                <a:lnTo>
                  <a:pt x="159545" y="7670"/>
                </a:lnTo>
                <a:lnTo>
                  <a:pt x="159545" y="7466"/>
                </a:lnTo>
                <a:lnTo>
                  <a:pt x="158625" y="7261"/>
                </a:lnTo>
                <a:close/>
                <a:moveTo>
                  <a:pt x="18920" y="9818"/>
                </a:moveTo>
                <a:lnTo>
                  <a:pt x="18511" y="9920"/>
                </a:lnTo>
                <a:lnTo>
                  <a:pt x="18511" y="9920"/>
                </a:lnTo>
                <a:lnTo>
                  <a:pt x="18637" y="9901"/>
                </a:lnTo>
                <a:lnTo>
                  <a:pt x="18637" y="9901"/>
                </a:lnTo>
                <a:lnTo>
                  <a:pt x="18920" y="9818"/>
                </a:lnTo>
                <a:close/>
                <a:moveTo>
                  <a:pt x="137352" y="10125"/>
                </a:moveTo>
                <a:lnTo>
                  <a:pt x="137352" y="10125"/>
                </a:lnTo>
                <a:lnTo>
                  <a:pt x="137352" y="10125"/>
                </a:lnTo>
                <a:close/>
                <a:moveTo>
                  <a:pt x="88977" y="9818"/>
                </a:moveTo>
                <a:lnTo>
                  <a:pt x="88670" y="10125"/>
                </a:lnTo>
                <a:lnTo>
                  <a:pt x="88466" y="10125"/>
                </a:lnTo>
                <a:lnTo>
                  <a:pt x="88364" y="10432"/>
                </a:lnTo>
                <a:lnTo>
                  <a:pt x="88875" y="10534"/>
                </a:lnTo>
                <a:lnTo>
                  <a:pt x="88568" y="10636"/>
                </a:lnTo>
                <a:lnTo>
                  <a:pt x="89489" y="10636"/>
                </a:lnTo>
                <a:lnTo>
                  <a:pt x="90000" y="10227"/>
                </a:lnTo>
                <a:lnTo>
                  <a:pt x="88977" y="9818"/>
                </a:lnTo>
                <a:close/>
                <a:moveTo>
                  <a:pt x="52466" y="7261"/>
                </a:moveTo>
                <a:lnTo>
                  <a:pt x="48170" y="8591"/>
                </a:lnTo>
                <a:lnTo>
                  <a:pt x="48784" y="8693"/>
                </a:lnTo>
                <a:lnTo>
                  <a:pt x="48375" y="8898"/>
                </a:lnTo>
                <a:lnTo>
                  <a:pt x="50216" y="8795"/>
                </a:lnTo>
                <a:lnTo>
                  <a:pt x="50216" y="8795"/>
                </a:lnTo>
                <a:lnTo>
                  <a:pt x="49705" y="8898"/>
                </a:lnTo>
                <a:lnTo>
                  <a:pt x="49807" y="8898"/>
                </a:lnTo>
                <a:lnTo>
                  <a:pt x="47761" y="9307"/>
                </a:lnTo>
                <a:lnTo>
                  <a:pt x="51545" y="9818"/>
                </a:lnTo>
                <a:lnTo>
                  <a:pt x="48273" y="9920"/>
                </a:lnTo>
                <a:lnTo>
                  <a:pt x="47557" y="10534"/>
                </a:lnTo>
                <a:lnTo>
                  <a:pt x="49193" y="10739"/>
                </a:lnTo>
                <a:lnTo>
                  <a:pt x="48989" y="11352"/>
                </a:lnTo>
                <a:lnTo>
                  <a:pt x="54102" y="10534"/>
                </a:lnTo>
                <a:lnTo>
                  <a:pt x="54102" y="10739"/>
                </a:lnTo>
                <a:lnTo>
                  <a:pt x="54818" y="10841"/>
                </a:lnTo>
                <a:lnTo>
                  <a:pt x="54614" y="10943"/>
                </a:lnTo>
                <a:lnTo>
                  <a:pt x="56148" y="11045"/>
                </a:lnTo>
                <a:lnTo>
                  <a:pt x="57170" y="10534"/>
                </a:lnTo>
                <a:lnTo>
                  <a:pt x="56250" y="10739"/>
                </a:lnTo>
                <a:lnTo>
                  <a:pt x="56455" y="10534"/>
                </a:lnTo>
                <a:lnTo>
                  <a:pt x="56352" y="10432"/>
                </a:lnTo>
                <a:lnTo>
                  <a:pt x="58295" y="10023"/>
                </a:lnTo>
                <a:lnTo>
                  <a:pt x="57989" y="9920"/>
                </a:lnTo>
                <a:lnTo>
                  <a:pt x="57989" y="9818"/>
                </a:lnTo>
                <a:lnTo>
                  <a:pt x="56864" y="9409"/>
                </a:lnTo>
                <a:lnTo>
                  <a:pt x="57682" y="7670"/>
                </a:lnTo>
                <a:lnTo>
                  <a:pt x="56455" y="7364"/>
                </a:lnTo>
                <a:lnTo>
                  <a:pt x="55739" y="8489"/>
                </a:lnTo>
                <a:lnTo>
                  <a:pt x="55023" y="8693"/>
                </a:lnTo>
                <a:lnTo>
                  <a:pt x="55023" y="8693"/>
                </a:lnTo>
                <a:lnTo>
                  <a:pt x="55227" y="7875"/>
                </a:lnTo>
                <a:lnTo>
                  <a:pt x="54614" y="7773"/>
                </a:lnTo>
                <a:lnTo>
                  <a:pt x="53591" y="8080"/>
                </a:lnTo>
                <a:lnTo>
                  <a:pt x="53693" y="7977"/>
                </a:lnTo>
                <a:lnTo>
                  <a:pt x="53182" y="8080"/>
                </a:lnTo>
                <a:lnTo>
                  <a:pt x="53182" y="8080"/>
                </a:lnTo>
                <a:lnTo>
                  <a:pt x="53898" y="7773"/>
                </a:lnTo>
                <a:lnTo>
                  <a:pt x="51750" y="7875"/>
                </a:lnTo>
                <a:lnTo>
                  <a:pt x="52466" y="7261"/>
                </a:lnTo>
                <a:close/>
                <a:moveTo>
                  <a:pt x="60341" y="10330"/>
                </a:moveTo>
                <a:lnTo>
                  <a:pt x="58602" y="10841"/>
                </a:lnTo>
                <a:lnTo>
                  <a:pt x="59114" y="11148"/>
                </a:lnTo>
                <a:lnTo>
                  <a:pt x="60136" y="11352"/>
                </a:lnTo>
                <a:lnTo>
                  <a:pt x="61159" y="11045"/>
                </a:lnTo>
                <a:lnTo>
                  <a:pt x="60239" y="10432"/>
                </a:lnTo>
                <a:lnTo>
                  <a:pt x="60341" y="10330"/>
                </a:lnTo>
                <a:close/>
                <a:moveTo>
                  <a:pt x="175193" y="11250"/>
                </a:moveTo>
                <a:lnTo>
                  <a:pt x="176114" y="11557"/>
                </a:lnTo>
                <a:lnTo>
                  <a:pt x="176114" y="12068"/>
                </a:lnTo>
                <a:lnTo>
                  <a:pt x="177136" y="12170"/>
                </a:lnTo>
                <a:lnTo>
                  <a:pt x="177136" y="12170"/>
                </a:lnTo>
                <a:lnTo>
                  <a:pt x="176011" y="12068"/>
                </a:lnTo>
                <a:lnTo>
                  <a:pt x="175193" y="11250"/>
                </a:lnTo>
                <a:close/>
                <a:moveTo>
                  <a:pt x="73023" y="11557"/>
                </a:moveTo>
                <a:lnTo>
                  <a:pt x="72307" y="12375"/>
                </a:lnTo>
                <a:lnTo>
                  <a:pt x="73432" y="12375"/>
                </a:lnTo>
                <a:lnTo>
                  <a:pt x="74148" y="11659"/>
                </a:lnTo>
                <a:lnTo>
                  <a:pt x="73023" y="11557"/>
                </a:lnTo>
                <a:close/>
                <a:moveTo>
                  <a:pt x="108409" y="13295"/>
                </a:moveTo>
                <a:lnTo>
                  <a:pt x="108716" y="13398"/>
                </a:lnTo>
                <a:lnTo>
                  <a:pt x="108818" y="13398"/>
                </a:lnTo>
                <a:lnTo>
                  <a:pt x="108409" y="13295"/>
                </a:lnTo>
                <a:close/>
                <a:moveTo>
                  <a:pt x="9205" y="13807"/>
                </a:moveTo>
                <a:lnTo>
                  <a:pt x="9102" y="13909"/>
                </a:lnTo>
                <a:lnTo>
                  <a:pt x="9205" y="13909"/>
                </a:lnTo>
                <a:lnTo>
                  <a:pt x="9205" y="13807"/>
                </a:lnTo>
                <a:close/>
                <a:moveTo>
                  <a:pt x="5420" y="11045"/>
                </a:moveTo>
                <a:lnTo>
                  <a:pt x="0" y="14420"/>
                </a:lnTo>
                <a:lnTo>
                  <a:pt x="511" y="14318"/>
                </a:lnTo>
                <a:lnTo>
                  <a:pt x="1227" y="13909"/>
                </a:lnTo>
                <a:lnTo>
                  <a:pt x="1227" y="13705"/>
                </a:lnTo>
                <a:lnTo>
                  <a:pt x="1739" y="13398"/>
                </a:lnTo>
                <a:lnTo>
                  <a:pt x="1636" y="13500"/>
                </a:lnTo>
                <a:lnTo>
                  <a:pt x="2352" y="13295"/>
                </a:lnTo>
                <a:lnTo>
                  <a:pt x="2148" y="13398"/>
                </a:lnTo>
                <a:lnTo>
                  <a:pt x="2761" y="13193"/>
                </a:lnTo>
                <a:lnTo>
                  <a:pt x="2761" y="13193"/>
                </a:lnTo>
                <a:lnTo>
                  <a:pt x="1636" y="14011"/>
                </a:lnTo>
                <a:lnTo>
                  <a:pt x="3273" y="14114"/>
                </a:lnTo>
                <a:lnTo>
                  <a:pt x="3068" y="14625"/>
                </a:lnTo>
                <a:lnTo>
                  <a:pt x="3375" y="15034"/>
                </a:lnTo>
                <a:lnTo>
                  <a:pt x="3989" y="14932"/>
                </a:lnTo>
                <a:lnTo>
                  <a:pt x="3682" y="15136"/>
                </a:lnTo>
                <a:lnTo>
                  <a:pt x="4295" y="14932"/>
                </a:lnTo>
                <a:lnTo>
                  <a:pt x="4193" y="15034"/>
                </a:lnTo>
                <a:lnTo>
                  <a:pt x="4193" y="15034"/>
                </a:lnTo>
                <a:lnTo>
                  <a:pt x="4602" y="14727"/>
                </a:lnTo>
                <a:lnTo>
                  <a:pt x="4500" y="14625"/>
                </a:lnTo>
                <a:lnTo>
                  <a:pt x="5523" y="14318"/>
                </a:lnTo>
                <a:lnTo>
                  <a:pt x="5318" y="14318"/>
                </a:lnTo>
                <a:lnTo>
                  <a:pt x="5830" y="14114"/>
                </a:lnTo>
                <a:lnTo>
                  <a:pt x="5727" y="14114"/>
                </a:lnTo>
                <a:lnTo>
                  <a:pt x="5727" y="13909"/>
                </a:lnTo>
                <a:lnTo>
                  <a:pt x="6136" y="14011"/>
                </a:lnTo>
                <a:lnTo>
                  <a:pt x="6750" y="14011"/>
                </a:lnTo>
                <a:lnTo>
                  <a:pt x="6852" y="13807"/>
                </a:lnTo>
                <a:lnTo>
                  <a:pt x="7159" y="13909"/>
                </a:lnTo>
                <a:lnTo>
                  <a:pt x="8386" y="13500"/>
                </a:lnTo>
                <a:lnTo>
                  <a:pt x="8080" y="13398"/>
                </a:lnTo>
                <a:lnTo>
                  <a:pt x="7977" y="13398"/>
                </a:lnTo>
                <a:lnTo>
                  <a:pt x="8080" y="13193"/>
                </a:lnTo>
                <a:lnTo>
                  <a:pt x="8080" y="12886"/>
                </a:lnTo>
                <a:lnTo>
                  <a:pt x="7364" y="12682"/>
                </a:lnTo>
                <a:lnTo>
                  <a:pt x="7364" y="12682"/>
                </a:lnTo>
                <a:lnTo>
                  <a:pt x="7568" y="12784"/>
                </a:lnTo>
                <a:lnTo>
                  <a:pt x="6852" y="12886"/>
                </a:lnTo>
                <a:lnTo>
                  <a:pt x="7261" y="12682"/>
                </a:lnTo>
                <a:lnTo>
                  <a:pt x="6341" y="12682"/>
                </a:lnTo>
                <a:lnTo>
                  <a:pt x="6034" y="12989"/>
                </a:lnTo>
                <a:lnTo>
                  <a:pt x="6034" y="13193"/>
                </a:lnTo>
                <a:lnTo>
                  <a:pt x="5625" y="13398"/>
                </a:lnTo>
                <a:lnTo>
                  <a:pt x="5625" y="13398"/>
                </a:lnTo>
                <a:lnTo>
                  <a:pt x="5932" y="13193"/>
                </a:lnTo>
                <a:lnTo>
                  <a:pt x="5523" y="13295"/>
                </a:lnTo>
                <a:lnTo>
                  <a:pt x="5523" y="13091"/>
                </a:lnTo>
                <a:lnTo>
                  <a:pt x="6545" y="12375"/>
                </a:lnTo>
                <a:lnTo>
                  <a:pt x="6136" y="12375"/>
                </a:lnTo>
                <a:lnTo>
                  <a:pt x="6648" y="12068"/>
                </a:lnTo>
                <a:lnTo>
                  <a:pt x="5830" y="11659"/>
                </a:lnTo>
                <a:lnTo>
                  <a:pt x="5932" y="11557"/>
                </a:lnTo>
                <a:lnTo>
                  <a:pt x="5727" y="11352"/>
                </a:lnTo>
                <a:lnTo>
                  <a:pt x="5523" y="11557"/>
                </a:lnTo>
                <a:lnTo>
                  <a:pt x="5523" y="11352"/>
                </a:lnTo>
                <a:lnTo>
                  <a:pt x="5625" y="11250"/>
                </a:lnTo>
                <a:lnTo>
                  <a:pt x="5420" y="11045"/>
                </a:lnTo>
                <a:close/>
                <a:moveTo>
                  <a:pt x="113011" y="13193"/>
                </a:moveTo>
                <a:lnTo>
                  <a:pt x="112807" y="13398"/>
                </a:lnTo>
                <a:lnTo>
                  <a:pt x="112500" y="13398"/>
                </a:lnTo>
                <a:lnTo>
                  <a:pt x="112193" y="13602"/>
                </a:lnTo>
                <a:lnTo>
                  <a:pt x="111682" y="13500"/>
                </a:lnTo>
                <a:lnTo>
                  <a:pt x="111682" y="13500"/>
                </a:lnTo>
                <a:lnTo>
                  <a:pt x="111784" y="13807"/>
                </a:lnTo>
                <a:lnTo>
                  <a:pt x="111170" y="13500"/>
                </a:lnTo>
                <a:lnTo>
                  <a:pt x="110864" y="13500"/>
                </a:lnTo>
                <a:lnTo>
                  <a:pt x="110864" y="13807"/>
                </a:lnTo>
                <a:lnTo>
                  <a:pt x="110250" y="13602"/>
                </a:lnTo>
                <a:lnTo>
                  <a:pt x="110148" y="14011"/>
                </a:lnTo>
                <a:lnTo>
                  <a:pt x="109739" y="14011"/>
                </a:lnTo>
                <a:lnTo>
                  <a:pt x="109636" y="14216"/>
                </a:lnTo>
                <a:lnTo>
                  <a:pt x="109432" y="14114"/>
                </a:lnTo>
                <a:lnTo>
                  <a:pt x="109534" y="14011"/>
                </a:lnTo>
                <a:lnTo>
                  <a:pt x="109330" y="13807"/>
                </a:lnTo>
                <a:lnTo>
                  <a:pt x="109534" y="13602"/>
                </a:lnTo>
                <a:lnTo>
                  <a:pt x="108716" y="13398"/>
                </a:lnTo>
                <a:lnTo>
                  <a:pt x="108511" y="13398"/>
                </a:lnTo>
                <a:lnTo>
                  <a:pt x="108716" y="13705"/>
                </a:lnTo>
                <a:lnTo>
                  <a:pt x="108102" y="13500"/>
                </a:lnTo>
                <a:lnTo>
                  <a:pt x="108102" y="13500"/>
                </a:lnTo>
                <a:lnTo>
                  <a:pt x="108205" y="13602"/>
                </a:lnTo>
                <a:lnTo>
                  <a:pt x="108102" y="13705"/>
                </a:lnTo>
                <a:lnTo>
                  <a:pt x="107898" y="13705"/>
                </a:lnTo>
                <a:lnTo>
                  <a:pt x="108205" y="13807"/>
                </a:lnTo>
                <a:lnTo>
                  <a:pt x="107693" y="13807"/>
                </a:lnTo>
                <a:lnTo>
                  <a:pt x="107795" y="14011"/>
                </a:lnTo>
                <a:lnTo>
                  <a:pt x="107386" y="14011"/>
                </a:lnTo>
                <a:lnTo>
                  <a:pt x="109125" y="14114"/>
                </a:lnTo>
                <a:lnTo>
                  <a:pt x="108614" y="14318"/>
                </a:lnTo>
                <a:lnTo>
                  <a:pt x="109125" y="14318"/>
                </a:lnTo>
                <a:lnTo>
                  <a:pt x="109125" y="14420"/>
                </a:lnTo>
                <a:lnTo>
                  <a:pt x="107898" y="14523"/>
                </a:lnTo>
                <a:lnTo>
                  <a:pt x="107795" y="14727"/>
                </a:lnTo>
                <a:lnTo>
                  <a:pt x="109227" y="14830"/>
                </a:lnTo>
                <a:lnTo>
                  <a:pt x="108818" y="15136"/>
                </a:lnTo>
                <a:lnTo>
                  <a:pt x="109227" y="15034"/>
                </a:lnTo>
                <a:lnTo>
                  <a:pt x="108307" y="15341"/>
                </a:lnTo>
                <a:lnTo>
                  <a:pt x="108716" y="15545"/>
                </a:lnTo>
                <a:lnTo>
                  <a:pt x="109432" y="15443"/>
                </a:lnTo>
                <a:lnTo>
                  <a:pt x="111375" y="15852"/>
                </a:lnTo>
                <a:lnTo>
                  <a:pt x="114648" y="14625"/>
                </a:lnTo>
                <a:lnTo>
                  <a:pt x="114648" y="14216"/>
                </a:lnTo>
                <a:lnTo>
                  <a:pt x="114034" y="13807"/>
                </a:lnTo>
                <a:lnTo>
                  <a:pt x="113830" y="13500"/>
                </a:lnTo>
                <a:lnTo>
                  <a:pt x="114239" y="13295"/>
                </a:lnTo>
                <a:lnTo>
                  <a:pt x="113011" y="13193"/>
                </a:lnTo>
                <a:close/>
                <a:moveTo>
                  <a:pt x="65557" y="13705"/>
                </a:moveTo>
                <a:lnTo>
                  <a:pt x="63102" y="15750"/>
                </a:lnTo>
                <a:lnTo>
                  <a:pt x="63818" y="15750"/>
                </a:lnTo>
                <a:lnTo>
                  <a:pt x="64023" y="16159"/>
                </a:lnTo>
                <a:lnTo>
                  <a:pt x="66309" y="15364"/>
                </a:lnTo>
                <a:lnTo>
                  <a:pt x="66309" y="15364"/>
                </a:lnTo>
                <a:lnTo>
                  <a:pt x="67091" y="15852"/>
                </a:lnTo>
                <a:lnTo>
                  <a:pt x="68114" y="15545"/>
                </a:lnTo>
                <a:lnTo>
                  <a:pt x="67091" y="15443"/>
                </a:lnTo>
                <a:lnTo>
                  <a:pt x="67295" y="14830"/>
                </a:lnTo>
                <a:lnTo>
                  <a:pt x="65659" y="14011"/>
                </a:lnTo>
                <a:lnTo>
                  <a:pt x="65557" y="13705"/>
                </a:lnTo>
                <a:close/>
                <a:moveTo>
                  <a:pt x="128864" y="16773"/>
                </a:moveTo>
                <a:lnTo>
                  <a:pt x="128455" y="16875"/>
                </a:lnTo>
                <a:lnTo>
                  <a:pt x="128455" y="16875"/>
                </a:lnTo>
                <a:lnTo>
                  <a:pt x="128785" y="16804"/>
                </a:lnTo>
                <a:lnTo>
                  <a:pt x="128785" y="16804"/>
                </a:lnTo>
                <a:lnTo>
                  <a:pt x="128864" y="16773"/>
                </a:lnTo>
                <a:close/>
                <a:moveTo>
                  <a:pt x="73227" y="6955"/>
                </a:moveTo>
                <a:lnTo>
                  <a:pt x="70773" y="7364"/>
                </a:lnTo>
                <a:lnTo>
                  <a:pt x="71080" y="7670"/>
                </a:lnTo>
                <a:lnTo>
                  <a:pt x="70159" y="7773"/>
                </a:lnTo>
                <a:lnTo>
                  <a:pt x="70466" y="8080"/>
                </a:lnTo>
                <a:lnTo>
                  <a:pt x="70466" y="8386"/>
                </a:lnTo>
                <a:lnTo>
                  <a:pt x="69443" y="8386"/>
                </a:lnTo>
                <a:lnTo>
                  <a:pt x="69955" y="8693"/>
                </a:lnTo>
                <a:lnTo>
                  <a:pt x="69545" y="9205"/>
                </a:lnTo>
                <a:lnTo>
                  <a:pt x="68318" y="9205"/>
                </a:lnTo>
                <a:lnTo>
                  <a:pt x="69545" y="8898"/>
                </a:lnTo>
                <a:lnTo>
                  <a:pt x="69136" y="8489"/>
                </a:lnTo>
                <a:lnTo>
                  <a:pt x="69443" y="7773"/>
                </a:lnTo>
                <a:lnTo>
                  <a:pt x="71284" y="6955"/>
                </a:lnTo>
                <a:lnTo>
                  <a:pt x="71284" y="6955"/>
                </a:lnTo>
                <a:lnTo>
                  <a:pt x="67193" y="8284"/>
                </a:lnTo>
                <a:lnTo>
                  <a:pt x="66682" y="8898"/>
                </a:lnTo>
                <a:lnTo>
                  <a:pt x="67909" y="9205"/>
                </a:lnTo>
                <a:lnTo>
                  <a:pt x="66477" y="9205"/>
                </a:lnTo>
                <a:lnTo>
                  <a:pt x="68114" y="9716"/>
                </a:lnTo>
                <a:lnTo>
                  <a:pt x="67909" y="9920"/>
                </a:lnTo>
                <a:lnTo>
                  <a:pt x="70875" y="10125"/>
                </a:lnTo>
                <a:lnTo>
                  <a:pt x="70875" y="10023"/>
                </a:lnTo>
                <a:lnTo>
                  <a:pt x="72205" y="10227"/>
                </a:lnTo>
                <a:lnTo>
                  <a:pt x="72614" y="9716"/>
                </a:lnTo>
                <a:lnTo>
                  <a:pt x="73534" y="9920"/>
                </a:lnTo>
                <a:lnTo>
                  <a:pt x="73432" y="10227"/>
                </a:lnTo>
                <a:lnTo>
                  <a:pt x="73841" y="10330"/>
                </a:lnTo>
                <a:lnTo>
                  <a:pt x="73636" y="10432"/>
                </a:lnTo>
                <a:lnTo>
                  <a:pt x="74148" y="10330"/>
                </a:lnTo>
                <a:lnTo>
                  <a:pt x="74250" y="10739"/>
                </a:lnTo>
                <a:lnTo>
                  <a:pt x="73432" y="11148"/>
                </a:lnTo>
                <a:lnTo>
                  <a:pt x="74685" y="10969"/>
                </a:lnTo>
                <a:lnTo>
                  <a:pt x="74761" y="11045"/>
                </a:lnTo>
                <a:lnTo>
                  <a:pt x="74557" y="11148"/>
                </a:lnTo>
                <a:lnTo>
                  <a:pt x="75375" y="11557"/>
                </a:lnTo>
                <a:lnTo>
                  <a:pt x="75477" y="12273"/>
                </a:lnTo>
                <a:lnTo>
                  <a:pt x="73534" y="13398"/>
                </a:lnTo>
                <a:lnTo>
                  <a:pt x="73636" y="13807"/>
                </a:lnTo>
                <a:lnTo>
                  <a:pt x="72000" y="14216"/>
                </a:lnTo>
                <a:lnTo>
                  <a:pt x="72000" y="14318"/>
                </a:lnTo>
                <a:lnTo>
                  <a:pt x="72000" y="14420"/>
                </a:lnTo>
                <a:lnTo>
                  <a:pt x="71898" y="14625"/>
                </a:lnTo>
                <a:lnTo>
                  <a:pt x="72000" y="14318"/>
                </a:lnTo>
                <a:lnTo>
                  <a:pt x="71080" y="14114"/>
                </a:lnTo>
                <a:lnTo>
                  <a:pt x="70057" y="14727"/>
                </a:lnTo>
                <a:lnTo>
                  <a:pt x="70977" y="15136"/>
                </a:lnTo>
                <a:lnTo>
                  <a:pt x="72307" y="14727"/>
                </a:lnTo>
                <a:lnTo>
                  <a:pt x="72818" y="14830"/>
                </a:lnTo>
                <a:lnTo>
                  <a:pt x="72716" y="15034"/>
                </a:lnTo>
                <a:lnTo>
                  <a:pt x="72716" y="15034"/>
                </a:lnTo>
                <a:lnTo>
                  <a:pt x="73330" y="14830"/>
                </a:lnTo>
                <a:lnTo>
                  <a:pt x="73125" y="15034"/>
                </a:lnTo>
                <a:lnTo>
                  <a:pt x="73739" y="15545"/>
                </a:lnTo>
                <a:lnTo>
                  <a:pt x="73636" y="15648"/>
                </a:lnTo>
                <a:lnTo>
                  <a:pt x="74148" y="15750"/>
                </a:lnTo>
                <a:lnTo>
                  <a:pt x="73636" y="15955"/>
                </a:lnTo>
                <a:lnTo>
                  <a:pt x="74250" y="16261"/>
                </a:lnTo>
                <a:lnTo>
                  <a:pt x="74045" y="16364"/>
                </a:lnTo>
                <a:lnTo>
                  <a:pt x="76909" y="17386"/>
                </a:lnTo>
                <a:lnTo>
                  <a:pt x="77318" y="17080"/>
                </a:lnTo>
                <a:lnTo>
                  <a:pt x="76398" y="16364"/>
                </a:lnTo>
                <a:lnTo>
                  <a:pt x="76500" y="16261"/>
                </a:lnTo>
                <a:lnTo>
                  <a:pt x="75989" y="15648"/>
                </a:lnTo>
                <a:lnTo>
                  <a:pt x="76705" y="15648"/>
                </a:lnTo>
                <a:lnTo>
                  <a:pt x="78034" y="16568"/>
                </a:lnTo>
                <a:lnTo>
                  <a:pt x="78239" y="16364"/>
                </a:lnTo>
                <a:lnTo>
                  <a:pt x="78545" y="16364"/>
                </a:lnTo>
                <a:lnTo>
                  <a:pt x="78545" y="15648"/>
                </a:lnTo>
                <a:lnTo>
                  <a:pt x="78955" y="15955"/>
                </a:lnTo>
                <a:lnTo>
                  <a:pt x="78955" y="15443"/>
                </a:lnTo>
                <a:lnTo>
                  <a:pt x="79057" y="15341"/>
                </a:lnTo>
                <a:lnTo>
                  <a:pt x="78750" y="15341"/>
                </a:lnTo>
                <a:lnTo>
                  <a:pt x="78545" y="15136"/>
                </a:lnTo>
                <a:lnTo>
                  <a:pt x="78955" y="14932"/>
                </a:lnTo>
                <a:lnTo>
                  <a:pt x="78648" y="14932"/>
                </a:lnTo>
                <a:lnTo>
                  <a:pt x="78955" y="14830"/>
                </a:lnTo>
                <a:lnTo>
                  <a:pt x="78648" y="14625"/>
                </a:lnTo>
                <a:lnTo>
                  <a:pt x="78034" y="14625"/>
                </a:lnTo>
                <a:lnTo>
                  <a:pt x="77830" y="14216"/>
                </a:lnTo>
                <a:lnTo>
                  <a:pt x="78034" y="14114"/>
                </a:lnTo>
                <a:lnTo>
                  <a:pt x="77523" y="14011"/>
                </a:lnTo>
                <a:lnTo>
                  <a:pt x="77727" y="13807"/>
                </a:lnTo>
                <a:lnTo>
                  <a:pt x="77318" y="13398"/>
                </a:lnTo>
                <a:lnTo>
                  <a:pt x="78341" y="13602"/>
                </a:lnTo>
                <a:lnTo>
                  <a:pt x="78136" y="13193"/>
                </a:lnTo>
                <a:lnTo>
                  <a:pt x="78545" y="13091"/>
                </a:lnTo>
                <a:lnTo>
                  <a:pt x="79466" y="13398"/>
                </a:lnTo>
                <a:lnTo>
                  <a:pt x="79159" y="13602"/>
                </a:lnTo>
                <a:lnTo>
                  <a:pt x="79159" y="13602"/>
                </a:lnTo>
                <a:lnTo>
                  <a:pt x="80284" y="13295"/>
                </a:lnTo>
                <a:lnTo>
                  <a:pt x="79466" y="13909"/>
                </a:lnTo>
                <a:lnTo>
                  <a:pt x="79568" y="14318"/>
                </a:lnTo>
                <a:lnTo>
                  <a:pt x="79977" y="14114"/>
                </a:lnTo>
                <a:lnTo>
                  <a:pt x="80182" y="14420"/>
                </a:lnTo>
                <a:lnTo>
                  <a:pt x="80489" y="14420"/>
                </a:lnTo>
                <a:lnTo>
                  <a:pt x="80693" y="13909"/>
                </a:lnTo>
                <a:lnTo>
                  <a:pt x="80489" y="13909"/>
                </a:lnTo>
                <a:lnTo>
                  <a:pt x="81818" y="13602"/>
                </a:lnTo>
                <a:lnTo>
                  <a:pt x="81511" y="13398"/>
                </a:lnTo>
                <a:lnTo>
                  <a:pt x="81716" y="13295"/>
                </a:lnTo>
                <a:lnTo>
                  <a:pt x="81614" y="13193"/>
                </a:lnTo>
                <a:lnTo>
                  <a:pt x="82023" y="13295"/>
                </a:lnTo>
                <a:lnTo>
                  <a:pt x="82023" y="12989"/>
                </a:lnTo>
                <a:lnTo>
                  <a:pt x="82227" y="12989"/>
                </a:lnTo>
                <a:lnTo>
                  <a:pt x="82227" y="12682"/>
                </a:lnTo>
                <a:lnTo>
                  <a:pt x="81000" y="12886"/>
                </a:lnTo>
                <a:lnTo>
                  <a:pt x="81716" y="12477"/>
                </a:lnTo>
                <a:lnTo>
                  <a:pt x="80591" y="12375"/>
                </a:lnTo>
                <a:lnTo>
                  <a:pt x="81307" y="12170"/>
                </a:lnTo>
                <a:lnTo>
                  <a:pt x="80591" y="11966"/>
                </a:lnTo>
                <a:lnTo>
                  <a:pt x="80795" y="11864"/>
                </a:lnTo>
                <a:lnTo>
                  <a:pt x="80284" y="12068"/>
                </a:lnTo>
                <a:lnTo>
                  <a:pt x="80386" y="11864"/>
                </a:lnTo>
                <a:lnTo>
                  <a:pt x="80080" y="11864"/>
                </a:lnTo>
                <a:lnTo>
                  <a:pt x="80182" y="11761"/>
                </a:lnTo>
                <a:lnTo>
                  <a:pt x="79670" y="11966"/>
                </a:lnTo>
                <a:lnTo>
                  <a:pt x="80080" y="11557"/>
                </a:lnTo>
                <a:lnTo>
                  <a:pt x="79670" y="11761"/>
                </a:lnTo>
                <a:lnTo>
                  <a:pt x="79466" y="11761"/>
                </a:lnTo>
                <a:lnTo>
                  <a:pt x="79568" y="11557"/>
                </a:lnTo>
                <a:lnTo>
                  <a:pt x="79773" y="11455"/>
                </a:lnTo>
                <a:lnTo>
                  <a:pt x="79057" y="11352"/>
                </a:lnTo>
                <a:lnTo>
                  <a:pt x="78955" y="11148"/>
                </a:lnTo>
                <a:lnTo>
                  <a:pt x="78239" y="11045"/>
                </a:lnTo>
                <a:lnTo>
                  <a:pt x="79466" y="10943"/>
                </a:lnTo>
                <a:lnTo>
                  <a:pt x="78648" y="10841"/>
                </a:lnTo>
                <a:lnTo>
                  <a:pt x="80284" y="10739"/>
                </a:lnTo>
                <a:lnTo>
                  <a:pt x="78648" y="10534"/>
                </a:lnTo>
                <a:lnTo>
                  <a:pt x="80080" y="10330"/>
                </a:lnTo>
                <a:lnTo>
                  <a:pt x="79670" y="10023"/>
                </a:lnTo>
                <a:lnTo>
                  <a:pt x="79057" y="10125"/>
                </a:lnTo>
                <a:lnTo>
                  <a:pt x="79364" y="9920"/>
                </a:lnTo>
                <a:lnTo>
                  <a:pt x="78443" y="10023"/>
                </a:lnTo>
                <a:lnTo>
                  <a:pt x="79568" y="9716"/>
                </a:lnTo>
                <a:lnTo>
                  <a:pt x="79466" y="9409"/>
                </a:lnTo>
                <a:lnTo>
                  <a:pt x="78750" y="9409"/>
                </a:lnTo>
                <a:lnTo>
                  <a:pt x="77625" y="10023"/>
                </a:lnTo>
                <a:lnTo>
                  <a:pt x="77420" y="9716"/>
                </a:lnTo>
                <a:lnTo>
                  <a:pt x="78545" y="9205"/>
                </a:lnTo>
                <a:lnTo>
                  <a:pt x="77216" y="9409"/>
                </a:lnTo>
                <a:lnTo>
                  <a:pt x="77216" y="9409"/>
                </a:lnTo>
                <a:lnTo>
                  <a:pt x="78341" y="8898"/>
                </a:lnTo>
                <a:lnTo>
                  <a:pt x="76500" y="8898"/>
                </a:lnTo>
                <a:lnTo>
                  <a:pt x="77011" y="8591"/>
                </a:lnTo>
                <a:lnTo>
                  <a:pt x="75886" y="9000"/>
                </a:lnTo>
                <a:lnTo>
                  <a:pt x="76398" y="8693"/>
                </a:lnTo>
                <a:lnTo>
                  <a:pt x="76091" y="8693"/>
                </a:lnTo>
                <a:lnTo>
                  <a:pt x="76807" y="8386"/>
                </a:lnTo>
                <a:lnTo>
                  <a:pt x="76807" y="8386"/>
                </a:lnTo>
                <a:lnTo>
                  <a:pt x="75580" y="8591"/>
                </a:lnTo>
                <a:lnTo>
                  <a:pt x="75580" y="8591"/>
                </a:lnTo>
                <a:lnTo>
                  <a:pt x="76500" y="8182"/>
                </a:lnTo>
                <a:lnTo>
                  <a:pt x="74761" y="7875"/>
                </a:lnTo>
                <a:lnTo>
                  <a:pt x="74761" y="7875"/>
                </a:lnTo>
                <a:lnTo>
                  <a:pt x="74864" y="8182"/>
                </a:lnTo>
                <a:lnTo>
                  <a:pt x="74045" y="8489"/>
                </a:lnTo>
                <a:lnTo>
                  <a:pt x="73739" y="8080"/>
                </a:lnTo>
                <a:lnTo>
                  <a:pt x="72511" y="8489"/>
                </a:lnTo>
                <a:lnTo>
                  <a:pt x="72818" y="8284"/>
                </a:lnTo>
                <a:lnTo>
                  <a:pt x="72716" y="8182"/>
                </a:lnTo>
                <a:lnTo>
                  <a:pt x="73125" y="7977"/>
                </a:lnTo>
                <a:lnTo>
                  <a:pt x="72614" y="8182"/>
                </a:lnTo>
                <a:lnTo>
                  <a:pt x="73534" y="7773"/>
                </a:lnTo>
                <a:lnTo>
                  <a:pt x="73227" y="6955"/>
                </a:lnTo>
                <a:close/>
                <a:moveTo>
                  <a:pt x="103500" y="0"/>
                </a:moveTo>
                <a:lnTo>
                  <a:pt x="103807" y="102"/>
                </a:lnTo>
                <a:lnTo>
                  <a:pt x="99205" y="205"/>
                </a:lnTo>
                <a:lnTo>
                  <a:pt x="101864" y="307"/>
                </a:lnTo>
                <a:lnTo>
                  <a:pt x="99614" y="409"/>
                </a:lnTo>
                <a:lnTo>
                  <a:pt x="100125" y="511"/>
                </a:lnTo>
                <a:lnTo>
                  <a:pt x="99818" y="818"/>
                </a:lnTo>
                <a:lnTo>
                  <a:pt x="97057" y="511"/>
                </a:lnTo>
                <a:lnTo>
                  <a:pt x="97057" y="818"/>
                </a:lnTo>
                <a:lnTo>
                  <a:pt x="94705" y="1023"/>
                </a:lnTo>
                <a:lnTo>
                  <a:pt x="94705" y="614"/>
                </a:lnTo>
                <a:lnTo>
                  <a:pt x="91841" y="818"/>
                </a:lnTo>
                <a:lnTo>
                  <a:pt x="92966" y="1227"/>
                </a:lnTo>
                <a:lnTo>
                  <a:pt x="90716" y="920"/>
                </a:lnTo>
                <a:lnTo>
                  <a:pt x="86625" y="1841"/>
                </a:lnTo>
                <a:lnTo>
                  <a:pt x="86932" y="2148"/>
                </a:lnTo>
                <a:lnTo>
                  <a:pt x="87955" y="2045"/>
                </a:lnTo>
                <a:lnTo>
                  <a:pt x="87955" y="2045"/>
                </a:lnTo>
                <a:lnTo>
                  <a:pt x="81818" y="3477"/>
                </a:lnTo>
                <a:lnTo>
                  <a:pt x="83148" y="3682"/>
                </a:lnTo>
                <a:lnTo>
                  <a:pt x="82841" y="3784"/>
                </a:lnTo>
                <a:lnTo>
                  <a:pt x="85091" y="3989"/>
                </a:lnTo>
                <a:lnTo>
                  <a:pt x="82023" y="4295"/>
                </a:lnTo>
                <a:lnTo>
                  <a:pt x="82125" y="4398"/>
                </a:lnTo>
                <a:lnTo>
                  <a:pt x="82125" y="4500"/>
                </a:lnTo>
                <a:lnTo>
                  <a:pt x="83557" y="4602"/>
                </a:lnTo>
                <a:lnTo>
                  <a:pt x="82534" y="4807"/>
                </a:lnTo>
                <a:lnTo>
                  <a:pt x="88568" y="5318"/>
                </a:lnTo>
                <a:lnTo>
                  <a:pt x="88568" y="5625"/>
                </a:lnTo>
                <a:lnTo>
                  <a:pt x="89489" y="6341"/>
                </a:lnTo>
                <a:lnTo>
                  <a:pt x="88670" y="6648"/>
                </a:lnTo>
                <a:lnTo>
                  <a:pt x="89386" y="6750"/>
                </a:lnTo>
                <a:lnTo>
                  <a:pt x="89182" y="7057"/>
                </a:lnTo>
                <a:lnTo>
                  <a:pt x="89386" y="7466"/>
                </a:lnTo>
                <a:lnTo>
                  <a:pt x="89386" y="7568"/>
                </a:lnTo>
                <a:lnTo>
                  <a:pt x="89591" y="7773"/>
                </a:lnTo>
                <a:lnTo>
                  <a:pt x="88977" y="7977"/>
                </a:lnTo>
                <a:lnTo>
                  <a:pt x="89080" y="8080"/>
                </a:lnTo>
                <a:lnTo>
                  <a:pt x="88773" y="8182"/>
                </a:lnTo>
                <a:lnTo>
                  <a:pt x="88773" y="8182"/>
                </a:lnTo>
                <a:lnTo>
                  <a:pt x="89386" y="8080"/>
                </a:lnTo>
                <a:lnTo>
                  <a:pt x="88568" y="8795"/>
                </a:lnTo>
                <a:lnTo>
                  <a:pt x="90102" y="8489"/>
                </a:lnTo>
                <a:lnTo>
                  <a:pt x="90102" y="8591"/>
                </a:lnTo>
                <a:lnTo>
                  <a:pt x="90205" y="8591"/>
                </a:lnTo>
                <a:lnTo>
                  <a:pt x="90205" y="8693"/>
                </a:lnTo>
                <a:lnTo>
                  <a:pt x="91023" y="8693"/>
                </a:lnTo>
                <a:lnTo>
                  <a:pt x="90000" y="9102"/>
                </a:lnTo>
                <a:lnTo>
                  <a:pt x="91227" y="9205"/>
                </a:lnTo>
                <a:lnTo>
                  <a:pt x="90716" y="9205"/>
                </a:lnTo>
                <a:lnTo>
                  <a:pt x="91023" y="9409"/>
                </a:lnTo>
                <a:lnTo>
                  <a:pt x="91227" y="9716"/>
                </a:lnTo>
                <a:lnTo>
                  <a:pt x="88875" y="9614"/>
                </a:lnTo>
                <a:lnTo>
                  <a:pt x="91330" y="10125"/>
                </a:lnTo>
                <a:lnTo>
                  <a:pt x="90511" y="10739"/>
                </a:lnTo>
                <a:lnTo>
                  <a:pt x="91023" y="10739"/>
                </a:lnTo>
                <a:lnTo>
                  <a:pt x="90511" y="10841"/>
                </a:lnTo>
                <a:lnTo>
                  <a:pt x="90205" y="11148"/>
                </a:lnTo>
                <a:lnTo>
                  <a:pt x="90511" y="11148"/>
                </a:lnTo>
                <a:lnTo>
                  <a:pt x="88568" y="11557"/>
                </a:lnTo>
                <a:lnTo>
                  <a:pt x="90102" y="11455"/>
                </a:lnTo>
                <a:lnTo>
                  <a:pt x="88057" y="12170"/>
                </a:lnTo>
                <a:lnTo>
                  <a:pt x="90102" y="11966"/>
                </a:lnTo>
                <a:lnTo>
                  <a:pt x="89898" y="12068"/>
                </a:lnTo>
                <a:lnTo>
                  <a:pt x="90205" y="12273"/>
                </a:lnTo>
                <a:lnTo>
                  <a:pt x="88261" y="12273"/>
                </a:lnTo>
                <a:lnTo>
                  <a:pt x="87955" y="12784"/>
                </a:lnTo>
                <a:lnTo>
                  <a:pt x="88773" y="12784"/>
                </a:lnTo>
                <a:lnTo>
                  <a:pt x="87648" y="13500"/>
                </a:lnTo>
                <a:lnTo>
                  <a:pt x="89489" y="12784"/>
                </a:lnTo>
                <a:lnTo>
                  <a:pt x="89489" y="12784"/>
                </a:lnTo>
                <a:lnTo>
                  <a:pt x="87750" y="13602"/>
                </a:lnTo>
                <a:lnTo>
                  <a:pt x="87852" y="13602"/>
                </a:lnTo>
                <a:lnTo>
                  <a:pt x="87750" y="14011"/>
                </a:lnTo>
                <a:lnTo>
                  <a:pt x="89182" y="13807"/>
                </a:lnTo>
                <a:lnTo>
                  <a:pt x="88261" y="14114"/>
                </a:lnTo>
                <a:lnTo>
                  <a:pt x="88057" y="15239"/>
                </a:lnTo>
                <a:lnTo>
                  <a:pt x="88773" y="14727"/>
                </a:lnTo>
                <a:lnTo>
                  <a:pt x="89080" y="14318"/>
                </a:lnTo>
                <a:lnTo>
                  <a:pt x="89489" y="15034"/>
                </a:lnTo>
                <a:lnTo>
                  <a:pt x="88466" y="15034"/>
                </a:lnTo>
                <a:lnTo>
                  <a:pt x="88364" y="15341"/>
                </a:lnTo>
                <a:lnTo>
                  <a:pt x="89080" y="15136"/>
                </a:lnTo>
                <a:lnTo>
                  <a:pt x="88977" y="15239"/>
                </a:lnTo>
                <a:lnTo>
                  <a:pt x="89182" y="15239"/>
                </a:lnTo>
                <a:lnTo>
                  <a:pt x="88261" y="15443"/>
                </a:lnTo>
                <a:lnTo>
                  <a:pt x="88568" y="16466"/>
                </a:lnTo>
                <a:lnTo>
                  <a:pt x="89080" y="16261"/>
                </a:lnTo>
                <a:lnTo>
                  <a:pt x="88568" y="16773"/>
                </a:lnTo>
                <a:lnTo>
                  <a:pt x="89386" y="17182"/>
                </a:lnTo>
                <a:lnTo>
                  <a:pt x="88977" y="17591"/>
                </a:lnTo>
                <a:lnTo>
                  <a:pt x="89386" y="18205"/>
                </a:lnTo>
                <a:lnTo>
                  <a:pt x="89795" y="18205"/>
                </a:lnTo>
                <a:lnTo>
                  <a:pt x="89386" y="18409"/>
                </a:lnTo>
                <a:lnTo>
                  <a:pt x="89795" y="18409"/>
                </a:lnTo>
                <a:lnTo>
                  <a:pt x="89795" y="18307"/>
                </a:lnTo>
                <a:lnTo>
                  <a:pt x="91227" y="18000"/>
                </a:lnTo>
                <a:lnTo>
                  <a:pt x="91023" y="18614"/>
                </a:lnTo>
                <a:lnTo>
                  <a:pt x="91943" y="18511"/>
                </a:lnTo>
                <a:lnTo>
                  <a:pt x="91943" y="18511"/>
                </a:lnTo>
                <a:lnTo>
                  <a:pt x="91330" y="18920"/>
                </a:lnTo>
                <a:lnTo>
                  <a:pt x="91330" y="18920"/>
                </a:lnTo>
                <a:lnTo>
                  <a:pt x="92148" y="18818"/>
                </a:lnTo>
                <a:lnTo>
                  <a:pt x="92148" y="19227"/>
                </a:lnTo>
                <a:lnTo>
                  <a:pt x="92455" y="19227"/>
                </a:lnTo>
                <a:lnTo>
                  <a:pt x="92250" y="19125"/>
                </a:lnTo>
                <a:lnTo>
                  <a:pt x="92966" y="18920"/>
                </a:lnTo>
                <a:lnTo>
                  <a:pt x="92455" y="18614"/>
                </a:lnTo>
                <a:lnTo>
                  <a:pt x="93375" y="18409"/>
                </a:lnTo>
                <a:lnTo>
                  <a:pt x="93989" y="17591"/>
                </a:lnTo>
                <a:lnTo>
                  <a:pt x="93784" y="17489"/>
                </a:lnTo>
                <a:lnTo>
                  <a:pt x="94091" y="17386"/>
                </a:lnTo>
                <a:lnTo>
                  <a:pt x="94295" y="16670"/>
                </a:lnTo>
                <a:lnTo>
                  <a:pt x="93784" y="16568"/>
                </a:lnTo>
                <a:lnTo>
                  <a:pt x="94807" y="16364"/>
                </a:lnTo>
                <a:lnTo>
                  <a:pt x="94500" y="16159"/>
                </a:lnTo>
                <a:lnTo>
                  <a:pt x="95830" y="15648"/>
                </a:lnTo>
                <a:lnTo>
                  <a:pt x="95830" y="15239"/>
                </a:lnTo>
                <a:lnTo>
                  <a:pt x="95216" y="15136"/>
                </a:lnTo>
                <a:lnTo>
                  <a:pt x="96136" y="15034"/>
                </a:lnTo>
                <a:lnTo>
                  <a:pt x="95830" y="14625"/>
                </a:lnTo>
                <a:lnTo>
                  <a:pt x="96955" y="14216"/>
                </a:lnTo>
                <a:lnTo>
                  <a:pt x="96545" y="14011"/>
                </a:lnTo>
                <a:lnTo>
                  <a:pt x="98489" y="13398"/>
                </a:lnTo>
                <a:lnTo>
                  <a:pt x="98182" y="13295"/>
                </a:lnTo>
                <a:lnTo>
                  <a:pt x="98795" y="13295"/>
                </a:lnTo>
                <a:lnTo>
                  <a:pt x="98386" y="13909"/>
                </a:lnTo>
                <a:lnTo>
                  <a:pt x="99205" y="13602"/>
                </a:lnTo>
                <a:lnTo>
                  <a:pt x="99307" y="13705"/>
                </a:lnTo>
                <a:lnTo>
                  <a:pt x="102580" y="11659"/>
                </a:lnTo>
                <a:lnTo>
                  <a:pt x="102682" y="11455"/>
                </a:lnTo>
                <a:lnTo>
                  <a:pt x="109125" y="10227"/>
                </a:lnTo>
                <a:lnTo>
                  <a:pt x="109023" y="10227"/>
                </a:lnTo>
                <a:lnTo>
                  <a:pt x="109636" y="10023"/>
                </a:lnTo>
                <a:lnTo>
                  <a:pt x="106159" y="10023"/>
                </a:lnTo>
                <a:lnTo>
                  <a:pt x="106977" y="9716"/>
                </a:lnTo>
                <a:lnTo>
                  <a:pt x="105239" y="9716"/>
                </a:lnTo>
                <a:lnTo>
                  <a:pt x="105852" y="9205"/>
                </a:lnTo>
                <a:lnTo>
                  <a:pt x="107386" y="9205"/>
                </a:lnTo>
                <a:lnTo>
                  <a:pt x="106773" y="8693"/>
                </a:lnTo>
                <a:lnTo>
                  <a:pt x="108409" y="9102"/>
                </a:lnTo>
                <a:lnTo>
                  <a:pt x="109023" y="9716"/>
                </a:lnTo>
                <a:lnTo>
                  <a:pt x="109636" y="9307"/>
                </a:lnTo>
                <a:lnTo>
                  <a:pt x="109636" y="9716"/>
                </a:lnTo>
                <a:lnTo>
                  <a:pt x="110148" y="9307"/>
                </a:lnTo>
                <a:lnTo>
                  <a:pt x="110148" y="8795"/>
                </a:lnTo>
                <a:lnTo>
                  <a:pt x="109739" y="9000"/>
                </a:lnTo>
                <a:lnTo>
                  <a:pt x="110148" y="8591"/>
                </a:lnTo>
                <a:lnTo>
                  <a:pt x="108205" y="8080"/>
                </a:lnTo>
                <a:lnTo>
                  <a:pt x="108511" y="7977"/>
                </a:lnTo>
                <a:lnTo>
                  <a:pt x="108307" y="7670"/>
                </a:lnTo>
                <a:lnTo>
                  <a:pt x="107284" y="7773"/>
                </a:lnTo>
                <a:lnTo>
                  <a:pt x="107284" y="7773"/>
                </a:lnTo>
                <a:lnTo>
                  <a:pt x="108211" y="7587"/>
                </a:lnTo>
                <a:lnTo>
                  <a:pt x="108211" y="7587"/>
                </a:lnTo>
                <a:lnTo>
                  <a:pt x="106875" y="7466"/>
                </a:lnTo>
                <a:lnTo>
                  <a:pt x="107489" y="7364"/>
                </a:lnTo>
                <a:lnTo>
                  <a:pt x="107080" y="7159"/>
                </a:lnTo>
                <a:lnTo>
                  <a:pt x="108716" y="7159"/>
                </a:lnTo>
                <a:lnTo>
                  <a:pt x="108307" y="6852"/>
                </a:lnTo>
                <a:lnTo>
                  <a:pt x="111375" y="7159"/>
                </a:lnTo>
                <a:lnTo>
                  <a:pt x="111068" y="6750"/>
                </a:lnTo>
                <a:lnTo>
                  <a:pt x="110352" y="6750"/>
                </a:lnTo>
                <a:lnTo>
                  <a:pt x="110352" y="6545"/>
                </a:lnTo>
                <a:lnTo>
                  <a:pt x="110659" y="6239"/>
                </a:lnTo>
                <a:lnTo>
                  <a:pt x="110557" y="6545"/>
                </a:lnTo>
                <a:lnTo>
                  <a:pt x="112295" y="6443"/>
                </a:lnTo>
                <a:lnTo>
                  <a:pt x="111989" y="6034"/>
                </a:lnTo>
                <a:lnTo>
                  <a:pt x="111273" y="6239"/>
                </a:lnTo>
                <a:lnTo>
                  <a:pt x="111273" y="5830"/>
                </a:lnTo>
                <a:lnTo>
                  <a:pt x="110557" y="5830"/>
                </a:lnTo>
                <a:lnTo>
                  <a:pt x="111784" y="5727"/>
                </a:lnTo>
                <a:lnTo>
                  <a:pt x="112091" y="5830"/>
                </a:lnTo>
                <a:lnTo>
                  <a:pt x="112193" y="5011"/>
                </a:lnTo>
                <a:lnTo>
                  <a:pt x="111375" y="4909"/>
                </a:lnTo>
                <a:lnTo>
                  <a:pt x="111068" y="4705"/>
                </a:lnTo>
                <a:lnTo>
                  <a:pt x="110659" y="4602"/>
                </a:lnTo>
                <a:lnTo>
                  <a:pt x="113011" y="4500"/>
                </a:lnTo>
                <a:lnTo>
                  <a:pt x="113216" y="4091"/>
                </a:lnTo>
                <a:lnTo>
                  <a:pt x="111989" y="3886"/>
                </a:lnTo>
                <a:lnTo>
                  <a:pt x="112807" y="3886"/>
                </a:lnTo>
                <a:lnTo>
                  <a:pt x="111580" y="3784"/>
                </a:lnTo>
                <a:lnTo>
                  <a:pt x="112091" y="3170"/>
                </a:lnTo>
                <a:lnTo>
                  <a:pt x="111989" y="3068"/>
                </a:lnTo>
                <a:lnTo>
                  <a:pt x="113114" y="2557"/>
                </a:lnTo>
                <a:lnTo>
                  <a:pt x="112909" y="2352"/>
                </a:lnTo>
                <a:lnTo>
                  <a:pt x="113216" y="1943"/>
                </a:lnTo>
                <a:lnTo>
                  <a:pt x="115261" y="1841"/>
                </a:lnTo>
                <a:lnTo>
                  <a:pt x="114750" y="1739"/>
                </a:lnTo>
                <a:lnTo>
                  <a:pt x="116284" y="1534"/>
                </a:lnTo>
                <a:lnTo>
                  <a:pt x="116080" y="1432"/>
                </a:lnTo>
                <a:lnTo>
                  <a:pt x="117818" y="1125"/>
                </a:lnTo>
                <a:lnTo>
                  <a:pt x="111273" y="1636"/>
                </a:lnTo>
                <a:lnTo>
                  <a:pt x="111273" y="1636"/>
                </a:lnTo>
                <a:lnTo>
                  <a:pt x="112398" y="1125"/>
                </a:lnTo>
                <a:lnTo>
                  <a:pt x="107898" y="818"/>
                </a:lnTo>
                <a:lnTo>
                  <a:pt x="112500" y="409"/>
                </a:lnTo>
                <a:lnTo>
                  <a:pt x="106977" y="205"/>
                </a:lnTo>
                <a:lnTo>
                  <a:pt x="110352" y="0"/>
                </a:lnTo>
                <a:close/>
                <a:moveTo>
                  <a:pt x="5114" y="22807"/>
                </a:moveTo>
                <a:lnTo>
                  <a:pt x="5069" y="22823"/>
                </a:lnTo>
                <a:lnTo>
                  <a:pt x="5069" y="22823"/>
                </a:lnTo>
                <a:lnTo>
                  <a:pt x="5011" y="22909"/>
                </a:lnTo>
                <a:lnTo>
                  <a:pt x="5114" y="22807"/>
                </a:lnTo>
                <a:close/>
                <a:moveTo>
                  <a:pt x="133057" y="23011"/>
                </a:moveTo>
                <a:lnTo>
                  <a:pt x="132955" y="23216"/>
                </a:lnTo>
                <a:lnTo>
                  <a:pt x="132443" y="23216"/>
                </a:lnTo>
                <a:lnTo>
                  <a:pt x="132955" y="23727"/>
                </a:lnTo>
                <a:lnTo>
                  <a:pt x="133261" y="23727"/>
                </a:lnTo>
                <a:lnTo>
                  <a:pt x="133568" y="23216"/>
                </a:lnTo>
                <a:lnTo>
                  <a:pt x="133057" y="23011"/>
                </a:lnTo>
                <a:close/>
                <a:moveTo>
                  <a:pt x="1125" y="23625"/>
                </a:moveTo>
                <a:lnTo>
                  <a:pt x="102" y="24034"/>
                </a:lnTo>
                <a:lnTo>
                  <a:pt x="1120" y="23634"/>
                </a:lnTo>
                <a:lnTo>
                  <a:pt x="1120" y="23634"/>
                </a:lnTo>
                <a:lnTo>
                  <a:pt x="1125" y="23625"/>
                </a:lnTo>
                <a:close/>
                <a:moveTo>
                  <a:pt x="102" y="24034"/>
                </a:moveTo>
                <a:lnTo>
                  <a:pt x="102" y="24034"/>
                </a:lnTo>
                <a:lnTo>
                  <a:pt x="102" y="24034"/>
                </a:lnTo>
                <a:close/>
                <a:moveTo>
                  <a:pt x="138170" y="24136"/>
                </a:moveTo>
                <a:lnTo>
                  <a:pt x="138375" y="24239"/>
                </a:lnTo>
                <a:lnTo>
                  <a:pt x="138477" y="24239"/>
                </a:lnTo>
                <a:lnTo>
                  <a:pt x="138170" y="24136"/>
                </a:lnTo>
                <a:close/>
                <a:moveTo>
                  <a:pt x="118534" y="23523"/>
                </a:moveTo>
                <a:lnTo>
                  <a:pt x="118636" y="23625"/>
                </a:lnTo>
                <a:lnTo>
                  <a:pt x="118330" y="23932"/>
                </a:lnTo>
                <a:lnTo>
                  <a:pt x="118330" y="23727"/>
                </a:lnTo>
                <a:lnTo>
                  <a:pt x="117818" y="23830"/>
                </a:lnTo>
                <a:lnTo>
                  <a:pt x="117511" y="24239"/>
                </a:lnTo>
                <a:lnTo>
                  <a:pt x="117920" y="24239"/>
                </a:lnTo>
                <a:lnTo>
                  <a:pt x="117614" y="24648"/>
                </a:lnTo>
                <a:lnTo>
                  <a:pt x="116489" y="24750"/>
                </a:lnTo>
                <a:lnTo>
                  <a:pt x="116591" y="24852"/>
                </a:lnTo>
                <a:lnTo>
                  <a:pt x="116591" y="25057"/>
                </a:lnTo>
                <a:lnTo>
                  <a:pt x="116795" y="24955"/>
                </a:lnTo>
                <a:lnTo>
                  <a:pt x="116693" y="25261"/>
                </a:lnTo>
                <a:lnTo>
                  <a:pt x="116386" y="25364"/>
                </a:lnTo>
                <a:lnTo>
                  <a:pt x="116386" y="25466"/>
                </a:lnTo>
                <a:lnTo>
                  <a:pt x="116591" y="25466"/>
                </a:lnTo>
                <a:lnTo>
                  <a:pt x="116591" y="25568"/>
                </a:lnTo>
                <a:lnTo>
                  <a:pt x="117307" y="25670"/>
                </a:lnTo>
                <a:lnTo>
                  <a:pt x="116489" y="26284"/>
                </a:lnTo>
                <a:lnTo>
                  <a:pt x="116489" y="26284"/>
                </a:lnTo>
                <a:lnTo>
                  <a:pt x="117409" y="26182"/>
                </a:lnTo>
                <a:lnTo>
                  <a:pt x="116489" y="26489"/>
                </a:lnTo>
                <a:lnTo>
                  <a:pt x="116591" y="26591"/>
                </a:lnTo>
                <a:lnTo>
                  <a:pt x="116080" y="26693"/>
                </a:lnTo>
                <a:lnTo>
                  <a:pt x="116489" y="26693"/>
                </a:lnTo>
                <a:lnTo>
                  <a:pt x="116080" y="27000"/>
                </a:lnTo>
                <a:lnTo>
                  <a:pt x="116693" y="27000"/>
                </a:lnTo>
                <a:lnTo>
                  <a:pt x="116284" y="27205"/>
                </a:lnTo>
                <a:lnTo>
                  <a:pt x="116284" y="27205"/>
                </a:lnTo>
                <a:lnTo>
                  <a:pt x="116693" y="27102"/>
                </a:lnTo>
                <a:lnTo>
                  <a:pt x="116489" y="27307"/>
                </a:lnTo>
                <a:lnTo>
                  <a:pt x="119250" y="26591"/>
                </a:lnTo>
                <a:lnTo>
                  <a:pt x="119148" y="26489"/>
                </a:lnTo>
                <a:lnTo>
                  <a:pt x="119455" y="24852"/>
                </a:lnTo>
                <a:lnTo>
                  <a:pt x="119352" y="24750"/>
                </a:lnTo>
                <a:lnTo>
                  <a:pt x="119966" y="24545"/>
                </a:lnTo>
                <a:lnTo>
                  <a:pt x="119864" y="24341"/>
                </a:lnTo>
                <a:lnTo>
                  <a:pt x="119659" y="24239"/>
                </a:lnTo>
                <a:lnTo>
                  <a:pt x="119455" y="23727"/>
                </a:lnTo>
                <a:lnTo>
                  <a:pt x="118636" y="23830"/>
                </a:lnTo>
                <a:lnTo>
                  <a:pt x="118841" y="23625"/>
                </a:lnTo>
                <a:lnTo>
                  <a:pt x="118534" y="23523"/>
                </a:lnTo>
                <a:close/>
                <a:moveTo>
                  <a:pt x="121398" y="20455"/>
                </a:moveTo>
                <a:lnTo>
                  <a:pt x="120477" y="20761"/>
                </a:lnTo>
                <a:lnTo>
                  <a:pt x="119966" y="21682"/>
                </a:lnTo>
                <a:lnTo>
                  <a:pt x="119761" y="22091"/>
                </a:lnTo>
                <a:lnTo>
                  <a:pt x="119864" y="22091"/>
                </a:lnTo>
                <a:lnTo>
                  <a:pt x="119557" y="22295"/>
                </a:lnTo>
                <a:lnTo>
                  <a:pt x="120273" y="22193"/>
                </a:lnTo>
                <a:lnTo>
                  <a:pt x="119966" y="23523"/>
                </a:lnTo>
                <a:lnTo>
                  <a:pt x="120170" y="23011"/>
                </a:lnTo>
                <a:lnTo>
                  <a:pt x="120580" y="22807"/>
                </a:lnTo>
                <a:lnTo>
                  <a:pt x="120682" y="23011"/>
                </a:lnTo>
                <a:lnTo>
                  <a:pt x="120375" y="24239"/>
                </a:lnTo>
                <a:lnTo>
                  <a:pt x="121807" y="23932"/>
                </a:lnTo>
                <a:lnTo>
                  <a:pt x="122011" y="25568"/>
                </a:lnTo>
                <a:lnTo>
                  <a:pt x="120580" y="26080"/>
                </a:lnTo>
                <a:lnTo>
                  <a:pt x="120580" y="26080"/>
                </a:lnTo>
                <a:lnTo>
                  <a:pt x="120989" y="25977"/>
                </a:lnTo>
                <a:lnTo>
                  <a:pt x="121091" y="26284"/>
                </a:lnTo>
                <a:lnTo>
                  <a:pt x="120068" y="27000"/>
                </a:lnTo>
                <a:lnTo>
                  <a:pt x="120989" y="27205"/>
                </a:lnTo>
                <a:lnTo>
                  <a:pt x="120886" y="27307"/>
                </a:lnTo>
                <a:lnTo>
                  <a:pt x="121602" y="27409"/>
                </a:lnTo>
                <a:lnTo>
                  <a:pt x="122216" y="27102"/>
                </a:lnTo>
                <a:lnTo>
                  <a:pt x="121602" y="27614"/>
                </a:lnTo>
                <a:lnTo>
                  <a:pt x="120989" y="27614"/>
                </a:lnTo>
                <a:lnTo>
                  <a:pt x="119761" y="28739"/>
                </a:lnTo>
                <a:lnTo>
                  <a:pt x="120068" y="28841"/>
                </a:lnTo>
                <a:lnTo>
                  <a:pt x="120375" y="28534"/>
                </a:lnTo>
                <a:lnTo>
                  <a:pt x="121091" y="28534"/>
                </a:lnTo>
                <a:lnTo>
                  <a:pt x="121807" y="28125"/>
                </a:lnTo>
                <a:lnTo>
                  <a:pt x="122625" y="28227"/>
                </a:lnTo>
                <a:lnTo>
                  <a:pt x="122523" y="28125"/>
                </a:lnTo>
                <a:lnTo>
                  <a:pt x="123136" y="28023"/>
                </a:lnTo>
                <a:lnTo>
                  <a:pt x="123034" y="27920"/>
                </a:lnTo>
                <a:lnTo>
                  <a:pt x="124773" y="27920"/>
                </a:lnTo>
                <a:lnTo>
                  <a:pt x="125182" y="27409"/>
                </a:lnTo>
                <a:lnTo>
                  <a:pt x="124466" y="27409"/>
                </a:lnTo>
                <a:lnTo>
                  <a:pt x="125080" y="26898"/>
                </a:lnTo>
                <a:lnTo>
                  <a:pt x="125284" y="25977"/>
                </a:lnTo>
                <a:lnTo>
                  <a:pt x="124159" y="25977"/>
                </a:lnTo>
                <a:lnTo>
                  <a:pt x="123648" y="25159"/>
                </a:lnTo>
                <a:lnTo>
                  <a:pt x="124261" y="25261"/>
                </a:lnTo>
                <a:lnTo>
                  <a:pt x="124261" y="25261"/>
                </a:lnTo>
                <a:lnTo>
                  <a:pt x="124057" y="24750"/>
                </a:lnTo>
                <a:lnTo>
                  <a:pt x="123239" y="24239"/>
                </a:lnTo>
                <a:lnTo>
                  <a:pt x="122932" y="23420"/>
                </a:lnTo>
                <a:lnTo>
                  <a:pt x="121295" y="22807"/>
                </a:lnTo>
                <a:lnTo>
                  <a:pt x="122011" y="22705"/>
                </a:lnTo>
                <a:lnTo>
                  <a:pt x="121705" y="22602"/>
                </a:lnTo>
                <a:lnTo>
                  <a:pt x="122318" y="22295"/>
                </a:lnTo>
                <a:lnTo>
                  <a:pt x="122830" y="21580"/>
                </a:lnTo>
                <a:lnTo>
                  <a:pt x="121091" y="21375"/>
                </a:lnTo>
                <a:lnTo>
                  <a:pt x="121295" y="21170"/>
                </a:lnTo>
                <a:lnTo>
                  <a:pt x="121193" y="21170"/>
                </a:lnTo>
                <a:lnTo>
                  <a:pt x="121807" y="20659"/>
                </a:lnTo>
                <a:lnTo>
                  <a:pt x="121398" y="20455"/>
                </a:lnTo>
                <a:close/>
                <a:moveTo>
                  <a:pt x="23830" y="27920"/>
                </a:moveTo>
                <a:lnTo>
                  <a:pt x="23523" y="28330"/>
                </a:lnTo>
                <a:lnTo>
                  <a:pt x="24034" y="28227"/>
                </a:lnTo>
                <a:lnTo>
                  <a:pt x="23932" y="28432"/>
                </a:lnTo>
                <a:lnTo>
                  <a:pt x="23523" y="28534"/>
                </a:lnTo>
                <a:lnTo>
                  <a:pt x="23625" y="28534"/>
                </a:lnTo>
                <a:lnTo>
                  <a:pt x="23420" y="28739"/>
                </a:lnTo>
                <a:lnTo>
                  <a:pt x="23830" y="28739"/>
                </a:lnTo>
                <a:lnTo>
                  <a:pt x="23932" y="28636"/>
                </a:lnTo>
                <a:lnTo>
                  <a:pt x="24034" y="28943"/>
                </a:lnTo>
                <a:lnTo>
                  <a:pt x="24443" y="29148"/>
                </a:lnTo>
                <a:lnTo>
                  <a:pt x="24034" y="29455"/>
                </a:lnTo>
                <a:lnTo>
                  <a:pt x="24443" y="29455"/>
                </a:lnTo>
                <a:lnTo>
                  <a:pt x="24341" y="29557"/>
                </a:lnTo>
                <a:lnTo>
                  <a:pt x="24545" y="29659"/>
                </a:lnTo>
                <a:lnTo>
                  <a:pt x="24341" y="29761"/>
                </a:lnTo>
                <a:lnTo>
                  <a:pt x="25261" y="29557"/>
                </a:lnTo>
                <a:lnTo>
                  <a:pt x="25057" y="30273"/>
                </a:lnTo>
                <a:lnTo>
                  <a:pt x="25057" y="30273"/>
                </a:lnTo>
                <a:lnTo>
                  <a:pt x="25875" y="30170"/>
                </a:lnTo>
                <a:lnTo>
                  <a:pt x="25466" y="28534"/>
                </a:lnTo>
                <a:lnTo>
                  <a:pt x="23830" y="27920"/>
                </a:lnTo>
                <a:close/>
                <a:moveTo>
                  <a:pt x="25875" y="30170"/>
                </a:moveTo>
                <a:lnTo>
                  <a:pt x="25875" y="30273"/>
                </a:lnTo>
                <a:lnTo>
                  <a:pt x="25977" y="30170"/>
                </a:lnTo>
                <a:close/>
                <a:moveTo>
                  <a:pt x="72102" y="30989"/>
                </a:moveTo>
                <a:lnTo>
                  <a:pt x="72146" y="31003"/>
                </a:lnTo>
                <a:lnTo>
                  <a:pt x="72146" y="31003"/>
                </a:lnTo>
                <a:lnTo>
                  <a:pt x="72205" y="30989"/>
                </a:lnTo>
                <a:close/>
                <a:moveTo>
                  <a:pt x="25568" y="31398"/>
                </a:moveTo>
                <a:lnTo>
                  <a:pt x="25364" y="31500"/>
                </a:lnTo>
                <a:lnTo>
                  <a:pt x="25364" y="31500"/>
                </a:lnTo>
                <a:lnTo>
                  <a:pt x="25466" y="31398"/>
                </a:lnTo>
                <a:close/>
                <a:moveTo>
                  <a:pt x="80386" y="31500"/>
                </a:moveTo>
                <a:lnTo>
                  <a:pt x="80386" y="31500"/>
                </a:lnTo>
                <a:lnTo>
                  <a:pt x="80386" y="31500"/>
                </a:lnTo>
                <a:close/>
                <a:moveTo>
                  <a:pt x="80693" y="27307"/>
                </a:moveTo>
                <a:lnTo>
                  <a:pt x="80182" y="27409"/>
                </a:lnTo>
                <a:lnTo>
                  <a:pt x="78136" y="29864"/>
                </a:lnTo>
                <a:lnTo>
                  <a:pt x="77625" y="29966"/>
                </a:lnTo>
                <a:lnTo>
                  <a:pt x="77318" y="30170"/>
                </a:lnTo>
                <a:lnTo>
                  <a:pt x="77420" y="30068"/>
                </a:lnTo>
                <a:lnTo>
                  <a:pt x="77011" y="30273"/>
                </a:lnTo>
                <a:lnTo>
                  <a:pt x="77727" y="30273"/>
                </a:lnTo>
                <a:lnTo>
                  <a:pt x="76705" y="30989"/>
                </a:lnTo>
                <a:lnTo>
                  <a:pt x="79466" y="30989"/>
                </a:lnTo>
                <a:lnTo>
                  <a:pt x="79159" y="31295"/>
                </a:lnTo>
                <a:lnTo>
                  <a:pt x="80284" y="31193"/>
                </a:lnTo>
                <a:lnTo>
                  <a:pt x="79261" y="32011"/>
                </a:lnTo>
                <a:lnTo>
                  <a:pt x="80489" y="31295"/>
                </a:lnTo>
                <a:lnTo>
                  <a:pt x="80386" y="31500"/>
                </a:lnTo>
                <a:lnTo>
                  <a:pt x="80795" y="30989"/>
                </a:lnTo>
                <a:lnTo>
                  <a:pt x="81000" y="31398"/>
                </a:lnTo>
                <a:lnTo>
                  <a:pt x="80591" y="32011"/>
                </a:lnTo>
                <a:lnTo>
                  <a:pt x="81102" y="31705"/>
                </a:lnTo>
                <a:lnTo>
                  <a:pt x="81000" y="32216"/>
                </a:lnTo>
                <a:lnTo>
                  <a:pt x="81000" y="32216"/>
                </a:lnTo>
                <a:lnTo>
                  <a:pt x="81409" y="32114"/>
                </a:lnTo>
                <a:lnTo>
                  <a:pt x="81920" y="31091"/>
                </a:lnTo>
                <a:lnTo>
                  <a:pt x="81511" y="31398"/>
                </a:lnTo>
                <a:lnTo>
                  <a:pt x="81920" y="30682"/>
                </a:lnTo>
                <a:lnTo>
                  <a:pt x="81205" y="31193"/>
                </a:lnTo>
                <a:lnTo>
                  <a:pt x="81205" y="31193"/>
                </a:lnTo>
                <a:lnTo>
                  <a:pt x="81307" y="30784"/>
                </a:lnTo>
                <a:lnTo>
                  <a:pt x="81102" y="30784"/>
                </a:lnTo>
                <a:lnTo>
                  <a:pt x="81920" y="30170"/>
                </a:lnTo>
                <a:lnTo>
                  <a:pt x="81920" y="30170"/>
                </a:lnTo>
                <a:lnTo>
                  <a:pt x="81000" y="30477"/>
                </a:lnTo>
                <a:lnTo>
                  <a:pt x="81409" y="30170"/>
                </a:lnTo>
                <a:lnTo>
                  <a:pt x="81205" y="30068"/>
                </a:lnTo>
                <a:lnTo>
                  <a:pt x="81307" y="29966"/>
                </a:lnTo>
                <a:lnTo>
                  <a:pt x="81102" y="30068"/>
                </a:lnTo>
                <a:lnTo>
                  <a:pt x="81716" y="29557"/>
                </a:lnTo>
                <a:lnTo>
                  <a:pt x="81000" y="29455"/>
                </a:lnTo>
                <a:lnTo>
                  <a:pt x="81102" y="29250"/>
                </a:lnTo>
                <a:lnTo>
                  <a:pt x="80284" y="29761"/>
                </a:lnTo>
                <a:lnTo>
                  <a:pt x="80489" y="29250"/>
                </a:lnTo>
                <a:lnTo>
                  <a:pt x="80489" y="29250"/>
                </a:lnTo>
                <a:lnTo>
                  <a:pt x="80284" y="29455"/>
                </a:lnTo>
                <a:lnTo>
                  <a:pt x="80386" y="29352"/>
                </a:lnTo>
                <a:lnTo>
                  <a:pt x="79773" y="29352"/>
                </a:lnTo>
                <a:lnTo>
                  <a:pt x="79977" y="29148"/>
                </a:lnTo>
                <a:lnTo>
                  <a:pt x="79773" y="29250"/>
                </a:lnTo>
                <a:lnTo>
                  <a:pt x="80386" y="28841"/>
                </a:lnTo>
                <a:lnTo>
                  <a:pt x="79261" y="29250"/>
                </a:lnTo>
                <a:lnTo>
                  <a:pt x="80489" y="27716"/>
                </a:lnTo>
                <a:lnTo>
                  <a:pt x="80591" y="27511"/>
                </a:lnTo>
                <a:lnTo>
                  <a:pt x="80898" y="27307"/>
                </a:lnTo>
                <a:close/>
                <a:moveTo>
                  <a:pt x="239523" y="32216"/>
                </a:moveTo>
                <a:lnTo>
                  <a:pt x="240239" y="32830"/>
                </a:lnTo>
                <a:lnTo>
                  <a:pt x="239727" y="32318"/>
                </a:lnTo>
                <a:lnTo>
                  <a:pt x="239523" y="32216"/>
                </a:lnTo>
                <a:close/>
                <a:moveTo>
                  <a:pt x="232875" y="24443"/>
                </a:moveTo>
                <a:lnTo>
                  <a:pt x="232773" y="24648"/>
                </a:lnTo>
                <a:lnTo>
                  <a:pt x="233591" y="25159"/>
                </a:lnTo>
                <a:lnTo>
                  <a:pt x="233489" y="25261"/>
                </a:lnTo>
                <a:lnTo>
                  <a:pt x="233386" y="25364"/>
                </a:lnTo>
                <a:lnTo>
                  <a:pt x="234511" y="27102"/>
                </a:lnTo>
                <a:lnTo>
                  <a:pt x="239216" y="32932"/>
                </a:lnTo>
                <a:lnTo>
                  <a:pt x="239114" y="32114"/>
                </a:lnTo>
                <a:lnTo>
                  <a:pt x="239523" y="32216"/>
                </a:lnTo>
                <a:lnTo>
                  <a:pt x="239523" y="32216"/>
                </a:lnTo>
                <a:lnTo>
                  <a:pt x="238193" y="31091"/>
                </a:lnTo>
                <a:lnTo>
                  <a:pt x="237784" y="29557"/>
                </a:lnTo>
                <a:lnTo>
                  <a:pt x="239318" y="30170"/>
                </a:lnTo>
                <a:lnTo>
                  <a:pt x="232875" y="24443"/>
                </a:lnTo>
                <a:close/>
                <a:moveTo>
                  <a:pt x="244841" y="33341"/>
                </a:moveTo>
                <a:lnTo>
                  <a:pt x="244330" y="33443"/>
                </a:lnTo>
                <a:lnTo>
                  <a:pt x="244432" y="33648"/>
                </a:lnTo>
                <a:lnTo>
                  <a:pt x="244125" y="34364"/>
                </a:lnTo>
                <a:lnTo>
                  <a:pt x="244125" y="34466"/>
                </a:lnTo>
                <a:lnTo>
                  <a:pt x="244330" y="33955"/>
                </a:lnTo>
                <a:lnTo>
                  <a:pt x="245045" y="33545"/>
                </a:lnTo>
                <a:lnTo>
                  <a:pt x="244841" y="33341"/>
                </a:lnTo>
                <a:close/>
                <a:moveTo>
                  <a:pt x="243409" y="34466"/>
                </a:moveTo>
                <a:lnTo>
                  <a:pt x="243409" y="35080"/>
                </a:lnTo>
                <a:lnTo>
                  <a:pt x="243614" y="35284"/>
                </a:lnTo>
                <a:lnTo>
                  <a:pt x="243920" y="34466"/>
                </a:lnTo>
                <a:close/>
                <a:moveTo>
                  <a:pt x="54102" y="29864"/>
                </a:moveTo>
                <a:lnTo>
                  <a:pt x="56352" y="30886"/>
                </a:lnTo>
                <a:lnTo>
                  <a:pt x="56045" y="31193"/>
                </a:lnTo>
                <a:lnTo>
                  <a:pt x="56250" y="31602"/>
                </a:lnTo>
                <a:lnTo>
                  <a:pt x="56045" y="31807"/>
                </a:lnTo>
                <a:lnTo>
                  <a:pt x="56250" y="32011"/>
                </a:lnTo>
                <a:lnTo>
                  <a:pt x="56045" y="32114"/>
                </a:lnTo>
                <a:lnTo>
                  <a:pt x="56148" y="32114"/>
                </a:lnTo>
                <a:lnTo>
                  <a:pt x="55943" y="32318"/>
                </a:lnTo>
                <a:lnTo>
                  <a:pt x="58193" y="32727"/>
                </a:lnTo>
                <a:lnTo>
                  <a:pt x="58091" y="32830"/>
                </a:lnTo>
                <a:lnTo>
                  <a:pt x="58500" y="32830"/>
                </a:lnTo>
                <a:lnTo>
                  <a:pt x="58500" y="32932"/>
                </a:lnTo>
                <a:lnTo>
                  <a:pt x="58909" y="33239"/>
                </a:lnTo>
                <a:lnTo>
                  <a:pt x="59114" y="34057"/>
                </a:lnTo>
                <a:lnTo>
                  <a:pt x="59216" y="34057"/>
                </a:lnTo>
                <a:lnTo>
                  <a:pt x="59216" y="34159"/>
                </a:lnTo>
                <a:lnTo>
                  <a:pt x="59011" y="34057"/>
                </a:lnTo>
                <a:lnTo>
                  <a:pt x="58807" y="34364"/>
                </a:lnTo>
                <a:lnTo>
                  <a:pt x="58091" y="34261"/>
                </a:lnTo>
                <a:lnTo>
                  <a:pt x="57989" y="34159"/>
                </a:lnTo>
                <a:lnTo>
                  <a:pt x="58193" y="33955"/>
                </a:lnTo>
                <a:lnTo>
                  <a:pt x="58091" y="33955"/>
                </a:lnTo>
                <a:lnTo>
                  <a:pt x="58091" y="33648"/>
                </a:lnTo>
                <a:lnTo>
                  <a:pt x="57682" y="33648"/>
                </a:lnTo>
                <a:lnTo>
                  <a:pt x="56250" y="35898"/>
                </a:lnTo>
                <a:lnTo>
                  <a:pt x="56045" y="34875"/>
                </a:lnTo>
                <a:lnTo>
                  <a:pt x="55330" y="35182"/>
                </a:lnTo>
                <a:lnTo>
                  <a:pt x="55330" y="35182"/>
                </a:lnTo>
                <a:lnTo>
                  <a:pt x="56352" y="33750"/>
                </a:lnTo>
                <a:lnTo>
                  <a:pt x="56250" y="33443"/>
                </a:lnTo>
                <a:lnTo>
                  <a:pt x="55330" y="33136"/>
                </a:lnTo>
                <a:lnTo>
                  <a:pt x="54409" y="34159"/>
                </a:lnTo>
                <a:lnTo>
                  <a:pt x="54614" y="33648"/>
                </a:lnTo>
                <a:lnTo>
                  <a:pt x="52568" y="36818"/>
                </a:lnTo>
                <a:lnTo>
                  <a:pt x="51545" y="37125"/>
                </a:lnTo>
                <a:lnTo>
                  <a:pt x="52773" y="34364"/>
                </a:lnTo>
                <a:lnTo>
                  <a:pt x="52364" y="34364"/>
                </a:lnTo>
                <a:lnTo>
                  <a:pt x="53693" y="32932"/>
                </a:lnTo>
                <a:lnTo>
                  <a:pt x="53693" y="33136"/>
                </a:lnTo>
                <a:lnTo>
                  <a:pt x="54102" y="32932"/>
                </a:lnTo>
                <a:lnTo>
                  <a:pt x="53898" y="33239"/>
                </a:lnTo>
                <a:lnTo>
                  <a:pt x="53898" y="33239"/>
                </a:lnTo>
                <a:lnTo>
                  <a:pt x="55125" y="32727"/>
                </a:lnTo>
                <a:lnTo>
                  <a:pt x="55534" y="32932"/>
                </a:lnTo>
                <a:lnTo>
                  <a:pt x="55636" y="32830"/>
                </a:lnTo>
                <a:lnTo>
                  <a:pt x="56250" y="32830"/>
                </a:lnTo>
                <a:lnTo>
                  <a:pt x="55534" y="32318"/>
                </a:lnTo>
                <a:lnTo>
                  <a:pt x="55739" y="32114"/>
                </a:lnTo>
                <a:lnTo>
                  <a:pt x="53693" y="32318"/>
                </a:lnTo>
                <a:lnTo>
                  <a:pt x="53591" y="32011"/>
                </a:lnTo>
                <a:lnTo>
                  <a:pt x="52977" y="32011"/>
                </a:lnTo>
                <a:lnTo>
                  <a:pt x="52977" y="31602"/>
                </a:lnTo>
                <a:lnTo>
                  <a:pt x="50830" y="32216"/>
                </a:lnTo>
                <a:lnTo>
                  <a:pt x="50830" y="31909"/>
                </a:lnTo>
                <a:lnTo>
                  <a:pt x="50011" y="32011"/>
                </a:lnTo>
                <a:lnTo>
                  <a:pt x="53489" y="30273"/>
                </a:lnTo>
                <a:lnTo>
                  <a:pt x="53489" y="30273"/>
                </a:lnTo>
                <a:lnTo>
                  <a:pt x="53693" y="30068"/>
                </a:lnTo>
                <a:lnTo>
                  <a:pt x="53898" y="30068"/>
                </a:lnTo>
                <a:lnTo>
                  <a:pt x="53591" y="30375"/>
                </a:lnTo>
                <a:lnTo>
                  <a:pt x="54102" y="30068"/>
                </a:lnTo>
                <a:lnTo>
                  <a:pt x="54102" y="29864"/>
                </a:lnTo>
                <a:close/>
                <a:moveTo>
                  <a:pt x="131932" y="36000"/>
                </a:moveTo>
                <a:lnTo>
                  <a:pt x="131830" y="36205"/>
                </a:lnTo>
                <a:lnTo>
                  <a:pt x="131216" y="36511"/>
                </a:lnTo>
                <a:lnTo>
                  <a:pt x="131318" y="36614"/>
                </a:lnTo>
                <a:lnTo>
                  <a:pt x="131318" y="37023"/>
                </a:lnTo>
                <a:lnTo>
                  <a:pt x="131830" y="37432"/>
                </a:lnTo>
                <a:lnTo>
                  <a:pt x="131932" y="36000"/>
                </a:lnTo>
                <a:close/>
                <a:moveTo>
                  <a:pt x="239216" y="33443"/>
                </a:moveTo>
                <a:lnTo>
                  <a:pt x="240341" y="35693"/>
                </a:lnTo>
                <a:lnTo>
                  <a:pt x="239625" y="35591"/>
                </a:lnTo>
                <a:lnTo>
                  <a:pt x="239625" y="36205"/>
                </a:lnTo>
                <a:lnTo>
                  <a:pt x="240750" y="37432"/>
                </a:lnTo>
                <a:lnTo>
                  <a:pt x="240750" y="37125"/>
                </a:lnTo>
                <a:lnTo>
                  <a:pt x="241159" y="37125"/>
                </a:lnTo>
                <a:lnTo>
                  <a:pt x="240239" y="36614"/>
                </a:lnTo>
                <a:lnTo>
                  <a:pt x="240341" y="36307"/>
                </a:lnTo>
                <a:lnTo>
                  <a:pt x="240750" y="36511"/>
                </a:lnTo>
                <a:lnTo>
                  <a:pt x="241364" y="36409"/>
                </a:lnTo>
                <a:lnTo>
                  <a:pt x="242795" y="36920"/>
                </a:lnTo>
                <a:lnTo>
                  <a:pt x="242693" y="36409"/>
                </a:lnTo>
                <a:lnTo>
                  <a:pt x="244023" y="35489"/>
                </a:lnTo>
                <a:lnTo>
                  <a:pt x="243716" y="35591"/>
                </a:lnTo>
                <a:lnTo>
                  <a:pt x="243205" y="35284"/>
                </a:lnTo>
                <a:lnTo>
                  <a:pt x="242898" y="34568"/>
                </a:lnTo>
                <a:lnTo>
                  <a:pt x="242284" y="34875"/>
                </a:lnTo>
                <a:lnTo>
                  <a:pt x="239216" y="33443"/>
                </a:lnTo>
                <a:close/>
                <a:moveTo>
                  <a:pt x="143693" y="38659"/>
                </a:moveTo>
                <a:lnTo>
                  <a:pt x="144000" y="38864"/>
                </a:lnTo>
                <a:lnTo>
                  <a:pt x="143740" y="38678"/>
                </a:lnTo>
                <a:lnTo>
                  <a:pt x="143740" y="38678"/>
                </a:lnTo>
                <a:lnTo>
                  <a:pt x="143693" y="38659"/>
                </a:lnTo>
                <a:close/>
                <a:moveTo>
                  <a:pt x="155250" y="31602"/>
                </a:moveTo>
                <a:lnTo>
                  <a:pt x="155148" y="31705"/>
                </a:lnTo>
                <a:lnTo>
                  <a:pt x="155659" y="31705"/>
                </a:lnTo>
                <a:lnTo>
                  <a:pt x="155148" y="32011"/>
                </a:lnTo>
                <a:lnTo>
                  <a:pt x="155148" y="32216"/>
                </a:lnTo>
                <a:lnTo>
                  <a:pt x="154636" y="32216"/>
                </a:lnTo>
                <a:lnTo>
                  <a:pt x="155250" y="32727"/>
                </a:lnTo>
                <a:lnTo>
                  <a:pt x="154943" y="32932"/>
                </a:lnTo>
                <a:lnTo>
                  <a:pt x="154739" y="33341"/>
                </a:lnTo>
                <a:lnTo>
                  <a:pt x="154023" y="33443"/>
                </a:lnTo>
                <a:lnTo>
                  <a:pt x="154125" y="33545"/>
                </a:lnTo>
                <a:lnTo>
                  <a:pt x="153920" y="33648"/>
                </a:lnTo>
                <a:lnTo>
                  <a:pt x="158318" y="36205"/>
                </a:lnTo>
                <a:lnTo>
                  <a:pt x="158318" y="37636"/>
                </a:lnTo>
                <a:lnTo>
                  <a:pt x="148398" y="37636"/>
                </a:lnTo>
                <a:lnTo>
                  <a:pt x="149011" y="38148"/>
                </a:lnTo>
                <a:lnTo>
                  <a:pt x="148193" y="38352"/>
                </a:lnTo>
                <a:lnTo>
                  <a:pt x="148398" y="38455"/>
                </a:lnTo>
                <a:lnTo>
                  <a:pt x="147477" y="38557"/>
                </a:lnTo>
                <a:lnTo>
                  <a:pt x="147273" y="38455"/>
                </a:lnTo>
                <a:lnTo>
                  <a:pt x="147273" y="38455"/>
                </a:lnTo>
                <a:lnTo>
                  <a:pt x="147375" y="38557"/>
                </a:lnTo>
                <a:lnTo>
                  <a:pt x="146761" y="38455"/>
                </a:lnTo>
                <a:lnTo>
                  <a:pt x="146045" y="38864"/>
                </a:lnTo>
                <a:lnTo>
                  <a:pt x="146045" y="38864"/>
                </a:lnTo>
                <a:lnTo>
                  <a:pt x="147580" y="37841"/>
                </a:lnTo>
                <a:lnTo>
                  <a:pt x="148091" y="37943"/>
                </a:lnTo>
                <a:lnTo>
                  <a:pt x="148091" y="37943"/>
                </a:lnTo>
                <a:lnTo>
                  <a:pt x="146864" y="36409"/>
                </a:lnTo>
                <a:lnTo>
                  <a:pt x="147682" y="34364"/>
                </a:lnTo>
                <a:lnTo>
                  <a:pt x="147886" y="33955"/>
                </a:lnTo>
                <a:lnTo>
                  <a:pt x="147886" y="34159"/>
                </a:lnTo>
                <a:lnTo>
                  <a:pt x="148295" y="33545"/>
                </a:lnTo>
                <a:lnTo>
                  <a:pt x="148193" y="33239"/>
                </a:lnTo>
                <a:lnTo>
                  <a:pt x="149523" y="32011"/>
                </a:lnTo>
                <a:lnTo>
                  <a:pt x="149830" y="32114"/>
                </a:lnTo>
                <a:lnTo>
                  <a:pt x="149625" y="31602"/>
                </a:lnTo>
                <a:lnTo>
                  <a:pt x="150443" y="32216"/>
                </a:lnTo>
                <a:lnTo>
                  <a:pt x="149625" y="32318"/>
                </a:lnTo>
                <a:lnTo>
                  <a:pt x="150341" y="32727"/>
                </a:lnTo>
                <a:lnTo>
                  <a:pt x="151159" y="32727"/>
                </a:lnTo>
                <a:lnTo>
                  <a:pt x="151261" y="33034"/>
                </a:lnTo>
                <a:lnTo>
                  <a:pt x="150545" y="33443"/>
                </a:lnTo>
                <a:lnTo>
                  <a:pt x="151466" y="33852"/>
                </a:lnTo>
                <a:lnTo>
                  <a:pt x="151466" y="34364"/>
                </a:lnTo>
                <a:lnTo>
                  <a:pt x="152080" y="34364"/>
                </a:lnTo>
                <a:lnTo>
                  <a:pt x="153102" y="33750"/>
                </a:lnTo>
                <a:lnTo>
                  <a:pt x="153614" y="33852"/>
                </a:lnTo>
                <a:lnTo>
                  <a:pt x="153818" y="33443"/>
                </a:lnTo>
                <a:lnTo>
                  <a:pt x="152795" y="33443"/>
                </a:lnTo>
                <a:lnTo>
                  <a:pt x="152386" y="32830"/>
                </a:lnTo>
                <a:lnTo>
                  <a:pt x="152591" y="32420"/>
                </a:lnTo>
                <a:lnTo>
                  <a:pt x="152489" y="32727"/>
                </a:lnTo>
                <a:lnTo>
                  <a:pt x="152489" y="32727"/>
                </a:lnTo>
                <a:lnTo>
                  <a:pt x="155250" y="31602"/>
                </a:lnTo>
                <a:close/>
                <a:moveTo>
                  <a:pt x="144000" y="38864"/>
                </a:moveTo>
                <a:lnTo>
                  <a:pt x="144000" y="38864"/>
                </a:lnTo>
                <a:lnTo>
                  <a:pt x="144000" y="38864"/>
                </a:lnTo>
                <a:close/>
                <a:moveTo>
                  <a:pt x="144000" y="38864"/>
                </a:moveTo>
                <a:lnTo>
                  <a:pt x="144000" y="38864"/>
                </a:lnTo>
                <a:lnTo>
                  <a:pt x="144000" y="38864"/>
                </a:lnTo>
                <a:close/>
                <a:moveTo>
                  <a:pt x="131011" y="37943"/>
                </a:moveTo>
                <a:lnTo>
                  <a:pt x="131011" y="38250"/>
                </a:lnTo>
                <a:lnTo>
                  <a:pt x="131216" y="39580"/>
                </a:lnTo>
                <a:lnTo>
                  <a:pt x="132136" y="39682"/>
                </a:lnTo>
                <a:lnTo>
                  <a:pt x="132136" y="37943"/>
                </a:lnTo>
                <a:close/>
                <a:moveTo>
                  <a:pt x="165580" y="31807"/>
                </a:moveTo>
                <a:lnTo>
                  <a:pt x="166091" y="32011"/>
                </a:lnTo>
                <a:lnTo>
                  <a:pt x="166295" y="31909"/>
                </a:lnTo>
                <a:lnTo>
                  <a:pt x="166705" y="31909"/>
                </a:lnTo>
                <a:lnTo>
                  <a:pt x="167420" y="33545"/>
                </a:lnTo>
                <a:lnTo>
                  <a:pt x="165886" y="33545"/>
                </a:lnTo>
                <a:lnTo>
                  <a:pt x="166193" y="34364"/>
                </a:lnTo>
                <a:lnTo>
                  <a:pt x="165273" y="34568"/>
                </a:lnTo>
                <a:lnTo>
                  <a:pt x="165682" y="34670"/>
                </a:lnTo>
                <a:lnTo>
                  <a:pt x="166398" y="35693"/>
                </a:lnTo>
                <a:lnTo>
                  <a:pt x="166705" y="35795"/>
                </a:lnTo>
                <a:lnTo>
                  <a:pt x="166909" y="36000"/>
                </a:lnTo>
                <a:lnTo>
                  <a:pt x="167420" y="36102"/>
                </a:lnTo>
                <a:lnTo>
                  <a:pt x="168136" y="37739"/>
                </a:lnTo>
                <a:lnTo>
                  <a:pt x="168136" y="36818"/>
                </a:lnTo>
                <a:lnTo>
                  <a:pt x="169670" y="37841"/>
                </a:lnTo>
                <a:lnTo>
                  <a:pt x="169466" y="38250"/>
                </a:lnTo>
                <a:lnTo>
                  <a:pt x="168239" y="37841"/>
                </a:lnTo>
                <a:lnTo>
                  <a:pt x="168648" y="39068"/>
                </a:lnTo>
                <a:lnTo>
                  <a:pt x="168955" y="38864"/>
                </a:lnTo>
                <a:lnTo>
                  <a:pt x="169159" y="39273"/>
                </a:lnTo>
                <a:lnTo>
                  <a:pt x="168852" y="39273"/>
                </a:lnTo>
                <a:lnTo>
                  <a:pt x="168852" y="39580"/>
                </a:lnTo>
                <a:lnTo>
                  <a:pt x="169261" y="39682"/>
                </a:lnTo>
                <a:lnTo>
                  <a:pt x="169773" y="42034"/>
                </a:lnTo>
                <a:lnTo>
                  <a:pt x="169977" y="42034"/>
                </a:lnTo>
                <a:lnTo>
                  <a:pt x="169773" y="42136"/>
                </a:lnTo>
                <a:lnTo>
                  <a:pt x="169773" y="42034"/>
                </a:lnTo>
                <a:lnTo>
                  <a:pt x="167420" y="42136"/>
                </a:lnTo>
                <a:lnTo>
                  <a:pt x="165580" y="41114"/>
                </a:lnTo>
                <a:lnTo>
                  <a:pt x="165375" y="39682"/>
                </a:lnTo>
                <a:lnTo>
                  <a:pt x="165375" y="39682"/>
                </a:lnTo>
                <a:lnTo>
                  <a:pt x="165477" y="39886"/>
                </a:lnTo>
                <a:lnTo>
                  <a:pt x="166295" y="38659"/>
                </a:lnTo>
                <a:lnTo>
                  <a:pt x="163227" y="35693"/>
                </a:lnTo>
                <a:lnTo>
                  <a:pt x="163227" y="35080"/>
                </a:lnTo>
                <a:lnTo>
                  <a:pt x="163125" y="35386"/>
                </a:lnTo>
                <a:lnTo>
                  <a:pt x="162307" y="34261"/>
                </a:lnTo>
                <a:lnTo>
                  <a:pt x="162409" y="34057"/>
                </a:lnTo>
                <a:lnTo>
                  <a:pt x="162511" y="34057"/>
                </a:lnTo>
                <a:lnTo>
                  <a:pt x="162614" y="33136"/>
                </a:lnTo>
                <a:lnTo>
                  <a:pt x="162818" y="33239"/>
                </a:lnTo>
                <a:lnTo>
                  <a:pt x="163636" y="32932"/>
                </a:lnTo>
                <a:lnTo>
                  <a:pt x="163534" y="32727"/>
                </a:lnTo>
                <a:lnTo>
                  <a:pt x="163943" y="32523"/>
                </a:lnTo>
                <a:lnTo>
                  <a:pt x="164045" y="32420"/>
                </a:lnTo>
                <a:lnTo>
                  <a:pt x="163943" y="32318"/>
                </a:lnTo>
                <a:lnTo>
                  <a:pt x="165580" y="31807"/>
                </a:lnTo>
                <a:close/>
                <a:moveTo>
                  <a:pt x="137352" y="40602"/>
                </a:moveTo>
                <a:lnTo>
                  <a:pt x="135511" y="40807"/>
                </a:lnTo>
                <a:lnTo>
                  <a:pt x="134898" y="40705"/>
                </a:lnTo>
                <a:lnTo>
                  <a:pt x="137045" y="42239"/>
                </a:lnTo>
                <a:lnTo>
                  <a:pt x="137148" y="41932"/>
                </a:lnTo>
                <a:lnTo>
                  <a:pt x="137045" y="41625"/>
                </a:lnTo>
                <a:lnTo>
                  <a:pt x="137352" y="40602"/>
                </a:lnTo>
                <a:close/>
                <a:moveTo>
                  <a:pt x="146659" y="43670"/>
                </a:moveTo>
                <a:lnTo>
                  <a:pt x="146148" y="43875"/>
                </a:lnTo>
                <a:lnTo>
                  <a:pt x="146250" y="43875"/>
                </a:lnTo>
                <a:lnTo>
                  <a:pt x="146659" y="43670"/>
                </a:lnTo>
                <a:close/>
                <a:moveTo>
                  <a:pt x="144409" y="43364"/>
                </a:moveTo>
                <a:lnTo>
                  <a:pt x="144307" y="43466"/>
                </a:lnTo>
                <a:lnTo>
                  <a:pt x="144307" y="43773"/>
                </a:lnTo>
                <a:lnTo>
                  <a:pt x="145330" y="44080"/>
                </a:lnTo>
                <a:lnTo>
                  <a:pt x="146148" y="43875"/>
                </a:lnTo>
                <a:lnTo>
                  <a:pt x="146045" y="43670"/>
                </a:lnTo>
                <a:lnTo>
                  <a:pt x="144716" y="43568"/>
                </a:lnTo>
                <a:lnTo>
                  <a:pt x="144818" y="43466"/>
                </a:lnTo>
                <a:lnTo>
                  <a:pt x="144409" y="43364"/>
                </a:lnTo>
                <a:close/>
                <a:moveTo>
                  <a:pt x="153614" y="43364"/>
                </a:moveTo>
                <a:lnTo>
                  <a:pt x="151773" y="43977"/>
                </a:lnTo>
                <a:lnTo>
                  <a:pt x="152489" y="44489"/>
                </a:lnTo>
                <a:lnTo>
                  <a:pt x="153307" y="44080"/>
                </a:lnTo>
                <a:lnTo>
                  <a:pt x="153614" y="43466"/>
                </a:lnTo>
                <a:lnTo>
                  <a:pt x="153614" y="43364"/>
                </a:lnTo>
                <a:close/>
                <a:moveTo>
                  <a:pt x="241568" y="37534"/>
                </a:moveTo>
                <a:lnTo>
                  <a:pt x="241261" y="37636"/>
                </a:lnTo>
                <a:lnTo>
                  <a:pt x="241670" y="37739"/>
                </a:lnTo>
                <a:lnTo>
                  <a:pt x="241466" y="38045"/>
                </a:lnTo>
                <a:lnTo>
                  <a:pt x="240955" y="37636"/>
                </a:lnTo>
                <a:lnTo>
                  <a:pt x="241057" y="37943"/>
                </a:lnTo>
                <a:lnTo>
                  <a:pt x="240955" y="38148"/>
                </a:lnTo>
                <a:lnTo>
                  <a:pt x="241261" y="38864"/>
                </a:lnTo>
                <a:lnTo>
                  <a:pt x="241159" y="38864"/>
                </a:lnTo>
                <a:lnTo>
                  <a:pt x="241875" y="40807"/>
                </a:lnTo>
                <a:lnTo>
                  <a:pt x="241670" y="41114"/>
                </a:lnTo>
                <a:lnTo>
                  <a:pt x="241466" y="41727"/>
                </a:lnTo>
                <a:lnTo>
                  <a:pt x="240955" y="42136"/>
                </a:lnTo>
                <a:lnTo>
                  <a:pt x="240443" y="41932"/>
                </a:lnTo>
                <a:lnTo>
                  <a:pt x="240545" y="41420"/>
                </a:lnTo>
                <a:lnTo>
                  <a:pt x="240545" y="41420"/>
                </a:lnTo>
                <a:lnTo>
                  <a:pt x="240136" y="41727"/>
                </a:lnTo>
                <a:lnTo>
                  <a:pt x="240341" y="43261"/>
                </a:lnTo>
                <a:lnTo>
                  <a:pt x="239727" y="43466"/>
                </a:lnTo>
                <a:lnTo>
                  <a:pt x="239420" y="43364"/>
                </a:lnTo>
                <a:lnTo>
                  <a:pt x="237477" y="43977"/>
                </a:lnTo>
                <a:lnTo>
                  <a:pt x="236761" y="45102"/>
                </a:lnTo>
                <a:lnTo>
                  <a:pt x="237886" y="45205"/>
                </a:lnTo>
                <a:lnTo>
                  <a:pt x="237784" y="44795"/>
                </a:lnTo>
                <a:lnTo>
                  <a:pt x="240341" y="44489"/>
                </a:lnTo>
                <a:lnTo>
                  <a:pt x="240239" y="44795"/>
                </a:lnTo>
                <a:lnTo>
                  <a:pt x="240955" y="45614"/>
                </a:lnTo>
                <a:lnTo>
                  <a:pt x="241670" y="44795"/>
                </a:lnTo>
                <a:lnTo>
                  <a:pt x="241261" y="44080"/>
                </a:lnTo>
                <a:lnTo>
                  <a:pt x="241568" y="44386"/>
                </a:lnTo>
                <a:lnTo>
                  <a:pt x="241568" y="44182"/>
                </a:lnTo>
                <a:lnTo>
                  <a:pt x="241670" y="44489"/>
                </a:lnTo>
                <a:lnTo>
                  <a:pt x="242693" y="44489"/>
                </a:lnTo>
                <a:lnTo>
                  <a:pt x="243102" y="43977"/>
                </a:lnTo>
                <a:lnTo>
                  <a:pt x="243307" y="43977"/>
                </a:lnTo>
                <a:lnTo>
                  <a:pt x="243409" y="43773"/>
                </a:lnTo>
                <a:lnTo>
                  <a:pt x="243614" y="43773"/>
                </a:lnTo>
                <a:lnTo>
                  <a:pt x="243511" y="43364"/>
                </a:lnTo>
                <a:lnTo>
                  <a:pt x="243818" y="43466"/>
                </a:lnTo>
                <a:lnTo>
                  <a:pt x="243818" y="43773"/>
                </a:lnTo>
                <a:lnTo>
                  <a:pt x="244023" y="44182"/>
                </a:lnTo>
                <a:lnTo>
                  <a:pt x="244432" y="43261"/>
                </a:lnTo>
                <a:lnTo>
                  <a:pt x="244023" y="42852"/>
                </a:lnTo>
                <a:lnTo>
                  <a:pt x="243205" y="40602"/>
                </a:lnTo>
                <a:lnTo>
                  <a:pt x="243511" y="40500"/>
                </a:lnTo>
                <a:lnTo>
                  <a:pt x="243409" y="39886"/>
                </a:lnTo>
                <a:lnTo>
                  <a:pt x="243409" y="39784"/>
                </a:lnTo>
                <a:lnTo>
                  <a:pt x="241568" y="37534"/>
                </a:lnTo>
                <a:close/>
                <a:moveTo>
                  <a:pt x="238909" y="44795"/>
                </a:moveTo>
                <a:lnTo>
                  <a:pt x="238807" y="45102"/>
                </a:lnTo>
                <a:lnTo>
                  <a:pt x="238398" y="45000"/>
                </a:lnTo>
                <a:lnTo>
                  <a:pt x="238295" y="45307"/>
                </a:lnTo>
                <a:lnTo>
                  <a:pt x="237989" y="45716"/>
                </a:lnTo>
                <a:lnTo>
                  <a:pt x="238398" y="45920"/>
                </a:lnTo>
                <a:lnTo>
                  <a:pt x="238705" y="46330"/>
                </a:lnTo>
                <a:lnTo>
                  <a:pt x="239523" y="45614"/>
                </a:lnTo>
                <a:lnTo>
                  <a:pt x="239830" y="45818"/>
                </a:lnTo>
                <a:lnTo>
                  <a:pt x="240034" y="45307"/>
                </a:lnTo>
                <a:lnTo>
                  <a:pt x="239625" y="44795"/>
                </a:lnTo>
                <a:close/>
                <a:moveTo>
                  <a:pt x="151875" y="47659"/>
                </a:moveTo>
                <a:lnTo>
                  <a:pt x="151773" y="47761"/>
                </a:lnTo>
                <a:lnTo>
                  <a:pt x="152080" y="47864"/>
                </a:lnTo>
                <a:lnTo>
                  <a:pt x="151875" y="47659"/>
                </a:lnTo>
                <a:close/>
                <a:moveTo>
                  <a:pt x="236455" y="45307"/>
                </a:moveTo>
                <a:lnTo>
                  <a:pt x="236045" y="45614"/>
                </a:lnTo>
                <a:lnTo>
                  <a:pt x="236045" y="45818"/>
                </a:lnTo>
                <a:lnTo>
                  <a:pt x="235943" y="45716"/>
                </a:lnTo>
                <a:lnTo>
                  <a:pt x="236352" y="46227"/>
                </a:lnTo>
                <a:lnTo>
                  <a:pt x="236045" y="46023"/>
                </a:lnTo>
                <a:lnTo>
                  <a:pt x="236352" y="46534"/>
                </a:lnTo>
                <a:lnTo>
                  <a:pt x="236659" y="46227"/>
                </a:lnTo>
                <a:lnTo>
                  <a:pt x="236455" y="46023"/>
                </a:lnTo>
                <a:lnTo>
                  <a:pt x="236659" y="46125"/>
                </a:lnTo>
                <a:lnTo>
                  <a:pt x="236966" y="46534"/>
                </a:lnTo>
                <a:lnTo>
                  <a:pt x="237068" y="47761"/>
                </a:lnTo>
                <a:lnTo>
                  <a:pt x="237580" y="47966"/>
                </a:lnTo>
                <a:lnTo>
                  <a:pt x="237580" y="47455"/>
                </a:lnTo>
                <a:lnTo>
                  <a:pt x="237784" y="48170"/>
                </a:lnTo>
                <a:lnTo>
                  <a:pt x="237886" y="47966"/>
                </a:lnTo>
                <a:lnTo>
                  <a:pt x="237886" y="47761"/>
                </a:lnTo>
                <a:lnTo>
                  <a:pt x="238193" y="47761"/>
                </a:lnTo>
                <a:lnTo>
                  <a:pt x="237886" y="45818"/>
                </a:lnTo>
                <a:lnTo>
                  <a:pt x="237580" y="45818"/>
                </a:lnTo>
                <a:lnTo>
                  <a:pt x="237477" y="45409"/>
                </a:lnTo>
                <a:lnTo>
                  <a:pt x="237273" y="45511"/>
                </a:lnTo>
                <a:lnTo>
                  <a:pt x="236864" y="45307"/>
                </a:lnTo>
                <a:close/>
                <a:moveTo>
                  <a:pt x="49602" y="49398"/>
                </a:moveTo>
                <a:lnTo>
                  <a:pt x="49705" y="49500"/>
                </a:lnTo>
                <a:lnTo>
                  <a:pt x="49655" y="49401"/>
                </a:lnTo>
                <a:lnTo>
                  <a:pt x="49655" y="49401"/>
                </a:lnTo>
                <a:lnTo>
                  <a:pt x="49602" y="49398"/>
                </a:lnTo>
                <a:close/>
                <a:moveTo>
                  <a:pt x="53489" y="53386"/>
                </a:moveTo>
                <a:lnTo>
                  <a:pt x="53485" y="53390"/>
                </a:lnTo>
                <a:lnTo>
                  <a:pt x="53485" y="53390"/>
                </a:lnTo>
                <a:lnTo>
                  <a:pt x="53489" y="53489"/>
                </a:lnTo>
                <a:lnTo>
                  <a:pt x="53489" y="53386"/>
                </a:lnTo>
                <a:close/>
                <a:moveTo>
                  <a:pt x="231648" y="54102"/>
                </a:moveTo>
                <a:lnTo>
                  <a:pt x="231239" y="54205"/>
                </a:lnTo>
                <a:lnTo>
                  <a:pt x="230625" y="55739"/>
                </a:lnTo>
                <a:lnTo>
                  <a:pt x="231648" y="57477"/>
                </a:lnTo>
                <a:lnTo>
                  <a:pt x="231852" y="54511"/>
                </a:lnTo>
                <a:lnTo>
                  <a:pt x="231648" y="54102"/>
                </a:lnTo>
                <a:close/>
                <a:moveTo>
                  <a:pt x="46432" y="57886"/>
                </a:moveTo>
                <a:lnTo>
                  <a:pt x="46432" y="57989"/>
                </a:lnTo>
                <a:lnTo>
                  <a:pt x="46636" y="57886"/>
                </a:lnTo>
                <a:close/>
                <a:moveTo>
                  <a:pt x="176216" y="59114"/>
                </a:moveTo>
                <a:lnTo>
                  <a:pt x="176216" y="59114"/>
                </a:lnTo>
                <a:lnTo>
                  <a:pt x="176216" y="59114"/>
                </a:lnTo>
                <a:close/>
                <a:moveTo>
                  <a:pt x="52057" y="56250"/>
                </a:moveTo>
                <a:lnTo>
                  <a:pt x="49193" y="57170"/>
                </a:lnTo>
                <a:lnTo>
                  <a:pt x="49091" y="57375"/>
                </a:lnTo>
                <a:lnTo>
                  <a:pt x="48682" y="57580"/>
                </a:lnTo>
                <a:lnTo>
                  <a:pt x="48989" y="57477"/>
                </a:lnTo>
                <a:lnTo>
                  <a:pt x="48989" y="57682"/>
                </a:lnTo>
                <a:lnTo>
                  <a:pt x="51443" y="56761"/>
                </a:lnTo>
                <a:lnTo>
                  <a:pt x="51443" y="56761"/>
                </a:lnTo>
                <a:lnTo>
                  <a:pt x="51239" y="56966"/>
                </a:lnTo>
                <a:lnTo>
                  <a:pt x="54205" y="57886"/>
                </a:lnTo>
                <a:lnTo>
                  <a:pt x="54307" y="58500"/>
                </a:lnTo>
                <a:lnTo>
                  <a:pt x="55330" y="58807"/>
                </a:lnTo>
                <a:lnTo>
                  <a:pt x="54818" y="59625"/>
                </a:lnTo>
                <a:lnTo>
                  <a:pt x="54818" y="59625"/>
                </a:lnTo>
                <a:lnTo>
                  <a:pt x="57068" y="59420"/>
                </a:lnTo>
                <a:lnTo>
                  <a:pt x="57170" y="59523"/>
                </a:lnTo>
                <a:lnTo>
                  <a:pt x="57886" y="59420"/>
                </a:lnTo>
                <a:lnTo>
                  <a:pt x="57886" y="59114"/>
                </a:lnTo>
                <a:lnTo>
                  <a:pt x="55739" y="58091"/>
                </a:lnTo>
                <a:lnTo>
                  <a:pt x="55534" y="57886"/>
                </a:lnTo>
                <a:lnTo>
                  <a:pt x="55330" y="57784"/>
                </a:lnTo>
                <a:lnTo>
                  <a:pt x="55534" y="57784"/>
                </a:lnTo>
                <a:lnTo>
                  <a:pt x="55125" y="57580"/>
                </a:lnTo>
                <a:lnTo>
                  <a:pt x="55227" y="57682"/>
                </a:lnTo>
                <a:lnTo>
                  <a:pt x="52057" y="56250"/>
                </a:lnTo>
                <a:close/>
                <a:moveTo>
                  <a:pt x="207307" y="59625"/>
                </a:moveTo>
                <a:lnTo>
                  <a:pt x="207307" y="59625"/>
                </a:lnTo>
                <a:lnTo>
                  <a:pt x="207307" y="59625"/>
                </a:lnTo>
                <a:close/>
                <a:moveTo>
                  <a:pt x="222648" y="59420"/>
                </a:moveTo>
                <a:lnTo>
                  <a:pt x="222648" y="59523"/>
                </a:lnTo>
                <a:lnTo>
                  <a:pt x="221625" y="59727"/>
                </a:lnTo>
                <a:lnTo>
                  <a:pt x="221727" y="59727"/>
                </a:lnTo>
                <a:lnTo>
                  <a:pt x="221216" y="60341"/>
                </a:lnTo>
                <a:lnTo>
                  <a:pt x="221727" y="61159"/>
                </a:lnTo>
                <a:lnTo>
                  <a:pt x="222750" y="60852"/>
                </a:lnTo>
                <a:lnTo>
                  <a:pt x="223159" y="59932"/>
                </a:lnTo>
                <a:lnTo>
                  <a:pt x="222648" y="59420"/>
                </a:lnTo>
                <a:close/>
                <a:moveTo>
                  <a:pt x="54511" y="60955"/>
                </a:moveTo>
                <a:lnTo>
                  <a:pt x="54205" y="61057"/>
                </a:lnTo>
                <a:lnTo>
                  <a:pt x="54614" y="61670"/>
                </a:lnTo>
                <a:lnTo>
                  <a:pt x="55023" y="61773"/>
                </a:lnTo>
                <a:lnTo>
                  <a:pt x="55534" y="61568"/>
                </a:lnTo>
                <a:lnTo>
                  <a:pt x="55943" y="61568"/>
                </a:lnTo>
                <a:lnTo>
                  <a:pt x="54511" y="60955"/>
                </a:lnTo>
                <a:close/>
                <a:moveTo>
                  <a:pt x="58602" y="59727"/>
                </a:moveTo>
                <a:lnTo>
                  <a:pt x="59114" y="60034"/>
                </a:lnTo>
                <a:lnTo>
                  <a:pt x="59114" y="60443"/>
                </a:lnTo>
                <a:lnTo>
                  <a:pt x="59420" y="60955"/>
                </a:lnTo>
                <a:lnTo>
                  <a:pt x="59114" y="61057"/>
                </a:lnTo>
                <a:lnTo>
                  <a:pt x="57784" y="60852"/>
                </a:lnTo>
                <a:lnTo>
                  <a:pt x="57580" y="61159"/>
                </a:lnTo>
                <a:lnTo>
                  <a:pt x="57989" y="61466"/>
                </a:lnTo>
                <a:lnTo>
                  <a:pt x="59420" y="61261"/>
                </a:lnTo>
                <a:lnTo>
                  <a:pt x="59932" y="61568"/>
                </a:lnTo>
                <a:lnTo>
                  <a:pt x="60239" y="61875"/>
                </a:lnTo>
                <a:lnTo>
                  <a:pt x="60545" y="61261"/>
                </a:lnTo>
                <a:lnTo>
                  <a:pt x="62693" y="61261"/>
                </a:lnTo>
                <a:lnTo>
                  <a:pt x="63000" y="60750"/>
                </a:lnTo>
                <a:lnTo>
                  <a:pt x="61977" y="60341"/>
                </a:lnTo>
                <a:lnTo>
                  <a:pt x="62284" y="60239"/>
                </a:lnTo>
                <a:lnTo>
                  <a:pt x="58602" y="59727"/>
                </a:lnTo>
                <a:close/>
                <a:moveTo>
                  <a:pt x="208739" y="63614"/>
                </a:moveTo>
                <a:lnTo>
                  <a:pt x="208739" y="63614"/>
                </a:lnTo>
                <a:lnTo>
                  <a:pt x="208739" y="63614"/>
                </a:lnTo>
                <a:close/>
                <a:moveTo>
                  <a:pt x="48989" y="64227"/>
                </a:moveTo>
                <a:lnTo>
                  <a:pt x="48989" y="64330"/>
                </a:lnTo>
                <a:lnTo>
                  <a:pt x="49091" y="64432"/>
                </a:lnTo>
                <a:lnTo>
                  <a:pt x="49091" y="64432"/>
                </a:lnTo>
                <a:lnTo>
                  <a:pt x="48989" y="64227"/>
                </a:lnTo>
                <a:close/>
                <a:moveTo>
                  <a:pt x="44182" y="66375"/>
                </a:moveTo>
                <a:lnTo>
                  <a:pt x="44386" y="66477"/>
                </a:lnTo>
                <a:lnTo>
                  <a:pt x="44386" y="66477"/>
                </a:lnTo>
                <a:lnTo>
                  <a:pt x="44284" y="66375"/>
                </a:lnTo>
                <a:close/>
                <a:moveTo>
                  <a:pt x="232261" y="60955"/>
                </a:moveTo>
                <a:lnTo>
                  <a:pt x="231955" y="61670"/>
                </a:lnTo>
                <a:lnTo>
                  <a:pt x="232159" y="63511"/>
                </a:lnTo>
                <a:lnTo>
                  <a:pt x="231648" y="63307"/>
                </a:lnTo>
                <a:lnTo>
                  <a:pt x="232364" y="64943"/>
                </a:lnTo>
                <a:lnTo>
                  <a:pt x="232568" y="64739"/>
                </a:lnTo>
                <a:lnTo>
                  <a:pt x="232977" y="65148"/>
                </a:lnTo>
                <a:lnTo>
                  <a:pt x="232773" y="65864"/>
                </a:lnTo>
                <a:lnTo>
                  <a:pt x="233591" y="65966"/>
                </a:lnTo>
                <a:lnTo>
                  <a:pt x="233795" y="65659"/>
                </a:lnTo>
                <a:lnTo>
                  <a:pt x="234716" y="66375"/>
                </a:lnTo>
                <a:lnTo>
                  <a:pt x="234409" y="65761"/>
                </a:lnTo>
                <a:lnTo>
                  <a:pt x="236045" y="67091"/>
                </a:lnTo>
                <a:lnTo>
                  <a:pt x="235432" y="65966"/>
                </a:lnTo>
                <a:lnTo>
                  <a:pt x="235739" y="65864"/>
                </a:lnTo>
                <a:lnTo>
                  <a:pt x="235125" y="65659"/>
                </a:lnTo>
                <a:lnTo>
                  <a:pt x="235125" y="65864"/>
                </a:lnTo>
                <a:lnTo>
                  <a:pt x="234511" y="65352"/>
                </a:lnTo>
                <a:lnTo>
                  <a:pt x="234205" y="65455"/>
                </a:lnTo>
                <a:lnTo>
                  <a:pt x="234307" y="65659"/>
                </a:lnTo>
                <a:lnTo>
                  <a:pt x="233284" y="64330"/>
                </a:lnTo>
                <a:lnTo>
                  <a:pt x="233489" y="63511"/>
                </a:lnTo>
                <a:lnTo>
                  <a:pt x="233795" y="63205"/>
                </a:lnTo>
                <a:lnTo>
                  <a:pt x="233591" y="61159"/>
                </a:lnTo>
                <a:lnTo>
                  <a:pt x="233284" y="61261"/>
                </a:lnTo>
                <a:lnTo>
                  <a:pt x="232261" y="60955"/>
                </a:lnTo>
                <a:close/>
                <a:moveTo>
                  <a:pt x="236045" y="67091"/>
                </a:moveTo>
                <a:lnTo>
                  <a:pt x="236045" y="67091"/>
                </a:lnTo>
                <a:lnTo>
                  <a:pt x="236045" y="67091"/>
                </a:lnTo>
                <a:close/>
                <a:moveTo>
                  <a:pt x="232670" y="66170"/>
                </a:moveTo>
                <a:lnTo>
                  <a:pt x="233693" y="67398"/>
                </a:lnTo>
                <a:lnTo>
                  <a:pt x="233693" y="66580"/>
                </a:lnTo>
                <a:lnTo>
                  <a:pt x="233080" y="66170"/>
                </a:lnTo>
                <a:close/>
                <a:moveTo>
                  <a:pt x="222750" y="67705"/>
                </a:moveTo>
                <a:lnTo>
                  <a:pt x="222750" y="67705"/>
                </a:lnTo>
                <a:lnTo>
                  <a:pt x="222750" y="67705"/>
                </a:lnTo>
                <a:close/>
                <a:moveTo>
                  <a:pt x="222750" y="67705"/>
                </a:moveTo>
                <a:lnTo>
                  <a:pt x="222737" y="67743"/>
                </a:lnTo>
                <a:lnTo>
                  <a:pt x="222750" y="67807"/>
                </a:lnTo>
                <a:lnTo>
                  <a:pt x="222750" y="67705"/>
                </a:lnTo>
                <a:close/>
                <a:moveTo>
                  <a:pt x="235330" y="67091"/>
                </a:moveTo>
                <a:lnTo>
                  <a:pt x="235330" y="67807"/>
                </a:lnTo>
                <a:lnTo>
                  <a:pt x="235739" y="67602"/>
                </a:lnTo>
                <a:lnTo>
                  <a:pt x="236148" y="67909"/>
                </a:lnTo>
                <a:lnTo>
                  <a:pt x="235534" y="67193"/>
                </a:lnTo>
                <a:lnTo>
                  <a:pt x="235330" y="67091"/>
                </a:lnTo>
                <a:close/>
                <a:moveTo>
                  <a:pt x="236250" y="67091"/>
                </a:moveTo>
                <a:lnTo>
                  <a:pt x="237068" y="68420"/>
                </a:lnTo>
                <a:lnTo>
                  <a:pt x="237682" y="68625"/>
                </a:lnTo>
                <a:lnTo>
                  <a:pt x="237784" y="68625"/>
                </a:lnTo>
                <a:lnTo>
                  <a:pt x="237170" y="67295"/>
                </a:lnTo>
                <a:lnTo>
                  <a:pt x="236250" y="67091"/>
                </a:lnTo>
                <a:close/>
                <a:moveTo>
                  <a:pt x="234307" y="67807"/>
                </a:moveTo>
                <a:lnTo>
                  <a:pt x="234205" y="67909"/>
                </a:lnTo>
                <a:lnTo>
                  <a:pt x="234409" y="68011"/>
                </a:lnTo>
                <a:lnTo>
                  <a:pt x="234409" y="69341"/>
                </a:lnTo>
                <a:lnTo>
                  <a:pt x="235330" y="68420"/>
                </a:lnTo>
                <a:lnTo>
                  <a:pt x="234307" y="67807"/>
                </a:lnTo>
                <a:close/>
                <a:moveTo>
                  <a:pt x="236455" y="68216"/>
                </a:moveTo>
                <a:lnTo>
                  <a:pt x="236557" y="68625"/>
                </a:lnTo>
                <a:lnTo>
                  <a:pt x="236864" y="68932"/>
                </a:lnTo>
                <a:lnTo>
                  <a:pt x="237170" y="69750"/>
                </a:lnTo>
                <a:lnTo>
                  <a:pt x="237170" y="69341"/>
                </a:lnTo>
                <a:lnTo>
                  <a:pt x="237273" y="69545"/>
                </a:lnTo>
                <a:lnTo>
                  <a:pt x="237273" y="69443"/>
                </a:lnTo>
                <a:lnTo>
                  <a:pt x="237273" y="69136"/>
                </a:lnTo>
                <a:lnTo>
                  <a:pt x="237170" y="68932"/>
                </a:lnTo>
                <a:lnTo>
                  <a:pt x="236966" y="68318"/>
                </a:lnTo>
                <a:lnTo>
                  <a:pt x="236761" y="68420"/>
                </a:lnTo>
                <a:lnTo>
                  <a:pt x="236455" y="68216"/>
                </a:lnTo>
                <a:close/>
                <a:moveTo>
                  <a:pt x="193091" y="69852"/>
                </a:moveTo>
                <a:lnTo>
                  <a:pt x="193295" y="70261"/>
                </a:lnTo>
                <a:lnTo>
                  <a:pt x="193160" y="69965"/>
                </a:lnTo>
                <a:lnTo>
                  <a:pt x="193091" y="69852"/>
                </a:lnTo>
                <a:close/>
                <a:moveTo>
                  <a:pt x="235636" y="68830"/>
                </a:moveTo>
                <a:lnTo>
                  <a:pt x="235227" y="69034"/>
                </a:lnTo>
                <a:lnTo>
                  <a:pt x="235125" y="69239"/>
                </a:lnTo>
                <a:lnTo>
                  <a:pt x="235227" y="69648"/>
                </a:lnTo>
                <a:lnTo>
                  <a:pt x="234818" y="69955"/>
                </a:lnTo>
                <a:lnTo>
                  <a:pt x="235636" y="70670"/>
                </a:lnTo>
                <a:lnTo>
                  <a:pt x="235636" y="68830"/>
                </a:lnTo>
                <a:close/>
                <a:moveTo>
                  <a:pt x="232057" y="68420"/>
                </a:moveTo>
                <a:lnTo>
                  <a:pt x="230318" y="71284"/>
                </a:lnTo>
                <a:lnTo>
                  <a:pt x="230318" y="71386"/>
                </a:lnTo>
                <a:lnTo>
                  <a:pt x="232261" y="69341"/>
                </a:lnTo>
                <a:lnTo>
                  <a:pt x="232057" y="68420"/>
                </a:lnTo>
                <a:close/>
                <a:moveTo>
                  <a:pt x="196568" y="70159"/>
                </a:moveTo>
                <a:lnTo>
                  <a:pt x="196364" y="71795"/>
                </a:lnTo>
                <a:lnTo>
                  <a:pt x="196364" y="72000"/>
                </a:lnTo>
                <a:lnTo>
                  <a:pt x="197591" y="73739"/>
                </a:lnTo>
                <a:lnTo>
                  <a:pt x="198102" y="72102"/>
                </a:lnTo>
                <a:lnTo>
                  <a:pt x="196875" y="70261"/>
                </a:lnTo>
                <a:lnTo>
                  <a:pt x="196568" y="70159"/>
                </a:lnTo>
                <a:close/>
                <a:moveTo>
                  <a:pt x="237580" y="70261"/>
                </a:moveTo>
                <a:lnTo>
                  <a:pt x="237580" y="70773"/>
                </a:lnTo>
                <a:lnTo>
                  <a:pt x="237068" y="70977"/>
                </a:lnTo>
                <a:lnTo>
                  <a:pt x="237068" y="71182"/>
                </a:lnTo>
                <a:lnTo>
                  <a:pt x="236761" y="71182"/>
                </a:lnTo>
                <a:lnTo>
                  <a:pt x="236659" y="71591"/>
                </a:lnTo>
                <a:lnTo>
                  <a:pt x="236250" y="71795"/>
                </a:lnTo>
                <a:lnTo>
                  <a:pt x="236148" y="71182"/>
                </a:lnTo>
                <a:lnTo>
                  <a:pt x="235739" y="71284"/>
                </a:lnTo>
                <a:lnTo>
                  <a:pt x="235432" y="71693"/>
                </a:lnTo>
                <a:lnTo>
                  <a:pt x="234818" y="71898"/>
                </a:lnTo>
                <a:lnTo>
                  <a:pt x="234818" y="72818"/>
                </a:lnTo>
                <a:lnTo>
                  <a:pt x="235227" y="72000"/>
                </a:lnTo>
                <a:lnTo>
                  <a:pt x="235636" y="72102"/>
                </a:lnTo>
                <a:lnTo>
                  <a:pt x="235943" y="72409"/>
                </a:lnTo>
                <a:lnTo>
                  <a:pt x="236045" y="72000"/>
                </a:lnTo>
                <a:lnTo>
                  <a:pt x="236455" y="72205"/>
                </a:lnTo>
                <a:lnTo>
                  <a:pt x="236557" y="73125"/>
                </a:lnTo>
                <a:lnTo>
                  <a:pt x="237580" y="73943"/>
                </a:lnTo>
                <a:lnTo>
                  <a:pt x="237682" y="73841"/>
                </a:lnTo>
                <a:lnTo>
                  <a:pt x="237682" y="74045"/>
                </a:lnTo>
                <a:lnTo>
                  <a:pt x="238091" y="73841"/>
                </a:lnTo>
                <a:lnTo>
                  <a:pt x="237784" y="73227"/>
                </a:lnTo>
                <a:lnTo>
                  <a:pt x="237989" y="72614"/>
                </a:lnTo>
                <a:lnTo>
                  <a:pt x="238295" y="72818"/>
                </a:lnTo>
                <a:lnTo>
                  <a:pt x="238500" y="73534"/>
                </a:lnTo>
                <a:lnTo>
                  <a:pt x="238500" y="73023"/>
                </a:lnTo>
                <a:lnTo>
                  <a:pt x="238807" y="72614"/>
                </a:lnTo>
                <a:lnTo>
                  <a:pt x="238500" y="71284"/>
                </a:lnTo>
                <a:lnTo>
                  <a:pt x="238398" y="71182"/>
                </a:lnTo>
                <a:lnTo>
                  <a:pt x="238500" y="70977"/>
                </a:lnTo>
                <a:lnTo>
                  <a:pt x="238295" y="70466"/>
                </a:lnTo>
                <a:lnTo>
                  <a:pt x="237580" y="70261"/>
                </a:lnTo>
                <a:close/>
                <a:moveTo>
                  <a:pt x="240443" y="77727"/>
                </a:moveTo>
                <a:lnTo>
                  <a:pt x="240034" y="78545"/>
                </a:lnTo>
                <a:lnTo>
                  <a:pt x="240136" y="80284"/>
                </a:lnTo>
                <a:lnTo>
                  <a:pt x="240852" y="81000"/>
                </a:lnTo>
                <a:lnTo>
                  <a:pt x="240341" y="79568"/>
                </a:lnTo>
                <a:lnTo>
                  <a:pt x="241261" y="79773"/>
                </a:lnTo>
                <a:lnTo>
                  <a:pt x="240750" y="79057"/>
                </a:lnTo>
                <a:lnTo>
                  <a:pt x="241057" y="78852"/>
                </a:lnTo>
                <a:lnTo>
                  <a:pt x="241057" y="78545"/>
                </a:lnTo>
                <a:lnTo>
                  <a:pt x="240136" y="78955"/>
                </a:lnTo>
                <a:lnTo>
                  <a:pt x="240443" y="78648"/>
                </a:lnTo>
                <a:lnTo>
                  <a:pt x="240443" y="78341"/>
                </a:lnTo>
                <a:lnTo>
                  <a:pt x="240341" y="78136"/>
                </a:lnTo>
                <a:lnTo>
                  <a:pt x="240443" y="77727"/>
                </a:lnTo>
                <a:close/>
                <a:moveTo>
                  <a:pt x="79875" y="80284"/>
                </a:moveTo>
                <a:lnTo>
                  <a:pt x="78136" y="80591"/>
                </a:lnTo>
                <a:lnTo>
                  <a:pt x="78136" y="81511"/>
                </a:lnTo>
                <a:lnTo>
                  <a:pt x="78443" y="81818"/>
                </a:lnTo>
                <a:lnTo>
                  <a:pt x="79466" y="81511"/>
                </a:lnTo>
                <a:lnTo>
                  <a:pt x="80080" y="80693"/>
                </a:lnTo>
                <a:lnTo>
                  <a:pt x="79875" y="80284"/>
                </a:lnTo>
                <a:close/>
                <a:moveTo>
                  <a:pt x="261102" y="82636"/>
                </a:moveTo>
                <a:lnTo>
                  <a:pt x="261000" y="82841"/>
                </a:lnTo>
                <a:lnTo>
                  <a:pt x="261205" y="82943"/>
                </a:lnTo>
                <a:lnTo>
                  <a:pt x="261307" y="82943"/>
                </a:lnTo>
                <a:lnTo>
                  <a:pt x="261102" y="82636"/>
                </a:lnTo>
                <a:close/>
                <a:moveTo>
                  <a:pt x="220500" y="81818"/>
                </a:moveTo>
                <a:lnTo>
                  <a:pt x="219784" y="81920"/>
                </a:lnTo>
                <a:lnTo>
                  <a:pt x="219886" y="82227"/>
                </a:lnTo>
                <a:lnTo>
                  <a:pt x="220295" y="82534"/>
                </a:lnTo>
                <a:lnTo>
                  <a:pt x="220295" y="82841"/>
                </a:lnTo>
                <a:lnTo>
                  <a:pt x="221011" y="83148"/>
                </a:lnTo>
                <a:lnTo>
                  <a:pt x="221114" y="82636"/>
                </a:lnTo>
                <a:lnTo>
                  <a:pt x="220500" y="81818"/>
                </a:lnTo>
                <a:close/>
                <a:moveTo>
                  <a:pt x="222034" y="82636"/>
                </a:moveTo>
                <a:lnTo>
                  <a:pt x="221830" y="83045"/>
                </a:lnTo>
                <a:lnTo>
                  <a:pt x="221830" y="83352"/>
                </a:lnTo>
                <a:lnTo>
                  <a:pt x="222341" y="83148"/>
                </a:lnTo>
                <a:lnTo>
                  <a:pt x="222034" y="82636"/>
                </a:lnTo>
                <a:close/>
                <a:moveTo>
                  <a:pt x="240443" y="83352"/>
                </a:moveTo>
                <a:lnTo>
                  <a:pt x="240239" y="83659"/>
                </a:lnTo>
                <a:lnTo>
                  <a:pt x="240239" y="83659"/>
                </a:lnTo>
                <a:lnTo>
                  <a:pt x="240545" y="83352"/>
                </a:lnTo>
                <a:close/>
                <a:moveTo>
                  <a:pt x="240852" y="82943"/>
                </a:moveTo>
                <a:lnTo>
                  <a:pt x="240545" y="83352"/>
                </a:lnTo>
                <a:lnTo>
                  <a:pt x="240750" y="83557"/>
                </a:lnTo>
                <a:lnTo>
                  <a:pt x="241261" y="83455"/>
                </a:lnTo>
                <a:lnTo>
                  <a:pt x="241670" y="83557"/>
                </a:lnTo>
                <a:lnTo>
                  <a:pt x="241977" y="83455"/>
                </a:lnTo>
                <a:lnTo>
                  <a:pt x="242898" y="83966"/>
                </a:lnTo>
                <a:lnTo>
                  <a:pt x="241568" y="82943"/>
                </a:lnTo>
                <a:close/>
                <a:moveTo>
                  <a:pt x="230011" y="72818"/>
                </a:moveTo>
                <a:lnTo>
                  <a:pt x="228989" y="74250"/>
                </a:lnTo>
                <a:lnTo>
                  <a:pt x="228989" y="74761"/>
                </a:lnTo>
                <a:lnTo>
                  <a:pt x="228477" y="74966"/>
                </a:lnTo>
                <a:lnTo>
                  <a:pt x="228477" y="74864"/>
                </a:lnTo>
                <a:lnTo>
                  <a:pt x="227557" y="75375"/>
                </a:lnTo>
                <a:lnTo>
                  <a:pt x="227045" y="76398"/>
                </a:lnTo>
                <a:lnTo>
                  <a:pt x="225409" y="77216"/>
                </a:lnTo>
                <a:lnTo>
                  <a:pt x="225307" y="77420"/>
                </a:lnTo>
                <a:lnTo>
                  <a:pt x="225205" y="77523"/>
                </a:lnTo>
                <a:lnTo>
                  <a:pt x="225205" y="78648"/>
                </a:lnTo>
                <a:lnTo>
                  <a:pt x="223670" y="77932"/>
                </a:lnTo>
                <a:lnTo>
                  <a:pt x="223159" y="78750"/>
                </a:lnTo>
                <a:lnTo>
                  <a:pt x="223261" y="78750"/>
                </a:lnTo>
                <a:lnTo>
                  <a:pt x="224182" y="83045"/>
                </a:lnTo>
                <a:lnTo>
                  <a:pt x="225511" y="83045"/>
                </a:lnTo>
                <a:lnTo>
                  <a:pt x="225818" y="83659"/>
                </a:lnTo>
                <a:lnTo>
                  <a:pt x="226023" y="83455"/>
                </a:lnTo>
                <a:lnTo>
                  <a:pt x="226330" y="83557"/>
                </a:lnTo>
                <a:lnTo>
                  <a:pt x="226739" y="83045"/>
                </a:lnTo>
                <a:lnTo>
                  <a:pt x="227352" y="83557"/>
                </a:lnTo>
                <a:lnTo>
                  <a:pt x="227966" y="83352"/>
                </a:lnTo>
                <a:lnTo>
                  <a:pt x="228068" y="83557"/>
                </a:lnTo>
                <a:lnTo>
                  <a:pt x="228375" y="84273"/>
                </a:lnTo>
                <a:lnTo>
                  <a:pt x="229398" y="83659"/>
                </a:lnTo>
                <a:lnTo>
                  <a:pt x="229705" y="83250"/>
                </a:lnTo>
                <a:lnTo>
                  <a:pt x="229602" y="83045"/>
                </a:lnTo>
                <a:lnTo>
                  <a:pt x="229807" y="82739"/>
                </a:lnTo>
                <a:lnTo>
                  <a:pt x="229705" y="81920"/>
                </a:lnTo>
                <a:lnTo>
                  <a:pt x="230216" y="81102"/>
                </a:lnTo>
                <a:lnTo>
                  <a:pt x="230523" y="81102"/>
                </a:lnTo>
                <a:lnTo>
                  <a:pt x="231239" y="78955"/>
                </a:lnTo>
                <a:lnTo>
                  <a:pt x="231852" y="79159"/>
                </a:lnTo>
                <a:lnTo>
                  <a:pt x="232159" y="79159"/>
                </a:lnTo>
                <a:lnTo>
                  <a:pt x="232057" y="78955"/>
                </a:lnTo>
                <a:lnTo>
                  <a:pt x="231136" y="77932"/>
                </a:lnTo>
                <a:lnTo>
                  <a:pt x="231034" y="77114"/>
                </a:lnTo>
                <a:lnTo>
                  <a:pt x="230932" y="77011"/>
                </a:lnTo>
                <a:lnTo>
                  <a:pt x="230420" y="76295"/>
                </a:lnTo>
                <a:lnTo>
                  <a:pt x="230830" y="76193"/>
                </a:lnTo>
                <a:lnTo>
                  <a:pt x="230932" y="76091"/>
                </a:lnTo>
                <a:lnTo>
                  <a:pt x="230932" y="75580"/>
                </a:lnTo>
                <a:lnTo>
                  <a:pt x="231750" y="75580"/>
                </a:lnTo>
                <a:lnTo>
                  <a:pt x="231443" y="74864"/>
                </a:lnTo>
                <a:lnTo>
                  <a:pt x="232261" y="74761"/>
                </a:lnTo>
                <a:lnTo>
                  <a:pt x="231136" y="73841"/>
                </a:lnTo>
                <a:lnTo>
                  <a:pt x="230727" y="73943"/>
                </a:lnTo>
                <a:lnTo>
                  <a:pt x="230420" y="72920"/>
                </a:lnTo>
                <a:lnTo>
                  <a:pt x="230011" y="73227"/>
                </a:lnTo>
                <a:lnTo>
                  <a:pt x="230011" y="72818"/>
                </a:lnTo>
                <a:close/>
                <a:moveTo>
                  <a:pt x="261307" y="82943"/>
                </a:moveTo>
                <a:lnTo>
                  <a:pt x="262841" y="84989"/>
                </a:lnTo>
                <a:lnTo>
                  <a:pt x="262330" y="83761"/>
                </a:lnTo>
                <a:lnTo>
                  <a:pt x="261307" y="82943"/>
                </a:lnTo>
                <a:close/>
                <a:moveTo>
                  <a:pt x="237682" y="78239"/>
                </a:moveTo>
                <a:lnTo>
                  <a:pt x="237170" y="78852"/>
                </a:lnTo>
                <a:lnTo>
                  <a:pt x="234614" y="78955"/>
                </a:lnTo>
                <a:lnTo>
                  <a:pt x="234409" y="78750"/>
                </a:lnTo>
                <a:lnTo>
                  <a:pt x="233489" y="79057"/>
                </a:lnTo>
                <a:lnTo>
                  <a:pt x="232977" y="79875"/>
                </a:lnTo>
                <a:lnTo>
                  <a:pt x="232977" y="80080"/>
                </a:lnTo>
                <a:lnTo>
                  <a:pt x="232875" y="80182"/>
                </a:lnTo>
                <a:lnTo>
                  <a:pt x="232977" y="80898"/>
                </a:lnTo>
                <a:lnTo>
                  <a:pt x="232875" y="80693"/>
                </a:lnTo>
                <a:lnTo>
                  <a:pt x="232057" y="83455"/>
                </a:lnTo>
                <a:lnTo>
                  <a:pt x="232364" y="83659"/>
                </a:lnTo>
                <a:lnTo>
                  <a:pt x="232568" y="83864"/>
                </a:lnTo>
                <a:lnTo>
                  <a:pt x="232670" y="85909"/>
                </a:lnTo>
                <a:lnTo>
                  <a:pt x="233386" y="85807"/>
                </a:lnTo>
                <a:lnTo>
                  <a:pt x="233591" y="82841"/>
                </a:lnTo>
                <a:lnTo>
                  <a:pt x="234409" y="84784"/>
                </a:lnTo>
                <a:lnTo>
                  <a:pt x="235636" y="84375"/>
                </a:lnTo>
                <a:lnTo>
                  <a:pt x="235125" y="83761"/>
                </a:lnTo>
                <a:lnTo>
                  <a:pt x="235227" y="83148"/>
                </a:lnTo>
                <a:lnTo>
                  <a:pt x="234409" y="82023"/>
                </a:lnTo>
                <a:lnTo>
                  <a:pt x="234614" y="82023"/>
                </a:lnTo>
                <a:lnTo>
                  <a:pt x="235739" y="81000"/>
                </a:lnTo>
                <a:lnTo>
                  <a:pt x="236148" y="81102"/>
                </a:lnTo>
                <a:lnTo>
                  <a:pt x="235739" y="80693"/>
                </a:lnTo>
                <a:lnTo>
                  <a:pt x="235739" y="80795"/>
                </a:lnTo>
                <a:lnTo>
                  <a:pt x="233591" y="81205"/>
                </a:lnTo>
                <a:lnTo>
                  <a:pt x="233284" y="80693"/>
                </a:lnTo>
                <a:lnTo>
                  <a:pt x="233182" y="80182"/>
                </a:lnTo>
                <a:lnTo>
                  <a:pt x="235943" y="79568"/>
                </a:lnTo>
                <a:lnTo>
                  <a:pt x="236455" y="79773"/>
                </a:lnTo>
                <a:lnTo>
                  <a:pt x="236966" y="79670"/>
                </a:lnTo>
                <a:lnTo>
                  <a:pt x="237580" y="79057"/>
                </a:lnTo>
                <a:lnTo>
                  <a:pt x="237682" y="78239"/>
                </a:lnTo>
                <a:close/>
                <a:moveTo>
                  <a:pt x="210580" y="74659"/>
                </a:moveTo>
                <a:lnTo>
                  <a:pt x="219068" y="86114"/>
                </a:lnTo>
                <a:lnTo>
                  <a:pt x="219068" y="85705"/>
                </a:lnTo>
                <a:lnTo>
                  <a:pt x="219989" y="86011"/>
                </a:lnTo>
                <a:lnTo>
                  <a:pt x="220398" y="83250"/>
                </a:lnTo>
                <a:lnTo>
                  <a:pt x="219273" y="82636"/>
                </a:lnTo>
                <a:lnTo>
                  <a:pt x="218966" y="81102"/>
                </a:lnTo>
                <a:lnTo>
                  <a:pt x="218352" y="80898"/>
                </a:lnTo>
                <a:lnTo>
                  <a:pt x="218148" y="80489"/>
                </a:lnTo>
                <a:lnTo>
                  <a:pt x="218455" y="79977"/>
                </a:lnTo>
                <a:lnTo>
                  <a:pt x="218045" y="79466"/>
                </a:lnTo>
                <a:lnTo>
                  <a:pt x="217330" y="79773"/>
                </a:lnTo>
                <a:lnTo>
                  <a:pt x="217739" y="79568"/>
                </a:lnTo>
                <a:lnTo>
                  <a:pt x="216102" y="77830"/>
                </a:lnTo>
                <a:lnTo>
                  <a:pt x="215795" y="78034"/>
                </a:lnTo>
                <a:lnTo>
                  <a:pt x="212625" y="74659"/>
                </a:lnTo>
                <a:close/>
                <a:moveTo>
                  <a:pt x="246170" y="85602"/>
                </a:moveTo>
                <a:lnTo>
                  <a:pt x="245864" y="85909"/>
                </a:lnTo>
                <a:lnTo>
                  <a:pt x="245761" y="86216"/>
                </a:lnTo>
                <a:lnTo>
                  <a:pt x="246273" y="86523"/>
                </a:lnTo>
                <a:lnTo>
                  <a:pt x="246375" y="86011"/>
                </a:lnTo>
                <a:lnTo>
                  <a:pt x="246170" y="85602"/>
                </a:lnTo>
                <a:close/>
                <a:moveTo>
                  <a:pt x="261818" y="84375"/>
                </a:moveTo>
                <a:lnTo>
                  <a:pt x="261716" y="84886"/>
                </a:lnTo>
                <a:lnTo>
                  <a:pt x="260693" y="85705"/>
                </a:lnTo>
                <a:lnTo>
                  <a:pt x="260386" y="85705"/>
                </a:lnTo>
                <a:lnTo>
                  <a:pt x="260284" y="85193"/>
                </a:lnTo>
                <a:lnTo>
                  <a:pt x="260080" y="85705"/>
                </a:lnTo>
                <a:lnTo>
                  <a:pt x="258648" y="85909"/>
                </a:lnTo>
                <a:lnTo>
                  <a:pt x="259773" y="86523"/>
                </a:lnTo>
                <a:lnTo>
                  <a:pt x="262125" y="85500"/>
                </a:lnTo>
                <a:lnTo>
                  <a:pt x="262023" y="85295"/>
                </a:lnTo>
                <a:lnTo>
                  <a:pt x="262227" y="85193"/>
                </a:lnTo>
                <a:lnTo>
                  <a:pt x="262432" y="84477"/>
                </a:lnTo>
                <a:lnTo>
                  <a:pt x="261818" y="84375"/>
                </a:lnTo>
                <a:close/>
                <a:moveTo>
                  <a:pt x="249239" y="87852"/>
                </a:moveTo>
                <a:lnTo>
                  <a:pt x="248727" y="88670"/>
                </a:lnTo>
                <a:lnTo>
                  <a:pt x="249648" y="88466"/>
                </a:lnTo>
                <a:lnTo>
                  <a:pt x="249239" y="87852"/>
                </a:lnTo>
                <a:close/>
                <a:moveTo>
                  <a:pt x="220500" y="86216"/>
                </a:moveTo>
                <a:lnTo>
                  <a:pt x="219682" y="86932"/>
                </a:lnTo>
                <a:lnTo>
                  <a:pt x="219784" y="87136"/>
                </a:lnTo>
                <a:lnTo>
                  <a:pt x="227250" y="88875"/>
                </a:lnTo>
                <a:lnTo>
                  <a:pt x="227761" y="88977"/>
                </a:lnTo>
                <a:lnTo>
                  <a:pt x="227761" y="88057"/>
                </a:lnTo>
                <a:lnTo>
                  <a:pt x="226330" y="87648"/>
                </a:lnTo>
                <a:lnTo>
                  <a:pt x="226125" y="87136"/>
                </a:lnTo>
                <a:lnTo>
                  <a:pt x="224591" y="86727"/>
                </a:lnTo>
                <a:lnTo>
                  <a:pt x="224284" y="87136"/>
                </a:lnTo>
                <a:lnTo>
                  <a:pt x="222648" y="87034"/>
                </a:lnTo>
                <a:lnTo>
                  <a:pt x="222239" y="86523"/>
                </a:lnTo>
                <a:lnTo>
                  <a:pt x="220500" y="86216"/>
                </a:lnTo>
                <a:close/>
                <a:moveTo>
                  <a:pt x="227761" y="88364"/>
                </a:moveTo>
                <a:lnTo>
                  <a:pt x="228273" y="89080"/>
                </a:lnTo>
                <a:lnTo>
                  <a:pt x="228886" y="88670"/>
                </a:lnTo>
                <a:lnTo>
                  <a:pt x="228375" y="88364"/>
                </a:lnTo>
                <a:close/>
                <a:moveTo>
                  <a:pt x="229398" y="88568"/>
                </a:moveTo>
                <a:lnTo>
                  <a:pt x="228989" y="88977"/>
                </a:lnTo>
                <a:lnTo>
                  <a:pt x="229705" y="89182"/>
                </a:lnTo>
                <a:lnTo>
                  <a:pt x="229807" y="88670"/>
                </a:lnTo>
                <a:lnTo>
                  <a:pt x="229398" y="88568"/>
                </a:lnTo>
                <a:close/>
                <a:moveTo>
                  <a:pt x="235432" y="88466"/>
                </a:moveTo>
                <a:lnTo>
                  <a:pt x="234920" y="88875"/>
                </a:lnTo>
                <a:lnTo>
                  <a:pt x="233182" y="88568"/>
                </a:lnTo>
                <a:lnTo>
                  <a:pt x="232670" y="88670"/>
                </a:lnTo>
                <a:lnTo>
                  <a:pt x="232670" y="89182"/>
                </a:lnTo>
                <a:lnTo>
                  <a:pt x="234716" y="88977"/>
                </a:lnTo>
                <a:lnTo>
                  <a:pt x="235330" y="88773"/>
                </a:lnTo>
                <a:lnTo>
                  <a:pt x="235534" y="88466"/>
                </a:lnTo>
                <a:close/>
                <a:moveTo>
                  <a:pt x="230932" y="88364"/>
                </a:moveTo>
                <a:lnTo>
                  <a:pt x="230727" y="88568"/>
                </a:lnTo>
                <a:lnTo>
                  <a:pt x="231034" y="88977"/>
                </a:lnTo>
                <a:lnTo>
                  <a:pt x="231034" y="88977"/>
                </a:lnTo>
                <a:lnTo>
                  <a:pt x="230420" y="88670"/>
                </a:lnTo>
                <a:lnTo>
                  <a:pt x="230011" y="89386"/>
                </a:lnTo>
                <a:lnTo>
                  <a:pt x="231341" y="88977"/>
                </a:lnTo>
                <a:lnTo>
                  <a:pt x="231750" y="89080"/>
                </a:lnTo>
                <a:lnTo>
                  <a:pt x="231648" y="88977"/>
                </a:lnTo>
                <a:lnTo>
                  <a:pt x="231750" y="88977"/>
                </a:lnTo>
                <a:lnTo>
                  <a:pt x="231648" y="88670"/>
                </a:lnTo>
                <a:lnTo>
                  <a:pt x="231239" y="88568"/>
                </a:lnTo>
                <a:lnTo>
                  <a:pt x="230932" y="88364"/>
                </a:lnTo>
                <a:close/>
                <a:moveTo>
                  <a:pt x="232670" y="89591"/>
                </a:moveTo>
                <a:lnTo>
                  <a:pt x="231750" y="89898"/>
                </a:lnTo>
                <a:lnTo>
                  <a:pt x="232670" y="90409"/>
                </a:lnTo>
                <a:lnTo>
                  <a:pt x="233284" y="90205"/>
                </a:lnTo>
                <a:lnTo>
                  <a:pt x="232670" y="89591"/>
                </a:lnTo>
                <a:close/>
                <a:moveTo>
                  <a:pt x="239420" y="88670"/>
                </a:moveTo>
                <a:lnTo>
                  <a:pt x="237989" y="88773"/>
                </a:lnTo>
                <a:lnTo>
                  <a:pt x="235943" y="90102"/>
                </a:lnTo>
                <a:lnTo>
                  <a:pt x="235943" y="90511"/>
                </a:lnTo>
                <a:lnTo>
                  <a:pt x="237068" y="90102"/>
                </a:lnTo>
                <a:lnTo>
                  <a:pt x="239420" y="88670"/>
                </a:lnTo>
                <a:close/>
                <a:moveTo>
                  <a:pt x="244636" y="80386"/>
                </a:moveTo>
                <a:lnTo>
                  <a:pt x="243205" y="81409"/>
                </a:lnTo>
                <a:lnTo>
                  <a:pt x="243920" y="81614"/>
                </a:lnTo>
                <a:lnTo>
                  <a:pt x="244125" y="82125"/>
                </a:lnTo>
                <a:lnTo>
                  <a:pt x="244432" y="82330"/>
                </a:lnTo>
                <a:lnTo>
                  <a:pt x="245761" y="82227"/>
                </a:lnTo>
                <a:lnTo>
                  <a:pt x="245557" y="82739"/>
                </a:lnTo>
                <a:lnTo>
                  <a:pt x="244023" y="82943"/>
                </a:lnTo>
                <a:lnTo>
                  <a:pt x="244534" y="83250"/>
                </a:lnTo>
                <a:lnTo>
                  <a:pt x="244739" y="84068"/>
                </a:lnTo>
                <a:lnTo>
                  <a:pt x="245659" y="83148"/>
                </a:lnTo>
                <a:lnTo>
                  <a:pt x="245761" y="83966"/>
                </a:lnTo>
                <a:lnTo>
                  <a:pt x="246580" y="84068"/>
                </a:lnTo>
                <a:lnTo>
                  <a:pt x="246784" y="84580"/>
                </a:lnTo>
                <a:lnTo>
                  <a:pt x="249648" y="85909"/>
                </a:lnTo>
                <a:lnTo>
                  <a:pt x="249443" y="86011"/>
                </a:lnTo>
                <a:lnTo>
                  <a:pt x="249648" y="86011"/>
                </a:lnTo>
                <a:lnTo>
                  <a:pt x="250261" y="87443"/>
                </a:lnTo>
                <a:lnTo>
                  <a:pt x="249852" y="87545"/>
                </a:lnTo>
                <a:lnTo>
                  <a:pt x="250057" y="88057"/>
                </a:lnTo>
                <a:lnTo>
                  <a:pt x="249852" y="88466"/>
                </a:lnTo>
                <a:lnTo>
                  <a:pt x="251080" y="88159"/>
                </a:lnTo>
                <a:lnTo>
                  <a:pt x="251080" y="88670"/>
                </a:lnTo>
                <a:lnTo>
                  <a:pt x="251693" y="89386"/>
                </a:lnTo>
                <a:lnTo>
                  <a:pt x="253534" y="89386"/>
                </a:lnTo>
                <a:lnTo>
                  <a:pt x="253841" y="88977"/>
                </a:lnTo>
                <a:lnTo>
                  <a:pt x="252920" y="88466"/>
                </a:lnTo>
                <a:lnTo>
                  <a:pt x="254455" y="88261"/>
                </a:lnTo>
                <a:lnTo>
                  <a:pt x="254455" y="88159"/>
                </a:lnTo>
                <a:lnTo>
                  <a:pt x="254557" y="88159"/>
                </a:lnTo>
                <a:lnTo>
                  <a:pt x="254250" y="87750"/>
                </a:lnTo>
                <a:lnTo>
                  <a:pt x="254864" y="87955"/>
                </a:lnTo>
                <a:lnTo>
                  <a:pt x="255375" y="87852"/>
                </a:lnTo>
                <a:lnTo>
                  <a:pt x="257625" y="90307"/>
                </a:lnTo>
                <a:lnTo>
                  <a:pt x="260080" y="91023"/>
                </a:lnTo>
                <a:lnTo>
                  <a:pt x="260080" y="90716"/>
                </a:lnTo>
                <a:lnTo>
                  <a:pt x="260489" y="90614"/>
                </a:lnTo>
                <a:lnTo>
                  <a:pt x="259670" y="90307"/>
                </a:lnTo>
                <a:lnTo>
                  <a:pt x="259670" y="90102"/>
                </a:lnTo>
                <a:lnTo>
                  <a:pt x="259159" y="89386"/>
                </a:lnTo>
                <a:lnTo>
                  <a:pt x="258648" y="89386"/>
                </a:lnTo>
                <a:lnTo>
                  <a:pt x="257318" y="87034"/>
                </a:lnTo>
                <a:lnTo>
                  <a:pt x="258136" y="86932"/>
                </a:lnTo>
                <a:lnTo>
                  <a:pt x="256500" y="85705"/>
                </a:lnTo>
                <a:lnTo>
                  <a:pt x="256398" y="84989"/>
                </a:lnTo>
                <a:lnTo>
                  <a:pt x="251898" y="82636"/>
                </a:lnTo>
                <a:lnTo>
                  <a:pt x="249545" y="81716"/>
                </a:lnTo>
                <a:lnTo>
                  <a:pt x="248727" y="81920"/>
                </a:lnTo>
                <a:lnTo>
                  <a:pt x="248727" y="82125"/>
                </a:lnTo>
                <a:lnTo>
                  <a:pt x="246989" y="83455"/>
                </a:lnTo>
                <a:lnTo>
                  <a:pt x="246375" y="82636"/>
                </a:lnTo>
                <a:lnTo>
                  <a:pt x="246273" y="82943"/>
                </a:lnTo>
                <a:lnTo>
                  <a:pt x="245864" y="80795"/>
                </a:lnTo>
                <a:lnTo>
                  <a:pt x="244636" y="80386"/>
                </a:lnTo>
                <a:close/>
                <a:moveTo>
                  <a:pt x="242693" y="91534"/>
                </a:moveTo>
                <a:lnTo>
                  <a:pt x="241977" y="91636"/>
                </a:lnTo>
                <a:lnTo>
                  <a:pt x="241977" y="91841"/>
                </a:lnTo>
                <a:lnTo>
                  <a:pt x="242386" y="92352"/>
                </a:lnTo>
                <a:lnTo>
                  <a:pt x="242693" y="91534"/>
                </a:lnTo>
                <a:close/>
                <a:moveTo>
                  <a:pt x="285750" y="96648"/>
                </a:moveTo>
                <a:lnTo>
                  <a:pt x="285545" y="96750"/>
                </a:lnTo>
                <a:lnTo>
                  <a:pt x="284420" y="97159"/>
                </a:lnTo>
                <a:lnTo>
                  <a:pt x="284216" y="97261"/>
                </a:lnTo>
                <a:lnTo>
                  <a:pt x="285239" y="97261"/>
                </a:lnTo>
                <a:lnTo>
                  <a:pt x="285750" y="96648"/>
                </a:lnTo>
                <a:close/>
                <a:moveTo>
                  <a:pt x="285648" y="97057"/>
                </a:moveTo>
                <a:lnTo>
                  <a:pt x="285239" y="97261"/>
                </a:lnTo>
                <a:lnTo>
                  <a:pt x="285545" y="97261"/>
                </a:lnTo>
                <a:lnTo>
                  <a:pt x="285648" y="97057"/>
                </a:lnTo>
                <a:close/>
                <a:moveTo>
                  <a:pt x="284011" y="98080"/>
                </a:moveTo>
                <a:lnTo>
                  <a:pt x="282886" y="98591"/>
                </a:lnTo>
                <a:lnTo>
                  <a:pt x="283807" y="98693"/>
                </a:lnTo>
                <a:lnTo>
                  <a:pt x="284114" y="98386"/>
                </a:lnTo>
                <a:lnTo>
                  <a:pt x="284011" y="98080"/>
                </a:lnTo>
                <a:close/>
                <a:moveTo>
                  <a:pt x="168852" y="92761"/>
                </a:moveTo>
                <a:lnTo>
                  <a:pt x="168136" y="92864"/>
                </a:lnTo>
                <a:lnTo>
                  <a:pt x="168136" y="93682"/>
                </a:lnTo>
                <a:lnTo>
                  <a:pt x="167318" y="94295"/>
                </a:lnTo>
                <a:lnTo>
                  <a:pt x="167318" y="95114"/>
                </a:lnTo>
                <a:lnTo>
                  <a:pt x="166807" y="95420"/>
                </a:lnTo>
                <a:lnTo>
                  <a:pt x="166705" y="95318"/>
                </a:lnTo>
                <a:lnTo>
                  <a:pt x="165886" y="96341"/>
                </a:lnTo>
                <a:lnTo>
                  <a:pt x="165375" y="96239"/>
                </a:lnTo>
                <a:lnTo>
                  <a:pt x="164966" y="96443"/>
                </a:lnTo>
                <a:lnTo>
                  <a:pt x="164761" y="96443"/>
                </a:lnTo>
                <a:lnTo>
                  <a:pt x="164045" y="96955"/>
                </a:lnTo>
                <a:lnTo>
                  <a:pt x="163330" y="105955"/>
                </a:lnTo>
                <a:lnTo>
                  <a:pt x="163943" y="106261"/>
                </a:lnTo>
                <a:lnTo>
                  <a:pt x="165477" y="105852"/>
                </a:lnTo>
                <a:lnTo>
                  <a:pt x="168750" y="96034"/>
                </a:lnTo>
                <a:lnTo>
                  <a:pt x="169159" y="96341"/>
                </a:lnTo>
                <a:lnTo>
                  <a:pt x="169364" y="96136"/>
                </a:lnTo>
                <a:lnTo>
                  <a:pt x="168852" y="92761"/>
                </a:lnTo>
                <a:close/>
                <a:moveTo>
                  <a:pt x="79364" y="112500"/>
                </a:moveTo>
                <a:lnTo>
                  <a:pt x="79057" y="112807"/>
                </a:lnTo>
                <a:lnTo>
                  <a:pt x="79057" y="113011"/>
                </a:lnTo>
                <a:lnTo>
                  <a:pt x="79364" y="112500"/>
                </a:lnTo>
                <a:close/>
                <a:moveTo>
                  <a:pt x="185114" y="3784"/>
                </a:moveTo>
                <a:lnTo>
                  <a:pt x="184091" y="4398"/>
                </a:lnTo>
                <a:lnTo>
                  <a:pt x="184909" y="4705"/>
                </a:lnTo>
                <a:lnTo>
                  <a:pt x="183273" y="4705"/>
                </a:lnTo>
                <a:lnTo>
                  <a:pt x="183989" y="5011"/>
                </a:lnTo>
                <a:lnTo>
                  <a:pt x="184193" y="5318"/>
                </a:lnTo>
                <a:lnTo>
                  <a:pt x="184193" y="5318"/>
                </a:lnTo>
                <a:lnTo>
                  <a:pt x="183784" y="5011"/>
                </a:lnTo>
                <a:lnTo>
                  <a:pt x="180102" y="5114"/>
                </a:lnTo>
                <a:lnTo>
                  <a:pt x="180920" y="5216"/>
                </a:lnTo>
                <a:lnTo>
                  <a:pt x="177341" y="5727"/>
                </a:lnTo>
                <a:lnTo>
                  <a:pt x="177545" y="5932"/>
                </a:lnTo>
                <a:lnTo>
                  <a:pt x="177341" y="6239"/>
                </a:lnTo>
                <a:lnTo>
                  <a:pt x="176830" y="6136"/>
                </a:lnTo>
                <a:lnTo>
                  <a:pt x="177955" y="6443"/>
                </a:lnTo>
                <a:lnTo>
                  <a:pt x="177239" y="6443"/>
                </a:lnTo>
                <a:lnTo>
                  <a:pt x="178568" y="6852"/>
                </a:lnTo>
                <a:lnTo>
                  <a:pt x="178057" y="7057"/>
                </a:lnTo>
                <a:lnTo>
                  <a:pt x="178261" y="6852"/>
                </a:lnTo>
                <a:lnTo>
                  <a:pt x="178261" y="6852"/>
                </a:lnTo>
                <a:lnTo>
                  <a:pt x="174477" y="7057"/>
                </a:lnTo>
                <a:lnTo>
                  <a:pt x="174682" y="7466"/>
                </a:lnTo>
                <a:lnTo>
                  <a:pt x="174989" y="7568"/>
                </a:lnTo>
                <a:lnTo>
                  <a:pt x="175091" y="7773"/>
                </a:lnTo>
                <a:lnTo>
                  <a:pt x="177648" y="8795"/>
                </a:lnTo>
                <a:lnTo>
                  <a:pt x="177852" y="9205"/>
                </a:lnTo>
                <a:lnTo>
                  <a:pt x="178261" y="9511"/>
                </a:lnTo>
                <a:lnTo>
                  <a:pt x="178169" y="9789"/>
                </a:lnTo>
                <a:lnTo>
                  <a:pt x="177852" y="9409"/>
                </a:lnTo>
                <a:lnTo>
                  <a:pt x="177545" y="9716"/>
                </a:lnTo>
                <a:lnTo>
                  <a:pt x="177034" y="8591"/>
                </a:lnTo>
                <a:lnTo>
                  <a:pt x="173352" y="8182"/>
                </a:lnTo>
                <a:lnTo>
                  <a:pt x="173352" y="8182"/>
                </a:lnTo>
                <a:lnTo>
                  <a:pt x="173966" y="8489"/>
                </a:lnTo>
                <a:lnTo>
                  <a:pt x="172636" y="8489"/>
                </a:lnTo>
                <a:lnTo>
                  <a:pt x="175193" y="9205"/>
                </a:lnTo>
                <a:lnTo>
                  <a:pt x="175193" y="9205"/>
                </a:lnTo>
                <a:lnTo>
                  <a:pt x="172432" y="8898"/>
                </a:lnTo>
                <a:lnTo>
                  <a:pt x="172432" y="8693"/>
                </a:lnTo>
                <a:lnTo>
                  <a:pt x="172227" y="8591"/>
                </a:lnTo>
                <a:lnTo>
                  <a:pt x="172227" y="8182"/>
                </a:lnTo>
                <a:lnTo>
                  <a:pt x="171307" y="7670"/>
                </a:lnTo>
                <a:lnTo>
                  <a:pt x="171307" y="7670"/>
                </a:lnTo>
                <a:lnTo>
                  <a:pt x="171716" y="8284"/>
                </a:lnTo>
                <a:lnTo>
                  <a:pt x="171102" y="8898"/>
                </a:lnTo>
                <a:lnTo>
                  <a:pt x="172227" y="9511"/>
                </a:lnTo>
                <a:lnTo>
                  <a:pt x="172330" y="10330"/>
                </a:lnTo>
                <a:lnTo>
                  <a:pt x="174886" y="11148"/>
                </a:lnTo>
                <a:lnTo>
                  <a:pt x="173966" y="11045"/>
                </a:lnTo>
                <a:lnTo>
                  <a:pt x="174170" y="12068"/>
                </a:lnTo>
                <a:lnTo>
                  <a:pt x="173966" y="12375"/>
                </a:lnTo>
                <a:lnTo>
                  <a:pt x="173966" y="12580"/>
                </a:lnTo>
                <a:lnTo>
                  <a:pt x="173250" y="13398"/>
                </a:lnTo>
                <a:lnTo>
                  <a:pt x="170898" y="12886"/>
                </a:lnTo>
                <a:lnTo>
                  <a:pt x="172023" y="12886"/>
                </a:lnTo>
                <a:lnTo>
                  <a:pt x="172125" y="13091"/>
                </a:lnTo>
                <a:lnTo>
                  <a:pt x="172636" y="12989"/>
                </a:lnTo>
                <a:lnTo>
                  <a:pt x="172330" y="12784"/>
                </a:lnTo>
                <a:lnTo>
                  <a:pt x="173045" y="11761"/>
                </a:lnTo>
                <a:lnTo>
                  <a:pt x="173045" y="11352"/>
                </a:lnTo>
                <a:lnTo>
                  <a:pt x="172330" y="11045"/>
                </a:lnTo>
                <a:lnTo>
                  <a:pt x="171307" y="9920"/>
                </a:lnTo>
                <a:lnTo>
                  <a:pt x="171307" y="9716"/>
                </a:lnTo>
                <a:lnTo>
                  <a:pt x="171102" y="9307"/>
                </a:lnTo>
                <a:lnTo>
                  <a:pt x="170284" y="8898"/>
                </a:lnTo>
                <a:lnTo>
                  <a:pt x="170182" y="7875"/>
                </a:lnTo>
                <a:lnTo>
                  <a:pt x="168545" y="7670"/>
                </a:lnTo>
                <a:lnTo>
                  <a:pt x="167727" y="8080"/>
                </a:lnTo>
                <a:lnTo>
                  <a:pt x="167625" y="8795"/>
                </a:lnTo>
                <a:lnTo>
                  <a:pt x="167114" y="9205"/>
                </a:lnTo>
                <a:lnTo>
                  <a:pt x="167727" y="9409"/>
                </a:lnTo>
                <a:lnTo>
                  <a:pt x="168034" y="10432"/>
                </a:lnTo>
                <a:lnTo>
                  <a:pt x="169875" y="10943"/>
                </a:lnTo>
                <a:lnTo>
                  <a:pt x="169568" y="11557"/>
                </a:lnTo>
                <a:lnTo>
                  <a:pt x="164148" y="10227"/>
                </a:lnTo>
                <a:lnTo>
                  <a:pt x="163636" y="10432"/>
                </a:lnTo>
                <a:lnTo>
                  <a:pt x="164352" y="10841"/>
                </a:lnTo>
                <a:lnTo>
                  <a:pt x="163841" y="11250"/>
                </a:lnTo>
                <a:lnTo>
                  <a:pt x="159648" y="11557"/>
                </a:lnTo>
                <a:lnTo>
                  <a:pt x="159648" y="11557"/>
                </a:lnTo>
                <a:lnTo>
                  <a:pt x="159955" y="11455"/>
                </a:lnTo>
                <a:lnTo>
                  <a:pt x="159852" y="11045"/>
                </a:lnTo>
                <a:lnTo>
                  <a:pt x="159750" y="11045"/>
                </a:lnTo>
                <a:lnTo>
                  <a:pt x="158830" y="11250"/>
                </a:lnTo>
                <a:lnTo>
                  <a:pt x="159136" y="11352"/>
                </a:lnTo>
                <a:lnTo>
                  <a:pt x="158830" y="11455"/>
                </a:lnTo>
                <a:lnTo>
                  <a:pt x="158625" y="11352"/>
                </a:lnTo>
                <a:lnTo>
                  <a:pt x="156682" y="11966"/>
                </a:lnTo>
                <a:lnTo>
                  <a:pt x="156886" y="12068"/>
                </a:lnTo>
                <a:lnTo>
                  <a:pt x="155250" y="12886"/>
                </a:lnTo>
                <a:lnTo>
                  <a:pt x="154330" y="12273"/>
                </a:lnTo>
                <a:lnTo>
                  <a:pt x="155352" y="11966"/>
                </a:lnTo>
                <a:lnTo>
                  <a:pt x="152898" y="11250"/>
                </a:lnTo>
                <a:lnTo>
                  <a:pt x="153614" y="11659"/>
                </a:lnTo>
                <a:lnTo>
                  <a:pt x="153614" y="12375"/>
                </a:lnTo>
                <a:lnTo>
                  <a:pt x="154227" y="12784"/>
                </a:lnTo>
                <a:lnTo>
                  <a:pt x="154227" y="13602"/>
                </a:lnTo>
                <a:lnTo>
                  <a:pt x="152795" y="13193"/>
                </a:lnTo>
                <a:lnTo>
                  <a:pt x="151466" y="14011"/>
                </a:lnTo>
                <a:lnTo>
                  <a:pt x="152080" y="14727"/>
                </a:lnTo>
                <a:lnTo>
                  <a:pt x="151568" y="14932"/>
                </a:lnTo>
                <a:lnTo>
                  <a:pt x="149625" y="14318"/>
                </a:lnTo>
                <a:lnTo>
                  <a:pt x="149420" y="14523"/>
                </a:lnTo>
                <a:lnTo>
                  <a:pt x="150545" y="15239"/>
                </a:lnTo>
                <a:lnTo>
                  <a:pt x="150341" y="15545"/>
                </a:lnTo>
                <a:lnTo>
                  <a:pt x="146864" y="13295"/>
                </a:lnTo>
                <a:lnTo>
                  <a:pt x="147068" y="13193"/>
                </a:lnTo>
                <a:lnTo>
                  <a:pt x="145636" y="12580"/>
                </a:lnTo>
                <a:lnTo>
                  <a:pt x="151057" y="13398"/>
                </a:lnTo>
                <a:lnTo>
                  <a:pt x="151977" y="12886"/>
                </a:lnTo>
                <a:lnTo>
                  <a:pt x="151875" y="12375"/>
                </a:lnTo>
                <a:lnTo>
                  <a:pt x="150648" y="11659"/>
                </a:lnTo>
                <a:lnTo>
                  <a:pt x="150750" y="11761"/>
                </a:lnTo>
                <a:lnTo>
                  <a:pt x="150750" y="11761"/>
                </a:lnTo>
                <a:lnTo>
                  <a:pt x="146455" y="10636"/>
                </a:lnTo>
                <a:lnTo>
                  <a:pt x="146045" y="10841"/>
                </a:lnTo>
                <a:lnTo>
                  <a:pt x="145841" y="10636"/>
                </a:lnTo>
                <a:lnTo>
                  <a:pt x="145841" y="10534"/>
                </a:lnTo>
                <a:lnTo>
                  <a:pt x="145227" y="10432"/>
                </a:lnTo>
                <a:lnTo>
                  <a:pt x="145739" y="10330"/>
                </a:lnTo>
                <a:lnTo>
                  <a:pt x="145023" y="10125"/>
                </a:lnTo>
                <a:lnTo>
                  <a:pt x="145023" y="10125"/>
                </a:lnTo>
                <a:lnTo>
                  <a:pt x="145125" y="10227"/>
                </a:lnTo>
                <a:lnTo>
                  <a:pt x="143591" y="10330"/>
                </a:lnTo>
                <a:lnTo>
                  <a:pt x="143489" y="10125"/>
                </a:lnTo>
                <a:lnTo>
                  <a:pt x="142875" y="9920"/>
                </a:lnTo>
                <a:lnTo>
                  <a:pt x="144102" y="9920"/>
                </a:lnTo>
                <a:lnTo>
                  <a:pt x="143080" y="9409"/>
                </a:lnTo>
                <a:lnTo>
                  <a:pt x="142466" y="9920"/>
                </a:lnTo>
                <a:lnTo>
                  <a:pt x="141955" y="9409"/>
                </a:lnTo>
                <a:lnTo>
                  <a:pt x="141443" y="9716"/>
                </a:lnTo>
                <a:lnTo>
                  <a:pt x="141341" y="9511"/>
                </a:lnTo>
                <a:lnTo>
                  <a:pt x="141136" y="9409"/>
                </a:lnTo>
                <a:lnTo>
                  <a:pt x="140727" y="9920"/>
                </a:lnTo>
                <a:lnTo>
                  <a:pt x="140830" y="9409"/>
                </a:lnTo>
                <a:lnTo>
                  <a:pt x="140318" y="9307"/>
                </a:lnTo>
                <a:lnTo>
                  <a:pt x="139398" y="10023"/>
                </a:lnTo>
                <a:lnTo>
                  <a:pt x="138886" y="9716"/>
                </a:lnTo>
                <a:lnTo>
                  <a:pt x="138068" y="9920"/>
                </a:lnTo>
                <a:lnTo>
                  <a:pt x="138477" y="10227"/>
                </a:lnTo>
                <a:lnTo>
                  <a:pt x="137864" y="10125"/>
                </a:lnTo>
                <a:lnTo>
                  <a:pt x="137557" y="10330"/>
                </a:lnTo>
                <a:lnTo>
                  <a:pt x="137761" y="10534"/>
                </a:lnTo>
                <a:lnTo>
                  <a:pt x="137352" y="10636"/>
                </a:lnTo>
                <a:lnTo>
                  <a:pt x="137352" y="10125"/>
                </a:lnTo>
                <a:lnTo>
                  <a:pt x="137045" y="10534"/>
                </a:lnTo>
                <a:lnTo>
                  <a:pt x="136330" y="10534"/>
                </a:lnTo>
                <a:lnTo>
                  <a:pt x="136636" y="10636"/>
                </a:lnTo>
                <a:lnTo>
                  <a:pt x="136125" y="10636"/>
                </a:lnTo>
                <a:lnTo>
                  <a:pt x="136125" y="10841"/>
                </a:lnTo>
                <a:lnTo>
                  <a:pt x="135818" y="10841"/>
                </a:lnTo>
                <a:lnTo>
                  <a:pt x="135716" y="11045"/>
                </a:lnTo>
                <a:lnTo>
                  <a:pt x="135102" y="11352"/>
                </a:lnTo>
                <a:lnTo>
                  <a:pt x="135818" y="11455"/>
                </a:lnTo>
                <a:lnTo>
                  <a:pt x="135307" y="11455"/>
                </a:lnTo>
                <a:lnTo>
                  <a:pt x="135102" y="11761"/>
                </a:lnTo>
                <a:lnTo>
                  <a:pt x="135102" y="11966"/>
                </a:lnTo>
                <a:lnTo>
                  <a:pt x="134795" y="11659"/>
                </a:lnTo>
                <a:lnTo>
                  <a:pt x="134386" y="11761"/>
                </a:lnTo>
                <a:lnTo>
                  <a:pt x="134591" y="11864"/>
                </a:lnTo>
                <a:lnTo>
                  <a:pt x="134080" y="12068"/>
                </a:lnTo>
                <a:lnTo>
                  <a:pt x="134386" y="12068"/>
                </a:lnTo>
                <a:lnTo>
                  <a:pt x="134693" y="12273"/>
                </a:lnTo>
                <a:lnTo>
                  <a:pt x="134693" y="12375"/>
                </a:lnTo>
                <a:lnTo>
                  <a:pt x="133875" y="12477"/>
                </a:lnTo>
                <a:lnTo>
                  <a:pt x="134591" y="12477"/>
                </a:lnTo>
                <a:lnTo>
                  <a:pt x="133364" y="12784"/>
                </a:lnTo>
                <a:lnTo>
                  <a:pt x="133568" y="12886"/>
                </a:lnTo>
                <a:lnTo>
                  <a:pt x="133057" y="13091"/>
                </a:lnTo>
                <a:lnTo>
                  <a:pt x="133670" y="13295"/>
                </a:lnTo>
                <a:lnTo>
                  <a:pt x="132852" y="13500"/>
                </a:lnTo>
                <a:lnTo>
                  <a:pt x="133057" y="13602"/>
                </a:lnTo>
                <a:lnTo>
                  <a:pt x="133057" y="14216"/>
                </a:lnTo>
                <a:lnTo>
                  <a:pt x="132750" y="14420"/>
                </a:lnTo>
                <a:lnTo>
                  <a:pt x="132545" y="14318"/>
                </a:lnTo>
                <a:lnTo>
                  <a:pt x="131932" y="14727"/>
                </a:lnTo>
                <a:lnTo>
                  <a:pt x="132239" y="14625"/>
                </a:lnTo>
                <a:lnTo>
                  <a:pt x="130909" y="15750"/>
                </a:lnTo>
                <a:lnTo>
                  <a:pt x="131114" y="15852"/>
                </a:lnTo>
                <a:lnTo>
                  <a:pt x="131830" y="15545"/>
                </a:lnTo>
                <a:lnTo>
                  <a:pt x="131727" y="15443"/>
                </a:lnTo>
                <a:lnTo>
                  <a:pt x="132136" y="15443"/>
                </a:lnTo>
                <a:lnTo>
                  <a:pt x="131932" y="15545"/>
                </a:lnTo>
                <a:lnTo>
                  <a:pt x="132136" y="15545"/>
                </a:lnTo>
                <a:lnTo>
                  <a:pt x="131727" y="15852"/>
                </a:lnTo>
                <a:lnTo>
                  <a:pt x="130091" y="15955"/>
                </a:lnTo>
                <a:lnTo>
                  <a:pt x="129886" y="16057"/>
                </a:lnTo>
                <a:lnTo>
                  <a:pt x="130193" y="16466"/>
                </a:lnTo>
                <a:lnTo>
                  <a:pt x="128864" y="16568"/>
                </a:lnTo>
                <a:lnTo>
                  <a:pt x="129886" y="16568"/>
                </a:lnTo>
                <a:lnTo>
                  <a:pt x="128785" y="16804"/>
                </a:lnTo>
                <a:lnTo>
                  <a:pt x="128785" y="16804"/>
                </a:lnTo>
                <a:lnTo>
                  <a:pt x="127841" y="17182"/>
                </a:lnTo>
                <a:lnTo>
                  <a:pt x="128966" y="17386"/>
                </a:lnTo>
                <a:lnTo>
                  <a:pt x="127739" y="17386"/>
                </a:lnTo>
                <a:lnTo>
                  <a:pt x="128045" y="18102"/>
                </a:lnTo>
                <a:lnTo>
                  <a:pt x="129477" y="17795"/>
                </a:lnTo>
                <a:lnTo>
                  <a:pt x="129580" y="18000"/>
                </a:lnTo>
                <a:lnTo>
                  <a:pt x="129273" y="18205"/>
                </a:lnTo>
                <a:lnTo>
                  <a:pt x="127739" y="18307"/>
                </a:lnTo>
                <a:lnTo>
                  <a:pt x="128250" y="18511"/>
                </a:lnTo>
                <a:lnTo>
                  <a:pt x="127943" y="18818"/>
                </a:lnTo>
                <a:lnTo>
                  <a:pt x="128250" y="19023"/>
                </a:lnTo>
                <a:lnTo>
                  <a:pt x="127943" y="19227"/>
                </a:lnTo>
                <a:lnTo>
                  <a:pt x="128045" y="19330"/>
                </a:lnTo>
                <a:lnTo>
                  <a:pt x="129170" y="18614"/>
                </a:lnTo>
                <a:lnTo>
                  <a:pt x="128864" y="19023"/>
                </a:lnTo>
                <a:lnTo>
                  <a:pt x="128557" y="19023"/>
                </a:lnTo>
                <a:lnTo>
                  <a:pt x="128659" y="19330"/>
                </a:lnTo>
                <a:lnTo>
                  <a:pt x="127943" y="19841"/>
                </a:lnTo>
                <a:lnTo>
                  <a:pt x="128864" y="19534"/>
                </a:lnTo>
                <a:lnTo>
                  <a:pt x="128557" y="19841"/>
                </a:lnTo>
                <a:lnTo>
                  <a:pt x="128864" y="20045"/>
                </a:lnTo>
                <a:lnTo>
                  <a:pt x="128250" y="20352"/>
                </a:lnTo>
                <a:lnTo>
                  <a:pt x="129068" y="20761"/>
                </a:lnTo>
                <a:lnTo>
                  <a:pt x="128966" y="20864"/>
                </a:lnTo>
                <a:lnTo>
                  <a:pt x="131011" y="20148"/>
                </a:lnTo>
                <a:lnTo>
                  <a:pt x="131114" y="19943"/>
                </a:lnTo>
                <a:lnTo>
                  <a:pt x="131727" y="19841"/>
                </a:lnTo>
                <a:lnTo>
                  <a:pt x="131727" y="19534"/>
                </a:lnTo>
                <a:lnTo>
                  <a:pt x="131830" y="19330"/>
                </a:lnTo>
                <a:lnTo>
                  <a:pt x="132034" y="19841"/>
                </a:lnTo>
                <a:lnTo>
                  <a:pt x="132443" y="20045"/>
                </a:lnTo>
                <a:lnTo>
                  <a:pt x="132443" y="20659"/>
                </a:lnTo>
                <a:lnTo>
                  <a:pt x="133670" y="22295"/>
                </a:lnTo>
                <a:lnTo>
                  <a:pt x="133670" y="22500"/>
                </a:lnTo>
                <a:lnTo>
                  <a:pt x="133773" y="22705"/>
                </a:lnTo>
                <a:lnTo>
                  <a:pt x="133466" y="22705"/>
                </a:lnTo>
                <a:lnTo>
                  <a:pt x="133875" y="23523"/>
                </a:lnTo>
                <a:lnTo>
                  <a:pt x="135000" y="23318"/>
                </a:lnTo>
                <a:lnTo>
                  <a:pt x="135205" y="22909"/>
                </a:lnTo>
                <a:lnTo>
                  <a:pt x="136023" y="22807"/>
                </a:lnTo>
                <a:lnTo>
                  <a:pt x="136432" y="20557"/>
                </a:lnTo>
                <a:lnTo>
                  <a:pt x="136636" y="20557"/>
                </a:lnTo>
                <a:lnTo>
                  <a:pt x="136023" y="20455"/>
                </a:lnTo>
                <a:lnTo>
                  <a:pt x="137761" y="19739"/>
                </a:lnTo>
                <a:lnTo>
                  <a:pt x="137250" y="19739"/>
                </a:lnTo>
                <a:lnTo>
                  <a:pt x="137966" y="19227"/>
                </a:lnTo>
                <a:lnTo>
                  <a:pt x="136636" y="18307"/>
                </a:lnTo>
                <a:lnTo>
                  <a:pt x="136432" y="17489"/>
                </a:lnTo>
                <a:lnTo>
                  <a:pt x="136636" y="17591"/>
                </a:lnTo>
                <a:lnTo>
                  <a:pt x="136636" y="17080"/>
                </a:lnTo>
                <a:lnTo>
                  <a:pt x="136432" y="16773"/>
                </a:lnTo>
                <a:lnTo>
                  <a:pt x="136943" y="16670"/>
                </a:lnTo>
                <a:lnTo>
                  <a:pt x="136841" y="16670"/>
                </a:lnTo>
                <a:lnTo>
                  <a:pt x="136739" y="16466"/>
                </a:lnTo>
                <a:lnTo>
                  <a:pt x="137148" y="16364"/>
                </a:lnTo>
                <a:lnTo>
                  <a:pt x="137045" y="16364"/>
                </a:lnTo>
                <a:lnTo>
                  <a:pt x="137455" y="16159"/>
                </a:lnTo>
                <a:lnTo>
                  <a:pt x="137352" y="16057"/>
                </a:lnTo>
                <a:lnTo>
                  <a:pt x="137864" y="15955"/>
                </a:lnTo>
                <a:lnTo>
                  <a:pt x="137864" y="15852"/>
                </a:lnTo>
                <a:lnTo>
                  <a:pt x="139091" y="15034"/>
                </a:lnTo>
                <a:lnTo>
                  <a:pt x="138784" y="14625"/>
                </a:lnTo>
                <a:lnTo>
                  <a:pt x="138886" y="14216"/>
                </a:lnTo>
                <a:lnTo>
                  <a:pt x="138989" y="14216"/>
                </a:lnTo>
                <a:lnTo>
                  <a:pt x="139193" y="14011"/>
                </a:lnTo>
                <a:lnTo>
                  <a:pt x="139398" y="14011"/>
                </a:lnTo>
                <a:lnTo>
                  <a:pt x="139295" y="13909"/>
                </a:lnTo>
                <a:lnTo>
                  <a:pt x="141034" y="13705"/>
                </a:lnTo>
                <a:lnTo>
                  <a:pt x="141545" y="14011"/>
                </a:lnTo>
                <a:lnTo>
                  <a:pt x="141648" y="14625"/>
                </a:lnTo>
                <a:lnTo>
                  <a:pt x="139807" y="15852"/>
                </a:lnTo>
                <a:lnTo>
                  <a:pt x="139807" y="15955"/>
                </a:lnTo>
                <a:lnTo>
                  <a:pt x="139295" y="16159"/>
                </a:lnTo>
                <a:lnTo>
                  <a:pt x="139602" y="18511"/>
                </a:lnTo>
                <a:lnTo>
                  <a:pt x="140523" y="18716"/>
                </a:lnTo>
                <a:lnTo>
                  <a:pt x="140523" y="18920"/>
                </a:lnTo>
                <a:lnTo>
                  <a:pt x="140727" y="18920"/>
                </a:lnTo>
                <a:lnTo>
                  <a:pt x="140830" y="19330"/>
                </a:lnTo>
                <a:lnTo>
                  <a:pt x="142977" y="18818"/>
                </a:lnTo>
                <a:lnTo>
                  <a:pt x="142875" y="18716"/>
                </a:lnTo>
                <a:lnTo>
                  <a:pt x="143386" y="18511"/>
                </a:lnTo>
                <a:lnTo>
                  <a:pt x="143284" y="18716"/>
                </a:lnTo>
                <a:lnTo>
                  <a:pt x="144731" y="18619"/>
                </a:lnTo>
                <a:lnTo>
                  <a:pt x="144731" y="18619"/>
                </a:lnTo>
                <a:lnTo>
                  <a:pt x="146045" y="19125"/>
                </a:lnTo>
                <a:lnTo>
                  <a:pt x="144920" y="19227"/>
                </a:lnTo>
                <a:lnTo>
                  <a:pt x="144818" y="19432"/>
                </a:lnTo>
                <a:lnTo>
                  <a:pt x="144614" y="19330"/>
                </a:lnTo>
                <a:lnTo>
                  <a:pt x="144511" y="19636"/>
                </a:lnTo>
                <a:lnTo>
                  <a:pt x="141750" y="19739"/>
                </a:lnTo>
                <a:lnTo>
                  <a:pt x="141341" y="20045"/>
                </a:lnTo>
                <a:lnTo>
                  <a:pt x="142261" y="20864"/>
                </a:lnTo>
                <a:lnTo>
                  <a:pt x="142261" y="21784"/>
                </a:lnTo>
                <a:lnTo>
                  <a:pt x="140318" y="21375"/>
                </a:lnTo>
                <a:lnTo>
                  <a:pt x="139909" y="22398"/>
                </a:lnTo>
                <a:lnTo>
                  <a:pt x="140011" y="23318"/>
                </a:lnTo>
                <a:lnTo>
                  <a:pt x="140114" y="23932"/>
                </a:lnTo>
                <a:lnTo>
                  <a:pt x="139807" y="23932"/>
                </a:lnTo>
                <a:lnTo>
                  <a:pt x="140011" y="23318"/>
                </a:lnTo>
                <a:lnTo>
                  <a:pt x="138886" y="24545"/>
                </a:lnTo>
                <a:lnTo>
                  <a:pt x="138375" y="24239"/>
                </a:lnTo>
                <a:lnTo>
                  <a:pt x="134693" y="24750"/>
                </a:lnTo>
                <a:lnTo>
                  <a:pt x="135307" y="25261"/>
                </a:lnTo>
                <a:lnTo>
                  <a:pt x="134795" y="25057"/>
                </a:lnTo>
                <a:lnTo>
                  <a:pt x="134693" y="24750"/>
                </a:lnTo>
                <a:lnTo>
                  <a:pt x="133773" y="24443"/>
                </a:lnTo>
                <a:lnTo>
                  <a:pt x="132852" y="24955"/>
                </a:lnTo>
                <a:lnTo>
                  <a:pt x="131625" y="24443"/>
                </a:lnTo>
                <a:lnTo>
                  <a:pt x="131625" y="24136"/>
                </a:lnTo>
                <a:lnTo>
                  <a:pt x="131318" y="23830"/>
                </a:lnTo>
                <a:lnTo>
                  <a:pt x="131420" y="23420"/>
                </a:lnTo>
                <a:lnTo>
                  <a:pt x="131727" y="23216"/>
                </a:lnTo>
                <a:lnTo>
                  <a:pt x="131625" y="23114"/>
                </a:lnTo>
                <a:lnTo>
                  <a:pt x="132341" y="22500"/>
                </a:lnTo>
                <a:lnTo>
                  <a:pt x="131932" y="22398"/>
                </a:lnTo>
                <a:lnTo>
                  <a:pt x="132034" y="21273"/>
                </a:lnTo>
                <a:lnTo>
                  <a:pt x="132034" y="21273"/>
                </a:lnTo>
                <a:lnTo>
                  <a:pt x="130602" y="21886"/>
                </a:lnTo>
                <a:lnTo>
                  <a:pt x="130602" y="22193"/>
                </a:lnTo>
                <a:lnTo>
                  <a:pt x="131011" y="22295"/>
                </a:lnTo>
                <a:lnTo>
                  <a:pt x="130705" y="22398"/>
                </a:lnTo>
                <a:lnTo>
                  <a:pt x="130295" y="22398"/>
                </a:lnTo>
                <a:lnTo>
                  <a:pt x="130295" y="23318"/>
                </a:lnTo>
                <a:lnTo>
                  <a:pt x="130909" y="24341"/>
                </a:lnTo>
                <a:lnTo>
                  <a:pt x="130807" y="24545"/>
                </a:lnTo>
                <a:lnTo>
                  <a:pt x="131625" y="25261"/>
                </a:lnTo>
                <a:lnTo>
                  <a:pt x="131011" y="25057"/>
                </a:lnTo>
                <a:lnTo>
                  <a:pt x="130705" y="25466"/>
                </a:lnTo>
                <a:lnTo>
                  <a:pt x="128864" y="25466"/>
                </a:lnTo>
                <a:lnTo>
                  <a:pt x="127739" y="26080"/>
                </a:lnTo>
                <a:lnTo>
                  <a:pt x="127432" y="27205"/>
                </a:lnTo>
                <a:lnTo>
                  <a:pt x="127227" y="27205"/>
                </a:lnTo>
                <a:lnTo>
                  <a:pt x="127534" y="27409"/>
                </a:lnTo>
                <a:lnTo>
                  <a:pt x="127534" y="27409"/>
                </a:lnTo>
                <a:lnTo>
                  <a:pt x="126818" y="27307"/>
                </a:lnTo>
                <a:lnTo>
                  <a:pt x="126818" y="27307"/>
                </a:lnTo>
                <a:lnTo>
                  <a:pt x="127432" y="27409"/>
                </a:lnTo>
                <a:lnTo>
                  <a:pt x="125386" y="28023"/>
                </a:lnTo>
                <a:lnTo>
                  <a:pt x="124977" y="28841"/>
                </a:lnTo>
                <a:lnTo>
                  <a:pt x="124261" y="29148"/>
                </a:lnTo>
                <a:lnTo>
                  <a:pt x="124466" y="29352"/>
                </a:lnTo>
                <a:lnTo>
                  <a:pt x="123239" y="29455"/>
                </a:lnTo>
                <a:lnTo>
                  <a:pt x="123136" y="29148"/>
                </a:lnTo>
                <a:lnTo>
                  <a:pt x="122727" y="29352"/>
                </a:lnTo>
                <a:lnTo>
                  <a:pt x="123034" y="30170"/>
                </a:lnTo>
                <a:lnTo>
                  <a:pt x="120375" y="30375"/>
                </a:lnTo>
                <a:lnTo>
                  <a:pt x="120784" y="30477"/>
                </a:lnTo>
                <a:lnTo>
                  <a:pt x="120477" y="30580"/>
                </a:lnTo>
                <a:lnTo>
                  <a:pt x="120682" y="30682"/>
                </a:lnTo>
                <a:lnTo>
                  <a:pt x="120375" y="30784"/>
                </a:lnTo>
                <a:lnTo>
                  <a:pt x="122011" y="31193"/>
                </a:lnTo>
                <a:lnTo>
                  <a:pt x="121909" y="31295"/>
                </a:lnTo>
                <a:lnTo>
                  <a:pt x="122114" y="31295"/>
                </a:lnTo>
                <a:lnTo>
                  <a:pt x="122114" y="31398"/>
                </a:lnTo>
                <a:lnTo>
                  <a:pt x="122727" y="31602"/>
                </a:lnTo>
                <a:lnTo>
                  <a:pt x="122420" y="31705"/>
                </a:lnTo>
                <a:lnTo>
                  <a:pt x="122523" y="32114"/>
                </a:lnTo>
                <a:lnTo>
                  <a:pt x="123239" y="32523"/>
                </a:lnTo>
                <a:lnTo>
                  <a:pt x="123341" y="33136"/>
                </a:lnTo>
                <a:lnTo>
                  <a:pt x="123136" y="33034"/>
                </a:lnTo>
                <a:lnTo>
                  <a:pt x="123750" y="33852"/>
                </a:lnTo>
                <a:lnTo>
                  <a:pt x="123750" y="33852"/>
                </a:lnTo>
                <a:lnTo>
                  <a:pt x="123239" y="33341"/>
                </a:lnTo>
                <a:lnTo>
                  <a:pt x="123136" y="34261"/>
                </a:lnTo>
                <a:lnTo>
                  <a:pt x="123239" y="34159"/>
                </a:lnTo>
                <a:lnTo>
                  <a:pt x="123239" y="34261"/>
                </a:lnTo>
                <a:lnTo>
                  <a:pt x="122830" y="35386"/>
                </a:lnTo>
                <a:lnTo>
                  <a:pt x="117409" y="35284"/>
                </a:lnTo>
                <a:lnTo>
                  <a:pt x="117307" y="35489"/>
                </a:lnTo>
                <a:lnTo>
                  <a:pt x="116898" y="35591"/>
                </a:lnTo>
                <a:lnTo>
                  <a:pt x="116693" y="36307"/>
                </a:lnTo>
                <a:lnTo>
                  <a:pt x="116898" y="36307"/>
                </a:lnTo>
                <a:lnTo>
                  <a:pt x="116898" y="36614"/>
                </a:lnTo>
                <a:lnTo>
                  <a:pt x="117000" y="36614"/>
                </a:lnTo>
                <a:lnTo>
                  <a:pt x="116182" y="40091"/>
                </a:lnTo>
                <a:lnTo>
                  <a:pt x="116795" y="39784"/>
                </a:lnTo>
                <a:lnTo>
                  <a:pt x="116386" y="40295"/>
                </a:lnTo>
                <a:lnTo>
                  <a:pt x="116687" y="40446"/>
                </a:lnTo>
                <a:lnTo>
                  <a:pt x="116687" y="40446"/>
                </a:lnTo>
                <a:lnTo>
                  <a:pt x="116489" y="41932"/>
                </a:lnTo>
                <a:lnTo>
                  <a:pt x="118330" y="41625"/>
                </a:lnTo>
                <a:lnTo>
                  <a:pt x="118739" y="42136"/>
                </a:lnTo>
                <a:lnTo>
                  <a:pt x="118841" y="42034"/>
                </a:lnTo>
                <a:lnTo>
                  <a:pt x="119455" y="42955"/>
                </a:lnTo>
                <a:lnTo>
                  <a:pt x="122420" y="42034"/>
                </a:lnTo>
                <a:lnTo>
                  <a:pt x="122727" y="41625"/>
                </a:lnTo>
                <a:lnTo>
                  <a:pt x="123545" y="41318"/>
                </a:lnTo>
                <a:lnTo>
                  <a:pt x="123852" y="40500"/>
                </a:lnTo>
                <a:lnTo>
                  <a:pt x="124261" y="40193"/>
                </a:lnTo>
                <a:lnTo>
                  <a:pt x="123955" y="39784"/>
                </a:lnTo>
                <a:lnTo>
                  <a:pt x="124773" y="38045"/>
                </a:lnTo>
                <a:lnTo>
                  <a:pt x="126818" y="36920"/>
                </a:lnTo>
                <a:lnTo>
                  <a:pt x="126818" y="35693"/>
                </a:lnTo>
                <a:lnTo>
                  <a:pt x="129682" y="35591"/>
                </a:lnTo>
                <a:lnTo>
                  <a:pt x="131318" y="34466"/>
                </a:lnTo>
                <a:lnTo>
                  <a:pt x="136943" y="38864"/>
                </a:lnTo>
                <a:lnTo>
                  <a:pt x="137250" y="38864"/>
                </a:lnTo>
                <a:lnTo>
                  <a:pt x="137761" y="40091"/>
                </a:lnTo>
                <a:lnTo>
                  <a:pt x="137557" y="40193"/>
                </a:lnTo>
                <a:lnTo>
                  <a:pt x="137352" y="40807"/>
                </a:lnTo>
                <a:lnTo>
                  <a:pt x="137761" y="41011"/>
                </a:lnTo>
                <a:lnTo>
                  <a:pt x="138170" y="39989"/>
                </a:lnTo>
                <a:lnTo>
                  <a:pt x="138580" y="39886"/>
                </a:lnTo>
                <a:lnTo>
                  <a:pt x="138477" y="39375"/>
                </a:lnTo>
                <a:lnTo>
                  <a:pt x="138068" y="39170"/>
                </a:lnTo>
                <a:lnTo>
                  <a:pt x="138375" y="38455"/>
                </a:lnTo>
                <a:lnTo>
                  <a:pt x="139602" y="38966"/>
                </a:lnTo>
                <a:lnTo>
                  <a:pt x="137455" y="37432"/>
                </a:lnTo>
                <a:lnTo>
                  <a:pt x="137557" y="37023"/>
                </a:lnTo>
                <a:lnTo>
                  <a:pt x="136432" y="36818"/>
                </a:lnTo>
                <a:lnTo>
                  <a:pt x="134182" y="34057"/>
                </a:lnTo>
                <a:lnTo>
                  <a:pt x="134284" y="33341"/>
                </a:lnTo>
                <a:lnTo>
                  <a:pt x="135307" y="33239"/>
                </a:lnTo>
                <a:lnTo>
                  <a:pt x="135205" y="33750"/>
                </a:lnTo>
                <a:lnTo>
                  <a:pt x="135716" y="33750"/>
                </a:lnTo>
                <a:lnTo>
                  <a:pt x="135818" y="33545"/>
                </a:lnTo>
                <a:lnTo>
                  <a:pt x="136841" y="34670"/>
                </a:lnTo>
                <a:lnTo>
                  <a:pt x="136534" y="34670"/>
                </a:lnTo>
                <a:lnTo>
                  <a:pt x="138784" y="36102"/>
                </a:lnTo>
                <a:lnTo>
                  <a:pt x="138170" y="35898"/>
                </a:lnTo>
                <a:lnTo>
                  <a:pt x="140420" y="37330"/>
                </a:lnTo>
                <a:lnTo>
                  <a:pt x="140420" y="38557"/>
                </a:lnTo>
                <a:lnTo>
                  <a:pt x="140318" y="38557"/>
                </a:lnTo>
                <a:lnTo>
                  <a:pt x="141955" y="39989"/>
                </a:lnTo>
                <a:lnTo>
                  <a:pt x="141648" y="39989"/>
                </a:lnTo>
                <a:lnTo>
                  <a:pt x="141955" y="40398"/>
                </a:lnTo>
                <a:lnTo>
                  <a:pt x="143080" y="40500"/>
                </a:lnTo>
                <a:lnTo>
                  <a:pt x="143489" y="40807"/>
                </a:lnTo>
                <a:lnTo>
                  <a:pt x="143489" y="40909"/>
                </a:lnTo>
                <a:lnTo>
                  <a:pt x="142159" y="40909"/>
                </a:lnTo>
                <a:lnTo>
                  <a:pt x="142773" y="42239"/>
                </a:lnTo>
                <a:lnTo>
                  <a:pt x="143284" y="42545"/>
                </a:lnTo>
                <a:lnTo>
                  <a:pt x="143898" y="42545"/>
                </a:lnTo>
                <a:lnTo>
                  <a:pt x="143489" y="41318"/>
                </a:lnTo>
                <a:lnTo>
                  <a:pt x="144102" y="41523"/>
                </a:lnTo>
                <a:lnTo>
                  <a:pt x="144102" y="41523"/>
                </a:lnTo>
                <a:lnTo>
                  <a:pt x="143591" y="41011"/>
                </a:lnTo>
                <a:lnTo>
                  <a:pt x="144205" y="41011"/>
                </a:lnTo>
                <a:lnTo>
                  <a:pt x="144409" y="40807"/>
                </a:lnTo>
                <a:lnTo>
                  <a:pt x="143182" y="39989"/>
                </a:lnTo>
                <a:lnTo>
                  <a:pt x="143591" y="39784"/>
                </a:lnTo>
                <a:lnTo>
                  <a:pt x="143386" y="39682"/>
                </a:lnTo>
                <a:lnTo>
                  <a:pt x="143591" y="39580"/>
                </a:lnTo>
                <a:lnTo>
                  <a:pt x="143693" y="39784"/>
                </a:lnTo>
                <a:lnTo>
                  <a:pt x="143591" y="39477"/>
                </a:lnTo>
                <a:lnTo>
                  <a:pt x="143080" y="38761"/>
                </a:lnTo>
                <a:lnTo>
                  <a:pt x="143284" y="38352"/>
                </a:lnTo>
                <a:lnTo>
                  <a:pt x="143740" y="38678"/>
                </a:lnTo>
                <a:lnTo>
                  <a:pt x="143740" y="38678"/>
                </a:lnTo>
                <a:lnTo>
                  <a:pt x="144205" y="38864"/>
                </a:lnTo>
                <a:lnTo>
                  <a:pt x="144102" y="38557"/>
                </a:lnTo>
                <a:lnTo>
                  <a:pt x="144511" y="38761"/>
                </a:lnTo>
                <a:lnTo>
                  <a:pt x="144000" y="38250"/>
                </a:lnTo>
                <a:lnTo>
                  <a:pt x="145636" y="38045"/>
                </a:lnTo>
                <a:lnTo>
                  <a:pt x="145943" y="38250"/>
                </a:lnTo>
                <a:lnTo>
                  <a:pt x="146557" y="38250"/>
                </a:lnTo>
                <a:lnTo>
                  <a:pt x="146045" y="38864"/>
                </a:lnTo>
                <a:lnTo>
                  <a:pt x="146864" y="39989"/>
                </a:lnTo>
                <a:lnTo>
                  <a:pt x="146761" y="40295"/>
                </a:lnTo>
                <a:lnTo>
                  <a:pt x="147068" y="40398"/>
                </a:lnTo>
                <a:lnTo>
                  <a:pt x="146659" y="40602"/>
                </a:lnTo>
                <a:lnTo>
                  <a:pt x="146455" y="40295"/>
                </a:lnTo>
                <a:lnTo>
                  <a:pt x="146352" y="40705"/>
                </a:lnTo>
                <a:lnTo>
                  <a:pt x="146864" y="40807"/>
                </a:lnTo>
                <a:lnTo>
                  <a:pt x="147477" y="41727"/>
                </a:lnTo>
                <a:lnTo>
                  <a:pt x="147375" y="41830"/>
                </a:lnTo>
                <a:lnTo>
                  <a:pt x="147273" y="41932"/>
                </a:lnTo>
                <a:lnTo>
                  <a:pt x="148091" y="41932"/>
                </a:lnTo>
                <a:lnTo>
                  <a:pt x="147477" y="42239"/>
                </a:lnTo>
                <a:lnTo>
                  <a:pt x="147989" y="42239"/>
                </a:lnTo>
                <a:lnTo>
                  <a:pt x="147989" y="42341"/>
                </a:lnTo>
                <a:lnTo>
                  <a:pt x="148602" y="42239"/>
                </a:lnTo>
                <a:lnTo>
                  <a:pt x="149523" y="42852"/>
                </a:lnTo>
                <a:lnTo>
                  <a:pt x="150136" y="42648"/>
                </a:lnTo>
                <a:lnTo>
                  <a:pt x="150341" y="42136"/>
                </a:lnTo>
                <a:lnTo>
                  <a:pt x="152080" y="42955"/>
                </a:lnTo>
                <a:lnTo>
                  <a:pt x="152898" y="42852"/>
                </a:lnTo>
                <a:lnTo>
                  <a:pt x="153511" y="42239"/>
                </a:lnTo>
                <a:lnTo>
                  <a:pt x="154227" y="42443"/>
                </a:lnTo>
                <a:lnTo>
                  <a:pt x="154636" y="42136"/>
                </a:lnTo>
                <a:lnTo>
                  <a:pt x="154023" y="47659"/>
                </a:lnTo>
                <a:lnTo>
                  <a:pt x="152489" y="48068"/>
                </a:lnTo>
                <a:lnTo>
                  <a:pt x="152080" y="47864"/>
                </a:lnTo>
                <a:lnTo>
                  <a:pt x="151773" y="47864"/>
                </a:lnTo>
                <a:lnTo>
                  <a:pt x="151773" y="47761"/>
                </a:lnTo>
                <a:lnTo>
                  <a:pt x="151261" y="47557"/>
                </a:lnTo>
                <a:lnTo>
                  <a:pt x="150648" y="47761"/>
                </a:lnTo>
                <a:lnTo>
                  <a:pt x="150955" y="47557"/>
                </a:lnTo>
                <a:lnTo>
                  <a:pt x="150955" y="47557"/>
                </a:lnTo>
                <a:lnTo>
                  <a:pt x="149114" y="48170"/>
                </a:lnTo>
                <a:lnTo>
                  <a:pt x="146148" y="47659"/>
                </a:lnTo>
                <a:lnTo>
                  <a:pt x="145739" y="47148"/>
                </a:lnTo>
                <a:lnTo>
                  <a:pt x="144102" y="46739"/>
                </a:lnTo>
                <a:lnTo>
                  <a:pt x="144000" y="46432"/>
                </a:lnTo>
                <a:lnTo>
                  <a:pt x="143489" y="46227"/>
                </a:lnTo>
                <a:lnTo>
                  <a:pt x="141955" y="46534"/>
                </a:lnTo>
                <a:lnTo>
                  <a:pt x="141443" y="47250"/>
                </a:lnTo>
                <a:lnTo>
                  <a:pt x="141648" y="48170"/>
                </a:lnTo>
                <a:lnTo>
                  <a:pt x="140114" y="48580"/>
                </a:lnTo>
                <a:lnTo>
                  <a:pt x="133773" y="45818"/>
                </a:lnTo>
                <a:lnTo>
                  <a:pt x="133875" y="45818"/>
                </a:lnTo>
                <a:lnTo>
                  <a:pt x="132750" y="44898"/>
                </a:lnTo>
                <a:lnTo>
                  <a:pt x="133568" y="43670"/>
                </a:lnTo>
                <a:lnTo>
                  <a:pt x="133159" y="43057"/>
                </a:lnTo>
                <a:lnTo>
                  <a:pt x="133466" y="41932"/>
                </a:lnTo>
                <a:lnTo>
                  <a:pt x="132852" y="42136"/>
                </a:lnTo>
                <a:lnTo>
                  <a:pt x="132852" y="41830"/>
                </a:lnTo>
                <a:lnTo>
                  <a:pt x="132545" y="41727"/>
                </a:lnTo>
                <a:lnTo>
                  <a:pt x="132545" y="41625"/>
                </a:lnTo>
                <a:lnTo>
                  <a:pt x="130807" y="42136"/>
                </a:lnTo>
                <a:lnTo>
                  <a:pt x="130295" y="41830"/>
                </a:lnTo>
                <a:lnTo>
                  <a:pt x="122318" y="43977"/>
                </a:lnTo>
                <a:lnTo>
                  <a:pt x="121602" y="43670"/>
                </a:lnTo>
                <a:lnTo>
                  <a:pt x="120477" y="43875"/>
                </a:lnTo>
                <a:lnTo>
                  <a:pt x="119659" y="43057"/>
                </a:lnTo>
                <a:lnTo>
                  <a:pt x="115568" y="48477"/>
                </a:lnTo>
                <a:lnTo>
                  <a:pt x="115773" y="48784"/>
                </a:lnTo>
                <a:lnTo>
                  <a:pt x="114034" y="50932"/>
                </a:lnTo>
                <a:lnTo>
                  <a:pt x="112909" y="51239"/>
                </a:lnTo>
                <a:lnTo>
                  <a:pt x="109943" y="55739"/>
                </a:lnTo>
                <a:lnTo>
                  <a:pt x="109943" y="55739"/>
                </a:lnTo>
                <a:lnTo>
                  <a:pt x="110148" y="55534"/>
                </a:lnTo>
                <a:lnTo>
                  <a:pt x="110148" y="55534"/>
                </a:lnTo>
                <a:lnTo>
                  <a:pt x="108920" y="58602"/>
                </a:lnTo>
                <a:lnTo>
                  <a:pt x="109432" y="58807"/>
                </a:lnTo>
                <a:lnTo>
                  <a:pt x="109432" y="60034"/>
                </a:lnTo>
                <a:lnTo>
                  <a:pt x="109636" y="59932"/>
                </a:lnTo>
                <a:lnTo>
                  <a:pt x="109330" y="63716"/>
                </a:lnTo>
                <a:lnTo>
                  <a:pt x="108409" y="64841"/>
                </a:lnTo>
                <a:lnTo>
                  <a:pt x="109023" y="65659"/>
                </a:lnTo>
                <a:lnTo>
                  <a:pt x="109227" y="65557"/>
                </a:lnTo>
                <a:lnTo>
                  <a:pt x="109227" y="66170"/>
                </a:lnTo>
                <a:lnTo>
                  <a:pt x="110250" y="66170"/>
                </a:lnTo>
                <a:lnTo>
                  <a:pt x="109330" y="66375"/>
                </a:lnTo>
                <a:lnTo>
                  <a:pt x="109227" y="66273"/>
                </a:lnTo>
                <a:lnTo>
                  <a:pt x="109023" y="67091"/>
                </a:lnTo>
                <a:lnTo>
                  <a:pt x="109023" y="67091"/>
                </a:lnTo>
                <a:lnTo>
                  <a:pt x="109227" y="66989"/>
                </a:lnTo>
                <a:lnTo>
                  <a:pt x="109739" y="67909"/>
                </a:lnTo>
                <a:lnTo>
                  <a:pt x="110557" y="67705"/>
                </a:lnTo>
                <a:lnTo>
                  <a:pt x="110557" y="67705"/>
                </a:lnTo>
                <a:lnTo>
                  <a:pt x="110148" y="67909"/>
                </a:lnTo>
                <a:lnTo>
                  <a:pt x="110557" y="68114"/>
                </a:lnTo>
                <a:lnTo>
                  <a:pt x="110148" y="68318"/>
                </a:lnTo>
                <a:lnTo>
                  <a:pt x="110250" y="68318"/>
                </a:lnTo>
                <a:lnTo>
                  <a:pt x="110455" y="68523"/>
                </a:lnTo>
                <a:lnTo>
                  <a:pt x="110352" y="68727"/>
                </a:lnTo>
                <a:lnTo>
                  <a:pt x="110557" y="68625"/>
                </a:lnTo>
                <a:lnTo>
                  <a:pt x="110659" y="68932"/>
                </a:lnTo>
                <a:lnTo>
                  <a:pt x="110864" y="69034"/>
                </a:lnTo>
                <a:lnTo>
                  <a:pt x="110966" y="68932"/>
                </a:lnTo>
                <a:lnTo>
                  <a:pt x="111375" y="69648"/>
                </a:lnTo>
                <a:lnTo>
                  <a:pt x="111784" y="69852"/>
                </a:lnTo>
                <a:lnTo>
                  <a:pt x="111784" y="70261"/>
                </a:lnTo>
                <a:lnTo>
                  <a:pt x="112295" y="70875"/>
                </a:lnTo>
                <a:lnTo>
                  <a:pt x="112193" y="71182"/>
                </a:lnTo>
                <a:lnTo>
                  <a:pt x="112500" y="71182"/>
                </a:lnTo>
                <a:lnTo>
                  <a:pt x="112193" y="71284"/>
                </a:lnTo>
                <a:lnTo>
                  <a:pt x="117511" y="75477"/>
                </a:lnTo>
                <a:lnTo>
                  <a:pt x="119557" y="74761"/>
                </a:lnTo>
                <a:lnTo>
                  <a:pt x="119250" y="74761"/>
                </a:lnTo>
                <a:lnTo>
                  <a:pt x="120477" y="74659"/>
                </a:lnTo>
                <a:lnTo>
                  <a:pt x="119966" y="74659"/>
                </a:lnTo>
                <a:lnTo>
                  <a:pt x="121295" y="74557"/>
                </a:lnTo>
                <a:lnTo>
                  <a:pt x="121398" y="74761"/>
                </a:lnTo>
                <a:lnTo>
                  <a:pt x="127534" y="73227"/>
                </a:lnTo>
                <a:lnTo>
                  <a:pt x="127330" y="73432"/>
                </a:lnTo>
                <a:lnTo>
                  <a:pt x="129170" y="74455"/>
                </a:lnTo>
                <a:lnTo>
                  <a:pt x="129170" y="74761"/>
                </a:lnTo>
                <a:lnTo>
                  <a:pt x="129068" y="74761"/>
                </a:lnTo>
                <a:lnTo>
                  <a:pt x="129886" y="75477"/>
                </a:lnTo>
                <a:lnTo>
                  <a:pt x="130091" y="75477"/>
                </a:lnTo>
                <a:lnTo>
                  <a:pt x="130398" y="75580"/>
                </a:lnTo>
                <a:lnTo>
                  <a:pt x="130295" y="75170"/>
                </a:lnTo>
                <a:lnTo>
                  <a:pt x="130398" y="75477"/>
                </a:lnTo>
                <a:lnTo>
                  <a:pt x="130602" y="75170"/>
                </a:lnTo>
                <a:lnTo>
                  <a:pt x="131420" y="75375"/>
                </a:lnTo>
                <a:lnTo>
                  <a:pt x="131625" y="74966"/>
                </a:lnTo>
                <a:lnTo>
                  <a:pt x="132341" y="75784"/>
                </a:lnTo>
                <a:lnTo>
                  <a:pt x="132955" y="75886"/>
                </a:lnTo>
                <a:lnTo>
                  <a:pt x="132852" y="79466"/>
                </a:lnTo>
                <a:lnTo>
                  <a:pt x="132648" y="79568"/>
                </a:lnTo>
                <a:lnTo>
                  <a:pt x="133261" y="79875"/>
                </a:lnTo>
                <a:lnTo>
                  <a:pt x="133057" y="79977"/>
                </a:lnTo>
                <a:lnTo>
                  <a:pt x="132648" y="79670"/>
                </a:lnTo>
                <a:lnTo>
                  <a:pt x="132443" y="80591"/>
                </a:lnTo>
                <a:lnTo>
                  <a:pt x="132034" y="80693"/>
                </a:lnTo>
                <a:lnTo>
                  <a:pt x="132852" y="81716"/>
                </a:lnTo>
                <a:lnTo>
                  <a:pt x="132852" y="81716"/>
                </a:lnTo>
                <a:lnTo>
                  <a:pt x="132341" y="81409"/>
                </a:lnTo>
                <a:lnTo>
                  <a:pt x="132750" y="82023"/>
                </a:lnTo>
                <a:lnTo>
                  <a:pt x="132648" y="82023"/>
                </a:lnTo>
                <a:lnTo>
                  <a:pt x="133261" y="82636"/>
                </a:lnTo>
                <a:lnTo>
                  <a:pt x="132955" y="82534"/>
                </a:lnTo>
                <a:lnTo>
                  <a:pt x="135205" y="85909"/>
                </a:lnTo>
                <a:lnTo>
                  <a:pt x="136023" y="86114"/>
                </a:lnTo>
                <a:lnTo>
                  <a:pt x="135307" y="86318"/>
                </a:lnTo>
                <a:lnTo>
                  <a:pt x="135920" y="89284"/>
                </a:lnTo>
                <a:lnTo>
                  <a:pt x="136023" y="89182"/>
                </a:lnTo>
                <a:lnTo>
                  <a:pt x="136432" y="92557"/>
                </a:lnTo>
                <a:lnTo>
                  <a:pt x="134795" y="96648"/>
                </a:lnTo>
                <a:lnTo>
                  <a:pt x="137045" y="103602"/>
                </a:lnTo>
                <a:lnTo>
                  <a:pt x="136943" y="103602"/>
                </a:lnTo>
                <a:lnTo>
                  <a:pt x="140011" y="115364"/>
                </a:lnTo>
                <a:lnTo>
                  <a:pt x="146148" y="114955"/>
                </a:lnTo>
                <a:lnTo>
                  <a:pt x="146557" y="114648"/>
                </a:lnTo>
                <a:lnTo>
                  <a:pt x="147068" y="114648"/>
                </a:lnTo>
                <a:lnTo>
                  <a:pt x="152693" y="109125"/>
                </a:lnTo>
                <a:lnTo>
                  <a:pt x="153205" y="106977"/>
                </a:lnTo>
                <a:lnTo>
                  <a:pt x="153102" y="107080"/>
                </a:lnTo>
                <a:lnTo>
                  <a:pt x="153205" y="106875"/>
                </a:lnTo>
                <a:lnTo>
                  <a:pt x="153205" y="106977"/>
                </a:lnTo>
                <a:lnTo>
                  <a:pt x="155659" y="104523"/>
                </a:lnTo>
                <a:lnTo>
                  <a:pt x="155659" y="102784"/>
                </a:lnTo>
                <a:lnTo>
                  <a:pt x="155557" y="103091"/>
                </a:lnTo>
                <a:lnTo>
                  <a:pt x="155045" y="100330"/>
                </a:lnTo>
                <a:lnTo>
                  <a:pt x="160670" y="95932"/>
                </a:lnTo>
                <a:lnTo>
                  <a:pt x="160875" y="91125"/>
                </a:lnTo>
                <a:lnTo>
                  <a:pt x="160057" y="90307"/>
                </a:lnTo>
                <a:lnTo>
                  <a:pt x="159955" y="87136"/>
                </a:lnTo>
                <a:lnTo>
                  <a:pt x="159341" y="86523"/>
                </a:lnTo>
                <a:lnTo>
                  <a:pt x="161284" y="82125"/>
                </a:lnTo>
                <a:lnTo>
                  <a:pt x="161693" y="82023"/>
                </a:lnTo>
                <a:lnTo>
                  <a:pt x="170591" y="69341"/>
                </a:lnTo>
                <a:lnTo>
                  <a:pt x="170386" y="69136"/>
                </a:lnTo>
                <a:lnTo>
                  <a:pt x="170284" y="69341"/>
                </a:lnTo>
                <a:lnTo>
                  <a:pt x="170182" y="67807"/>
                </a:lnTo>
                <a:lnTo>
                  <a:pt x="164557" y="69341"/>
                </a:lnTo>
                <a:lnTo>
                  <a:pt x="162511" y="68114"/>
                </a:lnTo>
                <a:lnTo>
                  <a:pt x="163330" y="67602"/>
                </a:lnTo>
                <a:lnTo>
                  <a:pt x="162920" y="66784"/>
                </a:lnTo>
                <a:lnTo>
                  <a:pt x="162920" y="66886"/>
                </a:lnTo>
                <a:lnTo>
                  <a:pt x="159955" y="64125"/>
                </a:lnTo>
                <a:lnTo>
                  <a:pt x="159955" y="64534"/>
                </a:lnTo>
                <a:lnTo>
                  <a:pt x="157193" y="58295"/>
                </a:lnTo>
                <a:lnTo>
                  <a:pt x="157193" y="58295"/>
                </a:lnTo>
                <a:lnTo>
                  <a:pt x="157295" y="58398"/>
                </a:lnTo>
                <a:lnTo>
                  <a:pt x="156375" y="56761"/>
                </a:lnTo>
                <a:lnTo>
                  <a:pt x="155966" y="56557"/>
                </a:lnTo>
                <a:lnTo>
                  <a:pt x="155659" y="56148"/>
                </a:lnTo>
                <a:lnTo>
                  <a:pt x="155864" y="55432"/>
                </a:lnTo>
                <a:lnTo>
                  <a:pt x="152591" y="49193"/>
                </a:lnTo>
                <a:lnTo>
                  <a:pt x="152591" y="49193"/>
                </a:lnTo>
                <a:lnTo>
                  <a:pt x="153716" y="51136"/>
                </a:lnTo>
                <a:lnTo>
                  <a:pt x="154330" y="50830"/>
                </a:lnTo>
                <a:lnTo>
                  <a:pt x="154739" y="49602"/>
                </a:lnTo>
                <a:lnTo>
                  <a:pt x="154534" y="51136"/>
                </a:lnTo>
                <a:lnTo>
                  <a:pt x="158727" y="56557"/>
                </a:lnTo>
                <a:lnTo>
                  <a:pt x="158625" y="56557"/>
                </a:lnTo>
                <a:lnTo>
                  <a:pt x="162614" y="64330"/>
                </a:lnTo>
                <a:lnTo>
                  <a:pt x="162511" y="64227"/>
                </a:lnTo>
                <a:lnTo>
                  <a:pt x="162511" y="64227"/>
                </a:lnTo>
                <a:lnTo>
                  <a:pt x="163330" y="66989"/>
                </a:lnTo>
                <a:lnTo>
                  <a:pt x="171102" y="63818"/>
                </a:lnTo>
                <a:lnTo>
                  <a:pt x="171102" y="63409"/>
                </a:lnTo>
                <a:lnTo>
                  <a:pt x="173557" y="62489"/>
                </a:lnTo>
                <a:lnTo>
                  <a:pt x="173659" y="61977"/>
                </a:lnTo>
                <a:lnTo>
                  <a:pt x="174580" y="61568"/>
                </a:lnTo>
                <a:lnTo>
                  <a:pt x="174989" y="60750"/>
                </a:lnTo>
                <a:lnTo>
                  <a:pt x="175807" y="60443"/>
                </a:lnTo>
                <a:lnTo>
                  <a:pt x="175705" y="59625"/>
                </a:lnTo>
                <a:lnTo>
                  <a:pt x="176114" y="58807"/>
                </a:lnTo>
                <a:lnTo>
                  <a:pt x="176216" y="59114"/>
                </a:lnTo>
                <a:lnTo>
                  <a:pt x="177341" y="57170"/>
                </a:lnTo>
                <a:lnTo>
                  <a:pt x="174273" y="54920"/>
                </a:lnTo>
                <a:lnTo>
                  <a:pt x="173864" y="52977"/>
                </a:lnTo>
                <a:lnTo>
                  <a:pt x="172330" y="55023"/>
                </a:lnTo>
                <a:lnTo>
                  <a:pt x="170080" y="55330"/>
                </a:lnTo>
                <a:lnTo>
                  <a:pt x="169875" y="55023"/>
                </a:lnTo>
                <a:lnTo>
                  <a:pt x="169568" y="55023"/>
                </a:lnTo>
                <a:lnTo>
                  <a:pt x="169670" y="54818"/>
                </a:lnTo>
                <a:lnTo>
                  <a:pt x="169466" y="54716"/>
                </a:lnTo>
                <a:lnTo>
                  <a:pt x="169670" y="54000"/>
                </a:lnTo>
                <a:lnTo>
                  <a:pt x="169466" y="53284"/>
                </a:lnTo>
                <a:lnTo>
                  <a:pt x="169057" y="53795"/>
                </a:lnTo>
                <a:lnTo>
                  <a:pt x="169057" y="54511"/>
                </a:lnTo>
                <a:lnTo>
                  <a:pt x="168239" y="53182"/>
                </a:lnTo>
                <a:lnTo>
                  <a:pt x="168341" y="53182"/>
                </a:lnTo>
                <a:lnTo>
                  <a:pt x="168239" y="52568"/>
                </a:lnTo>
                <a:lnTo>
                  <a:pt x="168341" y="52568"/>
                </a:lnTo>
                <a:lnTo>
                  <a:pt x="165886" y="49807"/>
                </a:lnTo>
                <a:lnTo>
                  <a:pt x="166193" y="49602"/>
                </a:lnTo>
                <a:lnTo>
                  <a:pt x="165989" y="49193"/>
                </a:lnTo>
                <a:lnTo>
                  <a:pt x="166398" y="49295"/>
                </a:lnTo>
                <a:lnTo>
                  <a:pt x="166807" y="48682"/>
                </a:lnTo>
                <a:lnTo>
                  <a:pt x="166807" y="48784"/>
                </a:lnTo>
                <a:lnTo>
                  <a:pt x="171409" y="52568"/>
                </a:lnTo>
                <a:lnTo>
                  <a:pt x="172943" y="52466"/>
                </a:lnTo>
                <a:lnTo>
                  <a:pt x="173557" y="52057"/>
                </a:lnTo>
                <a:lnTo>
                  <a:pt x="174273" y="52364"/>
                </a:lnTo>
                <a:lnTo>
                  <a:pt x="174580" y="53182"/>
                </a:lnTo>
                <a:lnTo>
                  <a:pt x="177545" y="54000"/>
                </a:lnTo>
                <a:lnTo>
                  <a:pt x="177648" y="53898"/>
                </a:lnTo>
                <a:lnTo>
                  <a:pt x="177750" y="54000"/>
                </a:lnTo>
                <a:lnTo>
                  <a:pt x="182761" y="53898"/>
                </a:lnTo>
                <a:lnTo>
                  <a:pt x="182557" y="53795"/>
                </a:lnTo>
                <a:lnTo>
                  <a:pt x="182557" y="53795"/>
                </a:lnTo>
                <a:lnTo>
                  <a:pt x="182864" y="53898"/>
                </a:lnTo>
                <a:lnTo>
                  <a:pt x="182966" y="53898"/>
                </a:lnTo>
                <a:lnTo>
                  <a:pt x="184091" y="55432"/>
                </a:lnTo>
                <a:lnTo>
                  <a:pt x="184500" y="55636"/>
                </a:lnTo>
                <a:lnTo>
                  <a:pt x="184500" y="55534"/>
                </a:lnTo>
                <a:lnTo>
                  <a:pt x="185114" y="55534"/>
                </a:lnTo>
                <a:lnTo>
                  <a:pt x="184909" y="56045"/>
                </a:lnTo>
                <a:lnTo>
                  <a:pt x="185727" y="56557"/>
                </a:lnTo>
                <a:lnTo>
                  <a:pt x="186750" y="56250"/>
                </a:lnTo>
                <a:lnTo>
                  <a:pt x="185727" y="57068"/>
                </a:lnTo>
                <a:lnTo>
                  <a:pt x="185420" y="57068"/>
                </a:lnTo>
                <a:lnTo>
                  <a:pt x="187568" y="58602"/>
                </a:lnTo>
                <a:lnTo>
                  <a:pt x="188386" y="58193"/>
                </a:lnTo>
                <a:lnTo>
                  <a:pt x="188284" y="57170"/>
                </a:lnTo>
                <a:lnTo>
                  <a:pt x="188898" y="57170"/>
                </a:lnTo>
                <a:lnTo>
                  <a:pt x="188693" y="57682"/>
                </a:lnTo>
                <a:lnTo>
                  <a:pt x="189205" y="57682"/>
                </a:lnTo>
                <a:lnTo>
                  <a:pt x="188795" y="57989"/>
                </a:lnTo>
                <a:lnTo>
                  <a:pt x="188898" y="57989"/>
                </a:lnTo>
                <a:lnTo>
                  <a:pt x="189307" y="60239"/>
                </a:lnTo>
                <a:lnTo>
                  <a:pt x="189205" y="60239"/>
                </a:lnTo>
                <a:lnTo>
                  <a:pt x="189205" y="60545"/>
                </a:lnTo>
                <a:lnTo>
                  <a:pt x="189307" y="60341"/>
                </a:lnTo>
                <a:lnTo>
                  <a:pt x="190636" y="64227"/>
                </a:lnTo>
                <a:lnTo>
                  <a:pt x="190534" y="64227"/>
                </a:lnTo>
                <a:lnTo>
                  <a:pt x="193160" y="69965"/>
                </a:lnTo>
                <a:lnTo>
                  <a:pt x="194216" y="71693"/>
                </a:lnTo>
                <a:lnTo>
                  <a:pt x="195955" y="70568"/>
                </a:lnTo>
                <a:lnTo>
                  <a:pt x="195545" y="70261"/>
                </a:lnTo>
                <a:lnTo>
                  <a:pt x="195852" y="69443"/>
                </a:lnTo>
                <a:lnTo>
                  <a:pt x="196364" y="69239"/>
                </a:lnTo>
                <a:lnTo>
                  <a:pt x="196568" y="66375"/>
                </a:lnTo>
                <a:lnTo>
                  <a:pt x="196466" y="66170"/>
                </a:lnTo>
                <a:lnTo>
                  <a:pt x="196261" y="63920"/>
                </a:lnTo>
                <a:lnTo>
                  <a:pt x="196875" y="63818"/>
                </a:lnTo>
                <a:lnTo>
                  <a:pt x="200455" y="59830"/>
                </a:lnTo>
                <a:lnTo>
                  <a:pt x="200250" y="59932"/>
                </a:lnTo>
                <a:lnTo>
                  <a:pt x="200250" y="59932"/>
                </a:lnTo>
                <a:lnTo>
                  <a:pt x="201580" y="58705"/>
                </a:lnTo>
                <a:lnTo>
                  <a:pt x="201477" y="58091"/>
                </a:lnTo>
                <a:lnTo>
                  <a:pt x="202398" y="57580"/>
                </a:lnTo>
                <a:lnTo>
                  <a:pt x="202295" y="57068"/>
                </a:lnTo>
                <a:lnTo>
                  <a:pt x="202500" y="57580"/>
                </a:lnTo>
                <a:lnTo>
                  <a:pt x="202705" y="57682"/>
                </a:lnTo>
                <a:lnTo>
                  <a:pt x="202909" y="57273"/>
                </a:lnTo>
                <a:lnTo>
                  <a:pt x="203114" y="57886"/>
                </a:lnTo>
                <a:lnTo>
                  <a:pt x="203216" y="57682"/>
                </a:lnTo>
                <a:lnTo>
                  <a:pt x="203420" y="57784"/>
                </a:lnTo>
                <a:lnTo>
                  <a:pt x="203420" y="57784"/>
                </a:lnTo>
                <a:lnTo>
                  <a:pt x="203216" y="57477"/>
                </a:lnTo>
                <a:lnTo>
                  <a:pt x="203318" y="57273"/>
                </a:lnTo>
                <a:lnTo>
                  <a:pt x="203625" y="57682"/>
                </a:lnTo>
                <a:lnTo>
                  <a:pt x="203625" y="57170"/>
                </a:lnTo>
                <a:lnTo>
                  <a:pt x="203830" y="57682"/>
                </a:lnTo>
                <a:lnTo>
                  <a:pt x="204136" y="56966"/>
                </a:lnTo>
                <a:lnTo>
                  <a:pt x="204136" y="57375"/>
                </a:lnTo>
                <a:lnTo>
                  <a:pt x="204341" y="57273"/>
                </a:lnTo>
                <a:lnTo>
                  <a:pt x="204341" y="57580"/>
                </a:lnTo>
                <a:lnTo>
                  <a:pt x="204648" y="57170"/>
                </a:lnTo>
                <a:lnTo>
                  <a:pt x="204545" y="56250"/>
                </a:lnTo>
                <a:lnTo>
                  <a:pt x="204239" y="55943"/>
                </a:lnTo>
                <a:lnTo>
                  <a:pt x="204443" y="55943"/>
                </a:lnTo>
                <a:lnTo>
                  <a:pt x="204443" y="55739"/>
                </a:lnTo>
                <a:lnTo>
                  <a:pt x="205773" y="57068"/>
                </a:lnTo>
                <a:lnTo>
                  <a:pt x="206795" y="59216"/>
                </a:lnTo>
                <a:lnTo>
                  <a:pt x="206795" y="58909"/>
                </a:lnTo>
                <a:lnTo>
                  <a:pt x="207102" y="59011"/>
                </a:lnTo>
                <a:lnTo>
                  <a:pt x="207307" y="59625"/>
                </a:lnTo>
                <a:lnTo>
                  <a:pt x="207307" y="59420"/>
                </a:lnTo>
                <a:lnTo>
                  <a:pt x="207818" y="59523"/>
                </a:lnTo>
                <a:lnTo>
                  <a:pt x="208125" y="60136"/>
                </a:lnTo>
                <a:lnTo>
                  <a:pt x="207716" y="60136"/>
                </a:lnTo>
                <a:lnTo>
                  <a:pt x="208125" y="60648"/>
                </a:lnTo>
                <a:lnTo>
                  <a:pt x="208125" y="60239"/>
                </a:lnTo>
                <a:lnTo>
                  <a:pt x="208432" y="60750"/>
                </a:lnTo>
                <a:lnTo>
                  <a:pt x="208330" y="60750"/>
                </a:lnTo>
                <a:lnTo>
                  <a:pt x="208739" y="63614"/>
                </a:lnTo>
                <a:lnTo>
                  <a:pt x="209148" y="63102"/>
                </a:lnTo>
                <a:lnTo>
                  <a:pt x="209148" y="63716"/>
                </a:lnTo>
                <a:lnTo>
                  <a:pt x="209352" y="63409"/>
                </a:lnTo>
                <a:lnTo>
                  <a:pt x="210170" y="63409"/>
                </a:lnTo>
                <a:lnTo>
                  <a:pt x="210477" y="63205"/>
                </a:lnTo>
                <a:lnTo>
                  <a:pt x="210477" y="62795"/>
                </a:lnTo>
                <a:lnTo>
                  <a:pt x="210886" y="62898"/>
                </a:lnTo>
                <a:lnTo>
                  <a:pt x="210989" y="62182"/>
                </a:lnTo>
                <a:lnTo>
                  <a:pt x="211807" y="63000"/>
                </a:lnTo>
                <a:lnTo>
                  <a:pt x="212318" y="64943"/>
                </a:lnTo>
                <a:lnTo>
                  <a:pt x="212216" y="64943"/>
                </a:lnTo>
                <a:lnTo>
                  <a:pt x="212523" y="65966"/>
                </a:lnTo>
                <a:lnTo>
                  <a:pt x="212625" y="65659"/>
                </a:lnTo>
                <a:lnTo>
                  <a:pt x="213239" y="69750"/>
                </a:lnTo>
                <a:lnTo>
                  <a:pt x="213341" y="69545"/>
                </a:lnTo>
                <a:lnTo>
                  <a:pt x="213136" y="71386"/>
                </a:lnTo>
                <a:lnTo>
                  <a:pt x="218045" y="78545"/>
                </a:lnTo>
                <a:lnTo>
                  <a:pt x="218455" y="78545"/>
                </a:lnTo>
                <a:lnTo>
                  <a:pt x="218557" y="78341"/>
                </a:lnTo>
                <a:lnTo>
                  <a:pt x="218864" y="78341"/>
                </a:lnTo>
                <a:lnTo>
                  <a:pt x="217739" y="74659"/>
                </a:lnTo>
                <a:lnTo>
                  <a:pt x="215182" y="72307"/>
                </a:lnTo>
                <a:lnTo>
                  <a:pt x="215284" y="72614"/>
                </a:lnTo>
                <a:lnTo>
                  <a:pt x="214875" y="72102"/>
                </a:lnTo>
                <a:lnTo>
                  <a:pt x="215182" y="72307"/>
                </a:lnTo>
                <a:lnTo>
                  <a:pt x="214875" y="71284"/>
                </a:lnTo>
                <a:lnTo>
                  <a:pt x="214773" y="71386"/>
                </a:lnTo>
                <a:lnTo>
                  <a:pt x="213852" y="69852"/>
                </a:lnTo>
                <a:lnTo>
                  <a:pt x="214364" y="66580"/>
                </a:lnTo>
                <a:lnTo>
                  <a:pt x="214261" y="66375"/>
                </a:lnTo>
                <a:lnTo>
                  <a:pt x="215080" y="66273"/>
                </a:lnTo>
                <a:lnTo>
                  <a:pt x="215080" y="66784"/>
                </a:lnTo>
                <a:lnTo>
                  <a:pt x="216409" y="67398"/>
                </a:lnTo>
                <a:lnTo>
                  <a:pt x="216409" y="67295"/>
                </a:lnTo>
                <a:lnTo>
                  <a:pt x="216716" y="67602"/>
                </a:lnTo>
                <a:lnTo>
                  <a:pt x="216716" y="67500"/>
                </a:lnTo>
                <a:lnTo>
                  <a:pt x="217023" y="68011"/>
                </a:lnTo>
                <a:lnTo>
                  <a:pt x="217125" y="67909"/>
                </a:lnTo>
                <a:lnTo>
                  <a:pt x="217330" y="68625"/>
                </a:lnTo>
                <a:lnTo>
                  <a:pt x="217636" y="68625"/>
                </a:lnTo>
                <a:lnTo>
                  <a:pt x="217739" y="69034"/>
                </a:lnTo>
                <a:lnTo>
                  <a:pt x="219068" y="69648"/>
                </a:lnTo>
                <a:lnTo>
                  <a:pt x="218966" y="71182"/>
                </a:lnTo>
                <a:lnTo>
                  <a:pt x="218966" y="71182"/>
                </a:lnTo>
                <a:lnTo>
                  <a:pt x="219886" y="70568"/>
                </a:lnTo>
                <a:lnTo>
                  <a:pt x="219886" y="69750"/>
                </a:lnTo>
                <a:lnTo>
                  <a:pt x="220500" y="70159"/>
                </a:lnTo>
                <a:lnTo>
                  <a:pt x="220091" y="69545"/>
                </a:lnTo>
                <a:lnTo>
                  <a:pt x="220602" y="69852"/>
                </a:lnTo>
                <a:lnTo>
                  <a:pt x="220398" y="69443"/>
                </a:lnTo>
                <a:lnTo>
                  <a:pt x="222545" y="68318"/>
                </a:lnTo>
                <a:lnTo>
                  <a:pt x="222737" y="67743"/>
                </a:lnTo>
                <a:lnTo>
                  <a:pt x="222648" y="67295"/>
                </a:lnTo>
                <a:lnTo>
                  <a:pt x="222750" y="67295"/>
                </a:lnTo>
                <a:lnTo>
                  <a:pt x="222750" y="66886"/>
                </a:lnTo>
                <a:lnTo>
                  <a:pt x="222852" y="67091"/>
                </a:lnTo>
                <a:lnTo>
                  <a:pt x="222545" y="65864"/>
                </a:lnTo>
                <a:lnTo>
                  <a:pt x="219375" y="61773"/>
                </a:lnTo>
                <a:lnTo>
                  <a:pt x="219477" y="61773"/>
                </a:lnTo>
                <a:lnTo>
                  <a:pt x="218659" y="60239"/>
                </a:lnTo>
                <a:lnTo>
                  <a:pt x="219170" y="58398"/>
                </a:lnTo>
                <a:lnTo>
                  <a:pt x="219682" y="58500"/>
                </a:lnTo>
                <a:lnTo>
                  <a:pt x="220602" y="57477"/>
                </a:lnTo>
                <a:lnTo>
                  <a:pt x="221216" y="57989"/>
                </a:lnTo>
                <a:lnTo>
                  <a:pt x="221625" y="57682"/>
                </a:lnTo>
                <a:lnTo>
                  <a:pt x="221830" y="57886"/>
                </a:lnTo>
                <a:lnTo>
                  <a:pt x="221830" y="58500"/>
                </a:lnTo>
                <a:lnTo>
                  <a:pt x="222239" y="59011"/>
                </a:lnTo>
                <a:lnTo>
                  <a:pt x="222136" y="59011"/>
                </a:lnTo>
                <a:lnTo>
                  <a:pt x="222545" y="59114"/>
                </a:lnTo>
                <a:lnTo>
                  <a:pt x="222239" y="58500"/>
                </a:lnTo>
                <a:lnTo>
                  <a:pt x="222443" y="58091"/>
                </a:lnTo>
                <a:lnTo>
                  <a:pt x="224080" y="57477"/>
                </a:lnTo>
                <a:lnTo>
                  <a:pt x="224591" y="57477"/>
                </a:lnTo>
                <a:lnTo>
                  <a:pt x="224693" y="57170"/>
                </a:lnTo>
                <a:lnTo>
                  <a:pt x="225102" y="57068"/>
                </a:lnTo>
                <a:lnTo>
                  <a:pt x="224795" y="56455"/>
                </a:lnTo>
                <a:lnTo>
                  <a:pt x="225000" y="56250"/>
                </a:lnTo>
                <a:lnTo>
                  <a:pt x="225716" y="57068"/>
                </a:lnTo>
                <a:lnTo>
                  <a:pt x="226023" y="56659"/>
                </a:lnTo>
                <a:lnTo>
                  <a:pt x="226125" y="56761"/>
                </a:lnTo>
                <a:lnTo>
                  <a:pt x="226534" y="56659"/>
                </a:lnTo>
                <a:lnTo>
                  <a:pt x="226739" y="56659"/>
                </a:lnTo>
                <a:lnTo>
                  <a:pt x="226739" y="56557"/>
                </a:lnTo>
                <a:lnTo>
                  <a:pt x="227352" y="56455"/>
                </a:lnTo>
                <a:lnTo>
                  <a:pt x="227761" y="55739"/>
                </a:lnTo>
                <a:lnTo>
                  <a:pt x="228170" y="55739"/>
                </a:lnTo>
                <a:lnTo>
                  <a:pt x="228375" y="55534"/>
                </a:lnTo>
                <a:lnTo>
                  <a:pt x="228477" y="54920"/>
                </a:lnTo>
                <a:lnTo>
                  <a:pt x="229807" y="54000"/>
                </a:lnTo>
                <a:lnTo>
                  <a:pt x="229705" y="53386"/>
                </a:lnTo>
                <a:lnTo>
                  <a:pt x="229193" y="53182"/>
                </a:lnTo>
                <a:lnTo>
                  <a:pt x="229807" y="52977"/>
                </a:lnTo>
                <a:lnTo>
                  <a:pt x="229398" y="52466"/>
                </a:lnTo>
                <a:lnTo>
                  <a:pt x="229602" y="52466"/>
                </a:lnTo>
                <a:lnTo>
                  <a:pt x="229807" y="52670"/>
                </a:lnTo>
                <a:lnTo>
                  <a:pt x="230318" y="50932"/>
                </a:lnTo>
                <a:lnTo>
                  <a:pt x="230727" y="50932"/>
                </a:lnTo>
                <a:lnTo>
                  <a:pt x="230523" y="50318"/>
                </a:lnTo>
                <a:lnTo>
                  <a:pt x="230625" y="50318"/>
                </a:lnTo>
                <a:lnTo>
                  <a:pt x="230318" y="50114"/>
                </a:lnTo>
                <a:lnTo>
                  <a:pt x="230727" y="50114"/>
                </a:lnTo>
                <a:lnTo>
                  <a:pt x="230625" y="49602"/>
                </a:lnTo>
                <a:lnTo>
                  <a:pt x="230318" y="49705"/>
                </a:lnTo>
                <a:lnTo>
                  <a:pt x="230625" y="49295"/>
                </a:lnTo>
                <a:lnTo>
                  <a:pt x="229807" y="48886"/>
                </a:lnTo>
                <a:lnTo>
                  <a:pt x="229295" y="49091"/>
                </a:lnTo>
                <a:lnTo>
                  <a:pt x="228886" y="48989"/>
                </a:lnTo>
                <a:lnTo>
                  <a:pt x="230011" y="48273"/>
                </a:lnTo>
                <a:lnTo>
                  <a:pt x="229909" y="47966"/>
                </a:lnTo>
                <a:lnTo>
                  <a:pt x="228682" y="47148"/>
                </a:lnTo>
                <a:lnTo>
                  <a:pt x="228170" y="47250"/>
                </a:lnTo>
                <a:lnTo>
                  <a:pt x="228477" y="47045"/>
                </a:lnTo>
                <a:lnTo>
                  <a:pt x="229807" y="47455"/>
                </a:lnTo>
                <a:lnTo>
                  <a:pt x="226227" y="44080"/>
                </a:lnTo>
                <a:lnTo>
                  <a:pt x="226739" y="43057"/>
                </a:lnTo>
                <a:lnTo>
                  <a:pt x="226534" y="42750"/>
                </a:lnTo>
                <a:lnTo>
                  <a:pt x="226534" y="42750"/>
                </a:lnTo>
                <a:lnTo>
                  <a:pt x="226739" y="42955"/>
                </a:lnTo>
                <a:lnTo>
                  <a:pt x="227045" y="42545"/>
                </a:lnTo>
                <a:lnTo>
                  <a:pt x="226943" y="42341"/>
                </a:lnTo>
                <a:lnTo>
                  <a:pt x="228170" y="41932"/>
                </a:lnTo>
                <a:lnTo>
                  <a:pt x="228170" y="41523"/>
                </a:lnTo>
                <a:lnTo>
                  <a:pt x="225920" y="41216"/>
                </a:lnTo>
                <a:lnTo>
                  <a:pt x="225511" y="41830"/>
                </a:lnTo>
                <a:lnTo>
                  <a:pt x="225000" y="41625"/>
                </a:lnTo>
                <a:lnTo>
                  <a:pt x="224898" y="41216"/>
                </a:lnTo>
                <a:lnTo>
                  <a:pt x="223159" y="39989"/>
                </a:lnTo>
                <a:lnTo>
                  <a:pt x="224182" y="39580"/>
                </a:lnTo>
                <a:lnTo>
                  <a:pt x="224284" y="38966"/>
                </a:lnTo>
                <a:lnTo>
                  <a:pt x="224898" y="38659"/>
                </a:lnTo>
                <a:lnTo>
                  <a:pt x="225000" y="38250"/>
                </a:lnTo>
                <a:lnTo>
                  <a:pt x="225614" y="37943"/>
                </a:lnTo>
                <a:lnTo>
                  <a:pt x="226227" y="38557"/>
                </a:lnTo>
                <a:lnTo>
                  <a:pt x="226023" y="39477"/>
                </a:lnTo>
                <a:lnTo>
                  <a:pt x="226432" y="39477"/>
                </a:lnTo>
                <a:lnTo>
                  <a:pt x="226432" y="39784"/>
                </a:lnTo>
                <a:lnTo>
                  <a:pt x="226125" y="39989"/>
                </a:lnTo>
                <a:lnTo>
                  <a:pt x="226534" y="39989"/>
                </a:lnTo>
                <a:lnTo>
                  <a:pt x="226636" y="39886"/>
                </a:lnTo>
                <a:lnTo>
                  <a:pt x="228273" y="38864"/>
                </a:lnTo>
                <a:lnTo>
                  <a:pt x="228682" y="39273"/>
                </a:lnTo>
                <a:lnTo>
                  <a:pt x="228784" y="39068"/>
                </a:lnTo>
                <a:lnTo>
                  <a:pt x="229500" y="39580"/>
                </a:lnTo>
                <a:lnTo>
                  <a:pt x="229602" y="40091"/>
                </a:lnTo>
                <a:lnTo>
                  <a:pt x="229909" y="40193"/>
                </a:lnTo>
                <a:lnTo>
                  <a:pt x="229500" y="40807"/>
                </a:lnTo>
                <a:lnTo>
                  <a:pt x="230011" y="40807"/>
                </a:lnTo>
                <a:lnTo>
                  <a:pt x="229807" y="41011"/>
                </a:lnTo>
                <a:lnTo>
                  <a:pt x="230114" y="41114"/>
                </a:lnTo>
                <a:lnTo>
                  <a:pt x="230216" y="41216"/>
                </a:lnTo>
                <a:lnTo>
                  <a:pt x="230420" y="41114"/>
                </a:lnTo>
                <a:lnTo>
                  <a:pt x="230523" y="40909"/>
                </a:lnTo>
                <a:lnTo>
                  <a:pt x="231955" y="42136"/>
                </a:lnTo>
                <a:lnTo>
                  <a:pt x="231341" y="42136"/>
                </a:lnTo>
                <a:lnTo>
                  <a:pt x="232670" y="44182"/>
                </a:lnTo>
                <a:lnTo>
                  <a:pt x="232568" y="44284"/>
                </a:lnTo>
                <a:lnTo>
                  <a:pt x="232670" y="44386"/>
                </a:lnTo>
                <a:lnTo>
                  <a:pt x="232466" y="44386"/>
                </a:lnTo>
                <a:lnTo>
                  <a:pt x="232875" y="44795"/>
                </a:lnTo>
                <a:lnTo>
                  <a:pt x="233080" y="44591"/>
                </a:lnTo>
                <a:lnTo>
                  <a:pt x="233182" y="44284"/>
                </a:lnTo>
                <a:lnTo>
                  <a:pt x="233489" y="44489"/>
                </a:lnTo>
                <a:lnTo>
                  <a:pt x="233386" y="44284"/>
                </a:lnTo>
                <a:lnTo>
                  <a:pt x="233591" y="44284"/>
                </a:lnTo>
                <a:lnTo>
                  <a:pt x="233693" y="44080"/>
                </a:lnTo>
                <a:lnTo>
                  <a:pt x="234205" y="44182"/>
                </a:lnTo>
                <a:lnTo>
                  <a:pt x="234614" y="43875"/>
                </a:lnTo>
                <a:lnTo>
                  <a:pt x="234614" y="42955"/>
                </a:lnTo>
                <a:lnTo>
                  <a:pt x="231034" y="39170"/>
                </a:lnTo>
                <a:lnTo>
                  <a:pt x="232261" y="38045"/>
                </a:lnTo>
                <a:lnTo>
                  <a:pt x="232057" y="36205"/>
                </a:lnTo>
                <a:lnTo>
                  <a:pt x="232057" y="36205"/>
                </a:lnTo>
                <a:lnTo>
                  <a:pt x="232364" y="36307"/>
                </a:lnTo>
                <a:lnTo>
                  <a:pt x="232670" y="35591"/>
                </a:lnTo>
                <a:lnTo>
                  <a:pt x="232977" y="35591"/>
                </a:lnTo>
                <a:lnTo>
                  <a:pt x="234102" y="36102"/>
                </a:lnTo>
                <a:lnTo>
                  <a:pt x="235739" y="30273"/>
                </a:lnTo>
                <a:lnTo>
                  <a:pt x="232670" y="25773"/>
                </a:lnTo>
                <a:lnTo>
                  <a:pt x="232670" y="25466"/>
                </a:lnTo>
                <a:lnTo>
                  <a:pt x="229909" y="24545"/>
                </a:lnTo>
                <a:lnTo>
                  <a:pt x="230420" y="25159"/>
                </a:lnTo>
                <a:lnTo>
                  <a:pt x="230318" y="25364"/>
                </a:lnTo>
                <a:lnTo>
                  <a:pt x="230114" y="24955"/>
                </a:lnTo>
                <a:lnTo>
                  <a:pt x="230114" y="25159"/>
                </a:lnTo>
                <a:lnTo>
                  <a:pt x="229500" y="25261"/>
                </a:lnTo>
                <a:lnTo>
                  <a:pt x="229602" y="24955"/>
                </a:lnTo>
                <a:lnTo>
                  <a:pt x="228886" y="24648"/>
                </a:lnTo>
                <a:lnTo>
                  <a:pt x="229193" y="25057"/>
                </a:lnTo>
                <a:lnTo>
                  <a:pt x="226841" y="23830"/>
                </a:lnTo>
                <a:lnTo>
                  <a:pt x="228068" y="21068"/>
                </a:lnTo>
                <a:lnTo>
                  <a:pt x="227864" y="20761"/>
                </a:lnTo>
                <a:lnTo>
                  <a:pt x="228170" y="20455"/>
                </a:lnTo>
                <a:lnTo>
                  <a:pt x="228170" y="20045"/>
                </a:lnTo>
                <a:lnTo>
                  <a:pt x="231034" y="19841"/>
                </a:lnTo>
                <a:lnTo>
                  <a:pt x="231034" y="19636"/>
                </a:lnTo>
                <a:lnTo>
                  <a:pt x="232875" y="19841"/>
                </a:lnTo>
                <a:lnTo>
                  <a:pt x="232568" y="19534"/>
                </a:lnTo>
                <a:lnTo>
                  <a:pt x="232875" y="19636"/>
                </a:lnTo>
                <a:lnTo>
                  <a:pt x="232670" y="19432"/>
                </a:lnTo>
                <a:lnTo>
                  <a:pt x="233898" y="19534"/>
                </a:lnTo>
                <a:lnTo>
                  <a:pt x="233795" y="19636"/>
                </a:lnTo>
                <a:lnTo>
                  <a:pt x="235432" y="19841"/>
                </a:lnTo>
                <a:lnTo>
                  <a:pt x="234716" y="19943"/>
                </a:lnTo>
                <a:lnTo>
                  <a:pt x="236250" y="19943"/>
                </a:lnTo>
                <a:lnTo>
                  <a:pt x="236250" y="19841"/>
                </a:lnTo>
                <a:lnTo>
                  <a:pt x="236966" y="19943"/>
                </a:lnTo>
                <a:lnTo>
                  <a:pt x="237068" y="19841"/>
                </a:lnTo>
                <a:lnTo>
                  <a:pt x="237580" y="19841"/>
                </a:lnTo>
                <a:lnTo>
                  <a:pt x="236557" y="19636"/>
                </a:lnTo>
                <a:lnTo>
                  <a:pt x="236148" y="18818"/>
                </a:lnTo>
                <a:lnTo>
                  <a:pt x="236352" y="17489"/>
                </a:lnTo>
                <a:lnTo>
                  <a:pt x="238602" y="17693"/>
                </a:lnTo>
                <a:lnTo>
                  <a:pt x="239011" y="18205"/>
                </a:lnTo>
                <a:lnTo>
                  <a:pt x="239216" y="18102"/>
                </a:lnTo>
                <a:lnTo>
                  <a:pt x="239625" y="18511"/>
                </a:lnTo>
                <a:lnTo>
                  <a:pt x="239932" y="18409"/>
                </a:lnTo>
                <a:lnTo>
                  <a:pt x="240341" y="17591"/>
                </a:lnTo>
                <a:lnTo>
                  <a:pt x="240239" y="17489"/>
                </a:lnTo>
                <a:lnTo>
                  <a:pt x="240648" y="17693"/>
                </a:lnTo>
                <a:lnTo>
                  <a:pt x="239727" y="16773"/>
                </a:lnTo>
                <a:lnTo>
                  <a:pt x="241364" y="16875"/>
                </a:lnTo>
                <a:lnTo>
                  <a:pt x="240648" y="16875"/>
                </a:lnTo>
                <a:lnTo>
                  <a:pt x="241875" y="18307"/>
                </a:lnTo>
                <a:lnTo>
                  <a:pt x="241261" y="18614"/>
                </a:lnTo>
                <a:lnTo>
                  <a:pt x="241261" y="19432"/>
                </a:lnTo>
                <a:lnTo>
                  <a:pt x="241159" y="19534"/>
                </a:lnTo>
                <a:lnTo>
                  <a:pt x="241057" y="20966"/>
                </a:lnTo>
                <a:lnTo>
                  <a:pt x="240648" y="20966"/>
                </a:lnTo>
                <a:lnTo>
                  <a:pt x="240750" y="21170"/>
                </a:lnTo>
                <a:lnTo>
                  <a:pt x="240443" y="21273"/>
                </a:lnTo>
                <a:lnTo>
                  <a:pt x="240852" y="21784"/>
                </a:lnTo>
                <a:lnTo>
                  <a:pt x="240852" y="22398"/>
                </a:lnTo>
                <a:lnTo>
                  <a:pt x="246784" y="27716"/>
                </a:lnTo>
                <a:lnTo>
                  <a:pt x="247091" y="26898"/>
                </a:lnTo>
                <a:lnTo>
                  <a:pt x="246273" y="25773"/>
                </a:lnTo>
                <a:lnTo>
                  <a:pt x="246273" y="25773"/>
                </a:lnTo>
                <a:lnTo>
                  <a:pt x="246580" y="25977"/>
                </a:lnTo>
                <a:lnTo>
                  <a:pt x="247398" y="25773"/>
                </a:lnTo>
                <a:lnTo>
                  <a:pt x="246477" y="24852"/>
                </a:lnTo>
                <a:lnTo>
                  <a:pt x="246580" y="24341"/>
                </a:lnTo>
                <a:lnTo>
                  <a:pt x="247193" y="24341"/>
                </a:lnTo>
                <a:lnTo>
                  <a:pt x="246068" y="22705"/>
                </a:lnTo>
                <a:lnTo>
                  <a:pt x="246170" y="22398"/>
                </a:lnTo>
                <a:lnTo>
                  <a:pt x="246375" y="22807"/>
                </a:lnTo>
                <a:lnTo>
                  <a:pt x="246784" y="22705"/>
                </a:lnTo>
                <a:lnTo>
                  <a:pt x="245045" y="21170"/>
                </a:lnTo>
                <a:lnTo>
                  <a:pt x="244330" y="21068"/>
                </a:lnTo>
                <a:lnTo>
                  <a:pt x="244432" y="21273"/>
                </a:lnTo>
                <a:lnTo>
                  <a:pt x="243614" y="20761"/>
                </a:lnTo>
                <a:lnTo>
                  <a:pt x="243307" y="19943"/>
                </a:lnTo>
                <a:lnTo>
                  <a:pt x="243409" y="19943"/>
                </a:lnTo>
                <a:lnTo>
                  <a:pt x="242898" y="19227"/>
                </a:lnTo>
                <a:lnTo>
                  <a:pt x="244023" y="19227"/>
                </a:lnTo>
                <a:lnTo>
                  <a:pt x="243818" y="19023"/>
                </a:lnTo>
                <a:lnTo>
                  <a:pt x="244330" y="18716"/>
                </a:lnTo>
                <a:lnTo>
                  <a:pt x="244943" y="19227"/>
                </a:lnTo>
                <a:lnTo>
                  <a:pt x="244943" y="18920"/>
                </a:lnTo>
                <a:lnTo>
                  <a:pt x="245250" y="18716"/>
                </a:lnTo>
                <a:lnTo>
                  <a:pt x="247807" y="19125"/>
                </a:lnTo>
                <a:lnTo>
                  <a:pt x="247398" y="18716"/>
                </a:lnTo>
                <a:lnTo>
                  <a:pt x="247909" y="18102"/>
                </a:lnTo>
                <a:lnTo>
                  <a:pt x="247807" y="18000"/>
                </a:lnTo>
                <a:lnTo>
                  <a:pt x="247909" y="17898"/>
                </a:lnTo>
                <a:lnTo>
                  <a:pt x="248011" y="17898"/>
                </a:lnTo>
                <a:lnTo>
                  <a:pt x="247807" y="17693"/>
                </a:lnTo>
                <a:lnTo>
                  <a:pt x="248011" y="17795"/>
                </a:lnTo>
                <a:lnTo>
                  <a:pt x="248011" y="17489"/>
                </a:lnTo>
                <a:lnTo>
                  <a:pt x="249545" y="16773"/>
                </a:lnTo>
                <a:lnTo>
                  <a:pt x="249136" y="16568"/>
                </a:lnTo>
                <a:lnTo>
                  <a:pt x="251182" y="16977"/>
                </a:lnTo>
                <a:lnTo>
                  <a:pt x="251080" y="16670"/>
                </a:lnTo>
                <a:lnTo>
                  <a:pt x="249443" y="15852"/>
                </a:lnTo>
                <a:lnTo>
                  <a:pt x="249443" y="15852"/>
                </a:lnTo>
                <a:lnTo>
                  <a:pt x="249545" y="15955"/>
                </a:lnTo>
                <a:lnTo>
                  <a:pt x="249545" y="15955"/>
                </a:lnTo>
                <a:lnTo>
                  <a:pt x="249136" y="15750"/>
                </a:lnTo>
                <a:lnTo>
                  <a:pt x="249239" y="15750"/>
                </a:lnTo>
                <a:lnTo>
                  <a:pt x="248011" y="15034"/>
                </a:lnTo>
                <a:lnTo>
                  <a:pt x="248114" y="15239"/>
                </a:lnTo>
                <a:lnTo>
                  <a:pt x="245045" y="14830"/>
                </a:lnTo>
                <a:lnTo>
                  <a:pt x="246682" y="14625"/>
                </a:lnTo>
                <a:lnTo>
                  <a:pt x="245761" y="14420"/>
                </a:lnTo>
                <a:lnTo>
                  <a:pt x="248318" y="14420"/>
                </a:lnTo>
                <a:lnTo>
                  <a:pt x="237375" y="10125"/>
                </a:lnTo>
                <a:lnTo>
                  <a:pt x="237477" y="10227"/>
                </a:lnTo>
                <a:lnTo>
                  <a:pt x="235330" y="10023"/>
                </a:lnTo>
                <a:lnTo>
                  <a:pt x="236864" y="11148"/>
                </a:lnTo>
                <a:lnTo>
                  <a:pt x="236864" y="11148"/>
                </a:lnTo>
                <a:lnTo>
                  <a:pt x="234000" y="10330"/>
                </a:lnTo>
                <a:lnTo>
                  <a:pt x="233795" y="10432"/>
                </a:lnTo>
                <a:lnTo>
                  <a:pt x="230523" y="10432"/>
                </a:lnTo>
                <a:lnTo>
                  <a:pt x="231136" y="11352"/>
                </a:lnTo>
                <a:lnTo>
                  <a:pt x="231136" y="11352"/>
                </a:lnTo>
                <a:lnTo>
                  <a:pt x="222034" y="9205"/>
                </a:lnTo>
                <a:lnTo>
                  <a:pt x="222239" y="9205"/>
                </a:lnTo>
                <a:lnTo>
                  <a:pt x="219375" y="8591"/>
                </a:lnTo>
                <a:lnTo>
                  <a:pt x="219886" y="8489"/>
                </a:lnTo>
                <a:lnTo>
                  <a:pt x="217636" y="8080"/>
                </a:lnTo>
                <a:lnTo>
                  <a:pt x="217330" y="8591"/>
                </a:lnTo>
                <a:lnTo>
                  <a:pt x="216614" y="8489"/>
                </a:lnTo>
                <a:lnTo>
                  <a:pt x="217023" y="8489"/>
                </a:lnTo>
                <a:lnTo>
                  <a:pt x="216716" y="8182"/>
                </a:lnTo>
                <a:lnTo>
                  <a:pt x="215693" y="8182"/>
                </a:lnTo>
                <a:lnTo>
                  <a:pt x="216920" y="8080"/>
                </a:lnTo>
                <a:lnTo>
                  <a:pt x="212727" y="7670"/>
                </a:lnTo>
                <a:lnTo>
                  <a:pt x="213341" y="7875"/>
                </a:lnTo>
                <a:lnTo>
                  <a:pt x="212420" y="8080"/>
                </a:lnTo>
                <a:lnTo>
                  <a:pt x="213239" y="8182"/>
                </a:lnTo>
                <a:lnTo>
                  <a:pt x="213034" y="8284"/>
                </a:lnTo>
                <a:lnTo>
                  <a:pt x="212932" y="8386"/>
                </a:lnTo>
                <a:lnTo>
                  <a:pt x="213852" y="8795"/>
                </a:lnTo>
                <a:lnTo>
                  <a:pt x="212830" y="8795"/>
                </a:lnTo>
                <a:lnTo>
                  <a:pt x="213034" y="9000"/>
                </a:lnTo>
                <a:lnTo>
                  <a:pt x="212830" y="9000"/>
                </a:lnTo>
                <a:lnTo>
                  <a:pt x="213034" y="9102"/>
                </a:lnTo>
                <a:lnTo>
                  <a:pt x="210886" y="8693"/>
                </a:lnTo>
                <a:lnTo>
                  <a:pt x="210580" y="8898"/>
                </a:lnTo>
                <a:lnTo>
                  <a:pt x="208739" y="8591"/>
                </a:lnTo>
                <a:lnTo>
                  <a:pt x="209045" y="9000"/>
                </a:lnTo>
                <a:lnTo>
                  <a:pt x="209045" y="9409"/>
                </a:lnTo>
                <a:lnTo>
                  <a:pt x="208534" y="9307"/>
                </a:lnTo>
                <a:lnTo>
                  <a:pt x="206591" y="8693"/>
                </a:lnTo>
                <a:lnTo>
                  <a:pt x="206898" y="8591"/>
                </a:lnTo>
                <a:lnTo>
                  <a:pt x="205057" y="8080"/>
                </a:lnTo>
                <a:lnTo>
                  <a:pt x="206386" y="8284"/>
                </a:lnTo>
                <a:lnTo>
                  <a:pt x="205364" y="7977"/>
                </a:lnTo>
                <a:lnTo>
                  <a:pt x="205773" y="7773"/>
                </a:lnTo>
                <a:lnTo>
                  <a:pt x="201068" y="7057"/>
                </a:lnTo>
                <a:lnTo>
                  <a:pt x="201682" y="7364"/>
                </a:lnTo>
                <a:lnTo>
                  <a:pt x="201170" y="7568"/>
                </a:lnTo>
                <a:lnTo>
                  <a:pt x="201477" y="7670"/>
                </a:lnTo>
                <a:lnTo>
                  <a:pt x="198205" y="7159"/>
                </a:lnTo>
                <a:lnTo>
                  <a:pt x="195034" y="7159"/>
                </a:lnTo>
                <a:lnTo>
                  <a:pt x="195443" y="7261"/>
                </a:lnTo>
                <a:lnTo>
                  <a:pt x="195545" y="7568"/>
                </a:lnTo>
                <a:lnTo>
                  <a:pt x="195955" y="7875"/>
                </a:lnTo>
                <a:lnTo>
                  <a:pt x="195545" y="7670"/>
                </a:lnTo>
                <a:lnTo>
                  <a:pt x="195545" y="7568"/>
                </a:lnTo>
                <a:lnTo>
                  <a:pt x="194830" y="7159"/>
                </a:lnTo>
                <a:lnTo>
                  <a:pt x="194830" y="6955"/>
                </a:lnTo>
                <a:lnTo>
                  <a:pt x="194216" y="6750"/>
                </a:lnTo>
                <a:lnTo>
                  <a:pt x="194011" y="6955"/>
                </a:lnTo>
                <a:lnTo>
                  <a:pt x="193193" y="6750"/>
                </a:lnTo>
                <a:lnTo>
                  <a:pt x="193295" y="6750"/>
                </a:lnTo>
                <a:lnTo>
                  <a:pt x="192989" y="6648"/>
                </a:lnTo>
                <a:lnTo>
                  <a:pt x="193091" y="6750"/>
                </a:lnTo>
                <a:lnTo>
                  <a:pt x="192375" y="6955"/>
                </a:lnTo>
                <a:lnTo>
                  <a:pt x="193193" y="6955"/>
                </a:lnTo>
                <a:lnTo>
                  <a:pt x="190432" y="7773"/>
                </a:lnTo>
                <a:lnTo>
                  <a:pt x="191966" y="6648"/>
                </a:lnTo>
                <a:lnTo>
                  <a:pt x="191966" y="6443"/>
                </a:lnTo>
                <a:lnTo>
                  <a:pt x="193193" y="5830"/>
                </a:lnTo>
                <a:lnTo>
                  <a:pt x="192068" y="5216"/>
                </a:lnTo>
                <a:lnTo>
                  <a:pt x="192068" y="5216"/>
                </a:lnTo>
                <a:lnTo>
                  <a:pt x="192989" y="5523"/>
                </a:lnTo>
                <a:lnTo>
                  <a:pt x="191966" y="4909"/>
                </a:lnTo>
                <a:lnTo>
                  <a:pt x="191966" y="5114"/>
                </a:lnTo>
                <a:lnTo>
                  <a:pt x="188489" y="4602"/>
                </a:lnTo>
                <a:lnTo>
                  <a:pt x="188489" y="4602"/>
                </a:lnTo>
                <a:lnTo>
                  <a:pt x="188591" y="4705"/>
                </a:lnTo>
                <a:lnTo>
                  <a:pt x="187670" y="4705"/>
                </a:lnTo>
                <a:lnTo>
                  <a:pt x="187977" y="4398"/>
                </a:lnTo>
                <a:lnTo>
                  <a:pt x="185830" y="4295"/>
                </a:lnTo>
                <a:lnTo>
                  <a:pt x="186648" y="4091"/>
                </a:lnTo>
                <a:lnTo>
                  <a:pt x="185114" y="3784"/>
                </a:lnTo>
                <a:close/>
                <a:moveTo>
                  <a:pt x="252818" y="91125"/>
                </a:moveTo>
                <a:lnTo>
                  <a:pt x="252307" y="92455"/>
                </a:lnTo>
                <a:lnTo>
                  <a:pt x="252205" y="92352"/>
                </a:lnTo>
                <a:lnTo>
                  <a:pt x="252000" y="92966"/>
                </a:lnTo>
                <a:lnTo>
                  <a:pt x="252102" y="93170"/>
                </a:lnTo>
                <a:lnTo>
                  <a:pt x="250364" y="97875"/>
                </a:lnTo>
                <a:lnTo>
                  <a:pt x="249341" y="98080"/>
                </a:lnTo>
                <a:lnTo>
                  <a:pt x="246375" y="95727"/>
                </a:lnTo>
                <a:lnTo>
                  <a:pt x="246170" y="95011"/>
                </a:lnTo>
                <a:lnTo>
                  <a:pt x="246886" y="93580"/>
                </a:lnTo>
                <a:lnTo>
                  <a:pt x="247091" y="93682"/>
                </a:lnTo>
                <a:lnTo>
                  <a:pt x="247705" y="92761"/>
                </a:lnTo>
                <a:lnTo>
                  <a:pt x="247193" y="92455"/>
                </a:lnTo>
                <a:lnTo>
                  <a:pt x="247091" y="92864"/>
                </a:lnTo>
                <a:lnTo>
                  <a:pt x="246784" y="92352"/>
                </a:lnTo>
                <a:lnTo>
                  <a:pt x="246886" y="92148"/>
                </a:lnTo>
                <a:lnTo>
                  <a:pt x="246886" y="92148"/>
                </a:lnTo>
                <a:lnTo>
                  <a:pt x="246170" y="92557"/>
                </a:lnTo>
                <a:lnTo>
                  <a:pt x="244227" y="91841"/>
                </a:lnTo>
                <a:lnTo>
                  <a:pt x="244023" y="91841"/>
                </a:lnTo>
                <a:lnTo>
                  <a:pt x="243716" y="91534"/>
                </a:lnTo>
                <a:lnTo>
                  <a:pt x="243307" y="91534"/>
                </a:lnTo>
                <a:lnTo>
                  <a:pt x="243818" y="91841"/>
                </a:lnTo>
                <a:lnTo>
                  <a:pt x="243920" y="92455"/>
                </a:lnTo>
                <a:lnTo>
                  <a:pt x="243614" y="92659"/>
                </a:lnTo>
                <a:lnTo>
                  <a:pt x="242591" y="92455"/>
                </a:lnTo>
                <a:lnTo>
                  <a:pt x="242182" y="92966"/>
                </a:lnTo>
                <a:lnTo>
                  <a:pt x="241977" y="92864"/>
                </a:lnTo>
                <a:lnTo>
                  <a:pt x="241977" y="93068"/>
                </a:lnTo>
                <a:lnTo>
                  <a:pt x="241773" y="93068"/>
                </a:lnTo>
                <a:lnTo>
                  <a:pt x="241466" y="93375"/>
                </a:lnTo>
                <a:lnTo>
                  <a:pt x="241466" y="93784"/>
                </a:lnTo>
                <a:lnTo>
                  <a:pt x="241159" y="93989"/>
                </a:lnTo>
                <a:lnTo>
                  <a:pt x="240852" y="95011"/>
                </a:lnTo>
                <a:lnTo>
                  <a:pt x="240955" y="95318"/>
                </a:lnTo>
                <a:lnTo>
                  <a:pt x="240750" y="95625"/>
                </a:lnTo>
                <a:lnTo>
                  <a:pt x="239420" y="95727"/>
                </a:lnTo>
                <a:lnTo>
                  <a:pt x="239318" y="95727"/>
                </a:lnTo>
                <a:lnTo>
                  <a:pt x="239318" y="95011"/>
                </a:lnTo>
                <a:lnTo>
                  <a:pt x="238500" y="94193"/>
                </a:lnTo>
                <a:lnTo>
                  <a:pt x="238295" y="94500"/>
                </a:lnTo>
                <a:lnTo>
                  <a:pt x="237784" y="94602"/>
                </a:lnTo>
                <a:lnTo>
                  <a:pt x="237375" y="95114"/>
                </a:lnTo>
                <a:lnTo>
                  <a:pt x="237273" y="95011"/>
                </a:lnTo>
                <a:lnTo>
                  <a:pt x="237273" y="94705"/>
                </a:lnTo>
                <a:lnTo>
                  <a:pt x="236557" y="95932"/>
                </a:lnTo>
                <a:lnTo>
                  <a:pt x="236250" y="95727"/>
                </a:lnTo>
                <a:lnTo>
                  <a:pt x="235943" y="96443"/>
                </a:lnTo>
                <a:lnTo>
                  <a:pt x="236148" y="96341"/>
                </a:lnTo>
                <a:lnTo>
                  <a:pt x="236045" y="96545"/>
                </a:lnTo>
                <a:lnTo>
                  <a:pt x="235841" y="96648"/>
                </a:lnTo>
                <a:lnTo>
                  <a:pt x="236148" y="96955"/>
                </a:lnTo>
                <a:lnTo>
                  <a:pt x="235023" y="97057"/>
                </a:lnTo>
                <a:lnTo>
                  <a:pt x="235125" y="97670"/>
                </a:lnTo>
                <a:lnTo>
                  <a:pt x="234818" y="98080"/>
                </a:lnTo>
                <a:lnTo>
                  <a:pt x="234614" y="97364"/>
                </a:lnTo>
                <a:lnTo>
                  <a:pt x="234307" y="97159"/>
                </a:lnTo>
                <a:lnTo>
                  <a:pt x="233795" y="97568"/>
                </a:lnTo>
                <a:lnTo>
                  <a:pt x="233489" y="98795"/>
                </a:lnTo>
                <a:lnTo>
                  <a:pt x="225511" y="103193"/>
                </a:lnTo>
                <a:lnTo>
                  <a:pt x="225614" y="102477"/>
                </a:lnTo>
                <a:lnTo>
                  <a:pt x="224591" y="105034"/>
                </a:lnTo>
                <a:lnTo>
                  <a:pt x="224795" y="106466"/>
                </a:lnTo>
                <a:lnTo>
                  <a:pt x="224386" y="106977"/>
                </a:lnTo>
                <a:lnTo>
                  <a:pt x="224386" y="107386"/>
                </a:lnTo>
                <a:lnTo>
                  <a:pt x="224080" y="106875"/>
                </a:lnTo>
                <a:lnTo>
                  <a:pt x="223977" y="106977"/>
                </a:lnTo>
                <a:lnTo>
                  <a:pt x="223875" y="106977"/>
                </a:lnTo>
                <a:lnTo>
                  <a:pt x="224284" y="113318"/>
                </a:lnTo>
                <a:lnTo>
                  <a:pt x="222955" y="115261"/>
                </a:lnTo>
                <a:lnTo>
                  <a:pt x="223159" y="115364"/>
                </a:lnTo>
                <a:lnTo>
                  <a:pt x="223568" y="115773"/>
                </a:lnTo>
                <a:lnTo>
                  <a:pt x="228989" y="114852"/>
                </a:lnTo>
                <a:lnTo>
                  <a:pt x="229193" y="114955"/>
                </a:lnTo>
                <a:lnTo>
                  <a:pt x="237068" y="112500"/>
                </a:lnTo>
                <a:lnTo>
                  <a:pt x="239932" y="113216"/>
                </a:lnTo>
                <a:lnTo>
                  <a:pt x="240136" y="113523"/>
                </a:lnTo>
                <a:lnTo>
                  <a:pt x="240034" y="113727"/>
                </a:lnTo>
                <a:lnTo>
                  <a:pt x="240341" y="115364"/>
                </a:lnTo>
                <a:lnTo>
                  <a:pt x="240034" y="115568"/>
                </a:lnTo>
                <a:lnTo>
                  <a:pt x="240341" y="115977"/>
                </a:lnTo>
                <a:lnTo>
                  <a:pt x="240648" y="115977"/>
                </a:lnTo>
                <a:lnTo>
                  <a:pt x="240648" y="115670"/>
                </a:lnTo>
                <a:lnTo>
                  <a:pt x="243205" y="113523"/>
                </a:lnTo>
                <a:lnTo>
                  <a:pt x="241261" y="116284"/>
                </a:lnTo>
                <a:lnTo>
                  <a:pt x="242795" y="115159"/>
                </a:lnTo>
                <a:lnTo>
                  <a:pt x="242795" y="115977"/>
                </a:lnTo>
                <a:lnTo>
                  <a:pt x="242182" y="116693"/>
                </a:lnTo>
                <a:lnTo>
                  <a:pt x="242182" y="116693"/>
                </a:lnTo>
                <a:lnTo>
                  <a:pt x="242898" y="116489"/>
                </a:lnTo>
                <a:lnTo>
                  <a:pt x="243000" y="116591"/>
                </a:lnTo>
                <a:lnTo>
                  <a:pt x="243102" y="116591"/>
                </a:lnTo>
                <a:lnTo>
                  <a:pt x="243102" y="116693"/>
                </a:lnTo>
                <a:lnTo>
                  <a:pt x="243000" y="116591"/>
                </a:lnTo>
                <a:lnTo>
                  <a:pt x="242898" y="116591"/>
                </a:lnTo>
                <a:lnTo>
                  <a:pt x="243000" y="119148"/>
                </a:lnTo>
                <a:lnTo>
                  <a:pt x="244739" y="119864"/>
                </a:lnTo>
                <a:lnTo>
                  <a:pt x="246273" y="119352"/>
                </a:lnTo>
                <a:lnTo>
                  <a:pt x="246170" y="119352"/>
                </a:lnTo>
                <a:lnTo>
                  <a:pt x="246784" y="119148"/>
                </a:lnTo>
                <a:lnTo>
                  <a:pt x="246784" y="119148"/>
                </a:lnTo>
                <a:lnTo>
                  <a:pt x="246273" y="119557"/>
                </a:lnTo>
                <a:lnTo>
                  <a:pt x="246989" y="119557"/>
                </a:lnTo>
                <a:lnTo>
                  <a:pt x="246784" y="119761"/>
                </a:lnTo>
                <a:lnTo>
                  <a:pt x="247193" y="120375"/>
                </a:lnTo>
                <a:lnTo>
                  <a:pt x="247500" y="120068"/>
                </a:lnTo>
                <a:lnTo>
                  <a:pt x="247295" y="120068"/>
                </a:lnTo>
                <a:lnTo>
                  <a:pt x="254148" y="115057"/>
                </a:lnTo>
                <a:lnTo>
                  <a:pt x="254045" y="114955"/>
                </a:lnTo>
                <a:lnTo>
                  <a:pt x="258648" y="109432"/>
                </a:lnTo>
                <a:lnTo>
                  <a:pt x="259261" y="106773"/>
                </a:lnTo>
                <a:lnTo>
                  <a:pt x="258648" y="104932"/>
                </a:lnTo>
                <a:lnTo>
                  <a:pt x="258034" y="104420"/>
                </a:lnTo>
                <a:lnTo>
                  <a:pt x="257932" y="103193"/>
                </a:lnTo>
                <a:lnTo>
                  <a:pt x="257318" y="103193"/>
                </a:lnTo>
                <a:lnTo>
                  <a:pt x="257318" y="103091"/>
                </a:lnTo>
                <a:lnTo>
                  <a:pt x="257114" y="103091"/>
                </a:lnTo>
                <a:lnTo>
                  <a:pt x="256909" y="101148"/>
                </a:lnTo>
                <a:lnTo>
                  <a:pt x="254966" y="99614"/>
                </a:lnTo>
                <a:lnTo>
                  <a:pt x="254761" y="95318"/>
                </a:lnTo>
                <a:lnTo>
                  <a:pt x="254250" y="94807"/>
                </a:lnTo>
                <a:lnTo>
                  <a:pt x="253739" y="94909"/>
                </a:lnTo>
                <a:lnTo>
                  <a:pt x="252920" y="91227"/>
                </a:lnTo>
                <a:lnTo>
                  <a:pt x="252818" y="91125"/>
                </a:lnTo>
                <a:close/>
                <a:moveTo>
                  <a:pt x="272352" y="115466"/>
                </a:moveTo>
                <a:lnTo>
                  <a:pt x="272352" y="116591"/>
                </a:lnTo>
                <a:lnTo>
                  <a:pt x="272659" y="116386"/>
                </a:lnTo>
                <a:lnTo>
                  <a:pt x="272352" y="116693"/>
                </a:lnTo>
                <a:lnTo>
                  <a:pt x="272352" y="117511"/>
                </a:lnTo>
                <a:lnTo>
                  <a:pt x="272557" y="117000"/>
                </a:lnTo>
                <a:lnTo>
                  <a:pt x="272557" y="117307"/>
                </a:lnTo>
                <a:lnTo>
                  <a:pt x="272659" y="117205"/>
                </a:lnTo>
                <a:lnTo>
                  <a:pt x="272455" y="117716"/>
                </a:lnTo>
                <a:lnTo>
                  <a:pt x="272352" y="117614"/>
                </a:lnTo>
                <a:lnTo>
                  <a:pt x="272352" y="118125"/>
                </a:lnTo>
                <a:lnTo>
                  <a:pt x="272659" y="118227"/>
                </a:lnTo>
                <a:lnTo>
                  <a:pt x="272352" y="118330"/>
                </a:lnTo>
                <a:lnTo>
                  <a:pt x="272352" y="118227"/>
                </a:lnTo>
                <a:lnTo>
                  <a:pt x="270920" y="120170"/>
                </a:lnTo>
                <a:lnTo>
                  <a:pt x="270205" y="120477"/>
                </a:lnTo>
                <a:lnTo>
                  <a:pt x="270716" y="121398"/>
                </a:lnTo>
                <a:lnTo>
                  <a:pt x="269386" y="122523"/>
                </a:lnTo>
                <a:lnTo>
                  <a:pt x="269591" y="122420"/>
                </a:lnTo>
                <a:lnTo>
                  <a:pt x="269489" y="122625"/>
                </a:lnTo>
                <a:lnTo>
                  <a:pt x="270102" y="122625"/>
                </a:lnTo>
                <a:lnTo>
                  <a:pt x="275216" y="118739"/>
                </a:lnTo>
                <a:lnTo>
                  <a:pt x="274091" y="119148"/>
                </a:lnTo>
                <a:lnTo>
                  <a:pt x="273273" y="118739"/>
                </a:lnTo>
                <a:lnTo>
                  <a:pt x="273580" y="117818"/>
                </a:lnTo>
                <a:lnTo>
                  <a:pt x="273477" y="117818"/>
                </a:lnTo>
                <a:lnTo>
                  <a:pt x="273477" y="117614"/>
                </a:lnTo>
                <a:lnTo>
                  <a:pt x="273170" y="118330"/>
                </a:lnTo>
                <a:lnTo>
                  <a:pt x="272659" y="117920"/>
                </a:lnTo>
                <a:lnTo>
                  <a:pt x="273273" y="116284"/>
                </a:lnTo>
                <a:lnTo>
                  <a:pt x="273068" y="116386"/>
                </a:lnTo>
                <a:lnTo>
                  <a:pt x="272761" y="115875"/>
                </a:lnTo>
                <a:lnTo>
                  <a:pt x="272557" y="115977"/>
                </a:lnTo>
                <a:lnTo>
                  <a:pt x="272557" y="115977"/>
                </a:lnTo>
                <a:lnTo>
                  <a:pt x="272659" y="115466"/>
                </a:lnTo>
                <a:close/>
                <a:moveTo>
                  <a:pt x="246959" y="123166"/>
                </a:moveTo>
                <a:lnTo>
                  <a:pt x="246901" y="123224"/>
                </a:lnTo>
                <a:lnTo>
                  <a:pt x="246901" y="123224"/>
                </a:lnTo>
                <a:lnTo>
                  <a:pt x="246959" y="123166"/>
                </a:lnTo>
                <a:close/>
                <a:moveTo>
                  <a:pt x="246901" y="123224"/>
                </a:moveTo>
                <a:lnTo>
                  <a:pt x="246886" y="123239"/>
                </a:lnTo>
                <a:lnTo>
                  <a:pt x="246784" y="123443"/>
                </a:lnTo>
                <a:lnTo>
                  <a:pt x="246784" y="123443"/>
                </a:lnTo>
                <a:lnTo>
                  <a:pt x="246901" y="123224"/>
                </a:lnTo>
                <a:close/>
                <a:moveTo>
                  <a:pt x="244841" y="121807"/>
                </a:moveTo>
                <a:lnTo>
                  <a:pt x="244330" y="123341"/>
                </a:lnTo>
                <a:lnTo>
                  <a:pt x="244432" y="123341"/>
                </a:lnTo>
                <a:lnTo>
                  <a:pt x="244330" y="123648"/>
                </a:lnTo>
                <a:lnTo>
                  <a:pt x="244227" y="123443"/>
                </a:lnTo>
                <a:lnTo>
                  <a:pt x="244330" y="124466"/>
                </a:lnTo>
                <a:lnTo>
                  <a:pt x="244023" y="124670"/>
                </a:lnTo>
                <a:lnTo>
                  <a:pt x="244739" y="124670"/>
                </a:lnTo>
                <a:lnTo>
                  <a:pt x="245659" y="123955"/>
                </a:lnTo>
                <a:lnTo>
                  <a:pt x="245557" y="124159"/>
                </a:lnTo>
                <a:lnTo>
                  <a:pt x="245557" y="124159"/>
                </a:lnTo>
                <a:lnTo>
                  <a:pt x="245966" y="124057"/>
                </a:lnTo>
                <a:lnTo>
                  <a:pt x="245761" y="124364"/>
                </a:lnTo>
                <a:lnTo>
                  <a:pt x="246901" y="123224"/>
                </a:lnTo>
                <a:lnTo>
                  <a:pt x="247602" y="121909"/>
                </a:lnTo>
                <a:lnTo>
                  <a:pt x="246375" y="122318"/>
                </a:lnTo>
                <a:lnTo>
                  <a:pt x="244841" y="121807"/>
                </a:lnTo>
                <a:close/>
                <a:moveTo>
                  <a:pt x="265623" y="124957"/>
                </a:moveTo>
                <a:lnTo>
                  <a:pt x="265500" y="124977"/>
                </a:lnTo>
                <a:lnTo>
                  <a:pt x="265705" y="124977"/>
                </a:lnTo>
                <a:lnTo>
                  <a:pt x="265623" y="124957"/>
                </a:lnTo>
                <a:close/>
                <a:moveTo>
                  <a:pt x="268568" y="121705"/>
                </a:moveTo>
                <a:lnTo>
                  <a:pt x="265091" y="124057"/>
                </a:lnTo>
                <a:lnTo>
                  <a:pt x="265193" y="123852"/>
                </a:lnTo>
                <a:lnTo>
                  <a:pt x="265193" y="123852"/>
                </a:lnTo>
                <a:lnTo>
                  <a:pt x="264784" y="124159"/>
                </a:lnTo>
                <a:lnTo>
                  <a:pt x="264580" y="124261"/>
                </a:lnTo>
                <a:lnTo>
                  <a:pt x="264375" y="124261"/>
                </a:lnTo>
                <a:lnTo>
                  <a:pt x="264375" y="124364"/>
                </a:lnTo>
                <a:lnTo>
                  <a:pt x="260489" y="126102"/>
                </a:lnTo>
                <a:lnTo>
                  <a:pt x="260489" y="126102"/>
                </a:lnTo>
                <a:lnTo>
                  <a:pt x="260591" y="126000"/>
                </a:lnTo>
                <a:lnTo>
                  <a:pt x="259466" y="126818"/>
                </a:lnTo>
                <a:lnTo>
                  <a:pt x="259670" y="126818"/>
                </a:lnTo>
                <a:lnTo>
                  <a:pt x="259364" y="126920"/>
                </a:lnTo>
                <a:lnTo>
                  <a:pt x="259568" y="126920"/>
                </a:lnTo>
                <a:lnTo>
                  <a:pt x="259063" y="127173"/>
                </a:lnTo>
                <a:lnTo>
                  <a:pt x="259063" y="127173"/>
                </a:lnTo>
                <a:lnTo>
                  <a:pt x="259159" y="127125"/>
                </a:lnTo>
                <a:lnTo>
                  <a:pt x="258955" y="127330"/>
                </a:lnTo>
                <a:lnTo>
                  <a:pt x="259261" y="127227"/>
                </a:lnTo>
                <a:lnTo>
                  <a:pt x="258955" y="127432"/>
                </a:lnTo>
                <a:lnTo>
                  <a:pt x="259670" y="127636"/>
                </a:lnTo>
                <a:lnTo>
                  <a:pt x="259875" y="127841"/>
                </a:lnTo>
                <a:lnTo>
                  <a:pt x="265295" y="124875"/>
                </a:lnTo>
                <a:lnTo>
                  <a:pt x="265623" y="124957"/>
                </a:lnTo>
                <a:lnTo>
                  <a:pt x="265623" y="124957"/>
                </a:lnTo>
                <a:lnTo>
                  <a:pt x="266114" y="124875"/>
                </a:lnTo>
                <a:lnTo>
                  <a:pt x="266011" y="124670"/>
                </a:lnTo>
                <a:lnTo>
                  <a:pt x="265909" y="124670"/>
                </a:lnTo>
                <a:lnTo>
                  <a:pt x="269284" y="122318"/>
                </a:lnTo>
                <a:lnTo>
                  <a:pt x="268875" y="122420"/>
                </a:lnTo>
                <a:lnTo>
                  <a:pt x="268875" y="122420"/>
                </a:lnTo>
                <a:lnTo>
                  <a:pt x="269080" y="122318"/>
                </a:lnTo>
                <a:lnTo>
                  <a:pt x="269284" y="122216"/>
                </a:lnTo>
                <a:lnTo>
                  <a:pt x="269284" y="122216"/>
                </a:lnTo>
                <a:lnTo>
                  <a:pt x="268670" y="122420"/>
                </a:lnTo>
                <a:lnTo>
                  <a:pt x="269080" y="122114"/>
                </a:lnTo>
                <a:lnTo>
                  <a:pt x="268159" y="122420"/>
                </a:lnTo>
                <a:lnTo>
                  <a:pt x="268261" y="122011"/>
                </a:lnTo>
                <a:lnTo>
                  <a:pt x="268568" y="121705"/>
                </a:lnTo>
                <a:close/>
                <a:moveTo>
                  <a:pt x="76909" y="132648"/>
                </a:moveTo>
                <a:lnTo>
                  <a:pt x="77216" y="132852"/>
                </a:lnTo>
                <a:lnTo>
                  <a:pt x="77011" y="132955"/>
                </a:lnTo>
                <a:lnTo>
                  <a:pt x="77216" y="133057"/>
                </a:lnTo>
                <a:lnTo>
                  <a:pt x="76807" y="133261"/>
                </a:lnTo>
                <a:lnTo>
                  <a:pt x="77625" y="133057"/>
                </a:lnTo>
                <a:lnTo>
                  <a:pt x="77830" y="132750"/>
                </a:lnTo>
                <a:lnTo>
                  <a:pt x="76909" y="132648"/>
                </a:lnTo>
                <a:close/>
                <a:moveTo>
                  <a:pt x="78136" y="132545"/>
                </a:moveTo>
                <a:lnTo>
                  <a:pt x="78136" y="133261"/>
                </a:lnTo>
                <a:lnTo>
                  <a:pt x="78648" y="133364"/>
                </a:lnTo>
                <a:lnTo>
                  <a:pt x="78545" y="133159"/>
                </a:lnTo>
                <a:lnTo>
                  <a:pt x="78852" y="133057"/>
                </a:lnTo>
                <a:lnTo>
                  <a:pt x="78955" y="132852"/>
                </a:lnTo>
                <a:lnTo>
                  <a:pt x="79057" y="132750"/>
                </a:lnTo>
                <a:lnTo>
                  <a:pt x="78750" y="132852"/>
                </a:lnTo>
                <a:lnTo>
                  <a:pt x="78443" y="132648"/>
                </a:lnTo>
                <a:lnTo>
                  <a:pt x="78545" y="132648"/>
                </a:lnTo>
                <a:lnTo>
                  <a:pt x="78136" y="132545"/>
                </a:lnTo>
                <a:close/>
                <a:moveTo>
                  <a:pt x="78136" y="133261"/>
                </a:moveTo>
                <a:lnTo>
                  <a:pt x="78136" y="133568"/>
                </a:lnTo>
                <a:lnTo>
                  <a:pt x="78341" y="133364"/>
                </a:lnTo>
                <a:lnTo>
                  <a:pt x="78136" y="133261"/>
                </a:lnTo>
                <a:close/>
                <a:moveTo>
                  <a:pt x="68830" y="133875"/>
                </a:moveTo>
                <a:lnTo>
                  <a:pt x="67970" y="133970"/>
                </a:lnTo>
                <a:lnTo>
                  <a:pt x="67970" y="133970"/>
                </a:lnTo>
                <a:lnTo>
                  <a:pt x="68114" y="133875"/>
                </a:lnTo>
                <a:close/>
                <a:moveTo>
                  <a:pt x="63920" y="8386"/>
                </a:moveTo>
                <a:lnTo>
                  <a:pt x="62795" y="8795"/>
                </a:lnTo>
                <a:lnTo>
                  <a:pt x="63000" y="8795"/>
                </a:lnTo>
                <a:lnTo>
                  <a:pt x="62182" y="9000"/>
                </a:lnTo>
                <a:lnTo>
                  <a:pt x="61568" y="10330"/>
                </a:lnTo>
                <a:lnTo>
                  <a:pt x="62693" y="10534"/>
                </a:lnTo>
                <a:lnTo>
                  <a:pt x="62693" y="10636"/>
                </a:lnTo>
                <a:lnTo>
                  <a:pt x="62386" y="10739"/>
                </a:lnTo>
                <a:lnTo>
                  <a:pt x="62591" y="10636"/>
                </a:lnTo>
                <a:lnTo>
                  <a:pt x="61977" y="10841"/>
                </a:lnTo>
                <a:lnTo>
                  <a:pt x="62080" y="10841"/>
                </a:lnTo>
                <a:lnTo>
                  <a:pt x="61568" y="11148"/>
                </a:lnTo>
                <a:lnTo>
                  <a:pt x="62182" y="11250"/>
                </a:lnTo>
                <a:lnTo>
                  <a:pt x="60136" y="12068"/>
                </a:lnTo>
                <a:lnTo>
                  <a:pt x="59727" y="12784"/>
                </a:lnTo>
                <a:lnTo>
                  <a:pt x="59216" y="12784"/>
                </a:lnTo>
                <a:lnTo>
                  <a:pt x="59216" y="13091"/>
                </a:lnTo>
                <a:lnTo>
                  <a:pt x="59114" y="12682"/>
                </a:lnTo>
                <a:lnTo>
                  <a:pt x="59420" y="12682"/>
                </a:lnTo>
                <a:lnTo>
                  <a:pt x="59727" y="12477"/>
                </a:lnTo>
                <a:lnTo>
                  <a:pt x="59420" y="12477"/>
                </a:lnTo>
                <a:lnTo>
                  <a:pt x="60239" y="11557"/>
                </a:lnTo>
                <a:lnTo>
                  <a:pt x="59523" y="11761"/>
                </a:lnTo>
                <a:lnTo>
                  <a:pt x="59523" y="11761"/>
                </a:lnTo>
                <a:lnTo>
                  <a:pt x="59932" y="11557"/>
                </a:lnTo>
                <a:lnTo>
                  <a:pt x="59523" y="11557"/>
                </a:lnTo>
                <a:lnTo>
                  <a:pt x="59420" y="11352"/>
                </a:lnTo>
                <a:lnTo>
                  <a:pt x="58602" y="11455"/>
                </a:lnTo>
                <a:lnTo>
                  <a:pt x="58500" y="11864"/>
                </a:lnTo>
                <a:lnTo>
                  <a:pt x="59114" y="11966"/>
                </a:lnTo>
                <a:lnTo>
                  <a:pt x="58500" y="12068"/>
                </a:lnTo>
                <a:lnTo>
                  <a:pt x="58295" y="11761"/>
                </a:lnTo>
                <a:lnTo>
                  <a:pt x="58295" y="11966"/>
                </a:lnTo>
                <a:lnTo>
                  <a:pt x="54307" y="11557"/>
                </a:lnTo>
                <a:lnTo>
                  <a:pt x="53795" y="11045"/>
                </a:lnTo>
                <a:lnTo>
                  <a:pt x="51750" y="11557"/>
                </a:lnTo>
                <a:lnTo>
                  <a:pt x="54000" y="11250"/>
                </a:lnTo>
                <a:lnTo>
                  <a:pt x="54000" y="11250"/>
                </a:lnTo>
                <a:lnTo>
                  <a:pt x="52057" y="11966"/>
                </a:lnTo>
                <a:lnTo>
                  <a:pt x="51239" y="13193"/>
                </a:lnTo>
                <a:lnTo>
                  <a:pt x="50932" y="12068"/>
                </a:lnTo>
                <a:lnTo>
                  <a:pt x="50727" y="11966"/>
                </a:lnTo>
                <a:lnTo>
                  <a:pt x="50625" y="11864"/>
                </a:lnTo>
                <a:lnTo>
                  <a:pt x="46943" y="11864"/>
                </a:lnTo>
                <a:lnTo>
                  <a:pt x="48375" y="11455"/>
                </a:lnTo>
                <a:lnTo>
                  <a:pt x="42341" y="10636"/>
                </a:lnTo>
                <a:lnTo>
                  <a:pt x="42852" y="10330"/>
                </a:lnTo>
                <a:lnTo>
                  <a:pt x="43057" y="9920"/>
                </a:lnTo>
                <a:lnTo>
                  <a:pt x="42545" y="10023"/>
                </a:lnTo>
                <a:lnTo>
                  <a:pt x="42750" y="10125"/>
                </a:lnTo>
                <a:lnTo>
                  <a:pt x="41420" y="10636"/>
                </a:lnTo>
                <a:lnTo>
                  <a:pt x="41420" y="9920"/>
                </a:lnTo>
                <a:lnTo>
                  <a:pt x="40909" y="9716"/>
                </a:lnTo>
                <a:lnTo>
                  <a:pt x="40909" y="9716"/>
                </a:lnTo>
                <a:lnTo>
                  <a:pt x="41011" y="9818"/>
                </a:lnTo>
                <a:lnTo>
                  <a:pt x="41114" y="9818"/>
                </a:lnTo>
                <a:lnTo>
                  <a:pt x="39580" y="10330"/>
                </a:lnTo>
                <a:lnTo>
                  <a:pt x="39989" y="10125"/>
                </a:lnTo>
                <a:lnTo>
                  <a:pt x="37841" y="10739"/>
                </a:lnTo>
                <a:lnTo>
                  <a:pt x="38045" y="10534"/>
                </a:lnTo>
                <a:lnTo>
                  <a:pt x="37739" y="10636"/>
                </a:lnTo>
                <a:lnTo>
                  <a:pt x="37841" y="10636"/>
                </a:lnTo>
                <a:lnTo>
                  <a:pt x="36409" y="11045"/>
                </a:lnTo>
                <a:lnTo>
                  <a:pt x="36102" y="11045"/>
                </a:lnTo>
                <a:lnTo>
                  <a:pt x="35898" y="11148"/>
                </a:lnTo>
                <a:lnTo>
                  <a:pt x="35898" y="11045"/>
                </a:lnTo>
                <a:lnTo>
                  <a:pt x="36102" y="11045"/>
                </a:lnTo>
                <a:lnTo>
                  <a:pt x="39682" y="9920"/>
                </a:lnTo>
                <a:lnTo>
                  <a:pt x="37330" y="10330"/>
                </a:lnTo>
                <a:lnTo>
                  <a:pt x="37432" y="10330"/>
                </a:lnTo>
                <a:lnTo>
                  <a:pt x="35795" y="10739"/>
                </a:lnTo>
                <a:lnTo>
                  <a:pt x="36307" y="10534"/>
                </a:lnTo>
                <a:lnTo>
                  <a:pt x="34466" y="10841"/>
                </a:lnTo>
                <a:lnTo>
                  <a:pt x="34670" y="10943"/>
                </a:lnTo>
                <a:lnTo>
                  <a:pt x="34364" y="11045"/>
                </a:lnTo>
                <a:lnTo>
                  <a:pt x="34568" y="11148"/>
                </a:lnTo>
                <a:lnTo>
                  <a:pt x="25466" y="9716"/>
                </a:lnTo>
                <a:lnTo>
                  <a:pt x="25773" y="9614"/>
                </a:lnTo>
                <a:lnTo>
                  <a:pt x="25466" y="9614"/>
                </a:lnTo>
                <a:lnTo>
                  <a:pt x="25466" y="9511"/>
                </a:lnTo>
                <a:lnTo>
                  <a:pt x="25364" y="9511"/>
                </a:lnTo>
                <a:lnTo>
                  <a:pt x="25773" y="9409"/>
                </a:lnTo>
                <a:lnTo>
                  <a:pt x="24239" y="9307"/>
                </a:lnTo>
                <a:lnTo>
                  <a:pt x="24341" y="9205"/>
                </a:lnTo>
                <a:lnTo>
                  <a:pt x="23318" y="9409"/>
                </a:lnTo>
                <a:lnTo>
                  <a:pt x="23318" y="9307"/>
                </a:lnTo>
                <a:lnTo>
                  <a:pt x="24034" y="9102"/>
                </a:lnTo>
                <a:lnTo>
                  <a:pt x="23625" y="9000"/>
                </a:lnTo>
                <a:lnTo>
                  <a:pt x="23727" y="8898"/>
                </a:lnTo>
                <a:lnTo>
                  <a:pt x="23727" y="8898"/>
                </a:lnTo>
                <a:lnTo>
                  <a:pt x="21068" y="9409"/>
                </a:lnTo>
                <a:lnTo>
                  <a:pt x="21068" y="9409"/>
                </a:lnTo>
                <a:lnTo>
                  <a:pt x="21273" y="9307"/>
                </a:lnTo>
                <a:lnTo>
                  <a:pt x="20455" y="9511"/>
                </a:lnTo>
                <a:lnTo>
                  <a:pt x="20761" y="9614"/>
                </a:lnTo>
                <a:lnTo>
                  <a:pt x="20148" y="9818"/>
                </a:lnTo>
                <a:lnTo>
                  <a:pt x="20045" y="9818"/>
                </a:lnTo>
                <a:lnTo>
                  <a:pt x="20455" y="9614"/>
                </a:lnTo>
                <a:lnTo>
                  <a:pt x="18637" y="9901"/>
                </a:lnTo>
                <a:lnTo>
                  <a:pt x="18637" y="9901"/>
                </a:lnTo>
                <a:lnTo>
                  <a:pt x="13295" y="11455"/>
                </a:lnTo>
                <a:lnTo>
                  <a:pt x="13398" y="11455"/>
                </a:lnTo>
                <a:lnTo>
                  <a:pt x="13193" y="11557"/>
                </a:lnTo>
                <a:lnTo>
                  <a:pt x="14011" y="12273"/>
                </a:lnTo>
                <a:lnTo>
                  <a:pt x="13909" y="12682"/>
                </a:lnTo>
                <a:lnTo>
                  <a:pt x="14625" y="12580"/>
                </a:lnTo>
                <a:lnTo>
                  <a:pt x="14625" y="12580"/>
                </a:lnTo>
                <a:lnTo>
                  <a:pt x="14523" y="12682"/>
                </a:lnTo>
                <a:lnTo>
                  <a:pt x="14932" y="12682"/>
                </a:lnTo>
                <a:lnTo>
                  <a:pt x="14523" y="12989"/>
                </a:lnTo>
                <a:lnTo>
                  <a:pt x="15341" y="13091"/>
                </a:lnTo>
                <a:lnTo>
                  <a:pt x="14727" y="13193"/>
                </a:lnTo>
                <a:lnTo>
                  <a:pt x="14523" y="12989"/>
                </a:lnTo>
                <a:lnTo>
                  <a:pt x="14420" y="12886"/>
                </a:lnTo>
                <a:lnTo>
                  <a:pt x="14420" y="12784"/>
                </a:lnTo>
                <a:lnTo>
                  <a:pt x="14114" y="12989"/>
                </a:lnTo>
                <a:lnTo>
                  <a:pt x="14114" y="13295"/>
                </a:lnTo>
                <a:lnTo>
                  <a:pt x="14523" y="13295"/>
                </a:lnTo>
                <a:lnTo>
                  <a:pt x="14420" y="13398"/>
                </a:lnTo>
                <a:lnTo>
                  <a:pt x="12375" y="13398"/>
                </a:lnTo>
                <a:lnTo>
                  <a:pt x="12886" y="13091"/>
                </a:lnTo>
                <a:lnTo>
                  <a:pt x="11250" y="13398"/>
                </a:lnTo>
                <a:lnTo>
                  <a:pt x="11352" y="13398"/>
                </a:lnTo>
                <a:lnTo>
                  <a:pt x="9205" y="13909"/>
                </a:lnTo>
                <a:lnTo>
                  <a:pt x="9818" y="14216"/>
                </a:lnTo>
                <a:lnTo>
                  <a:pt x="9102" y="14318"/>
                </a:lnTo>
                <a:lnTo>
                  <a:pt x="9205" y="14523"/>
                </a:lnTo>
                <a:lnTo>
                  <a:pt x="9102" y="14932"/>
                </a:lnTo>
                <a:lnTo>
                  <a:pt x="11045" y="14932"/>
                </a:lnTo>
                <a:lnTo>
                  <a:pt x="11045" y="15034"/>
                </a:lnTo>
                <a:lnTo>
                  <a:pt x="12580" y="14625"/>
                </a:lnTo>
                <a:lnTo>
                  <a:pt x="12784" y="14830"/>
                </a:lnTo>
                <a:lnTo>
                  <a:pt x="12068" y="15034"/>
                </a:lnTo>
                <a:lnTo>
                  <a:pt x="11659" y="15648"/>
                </a:lnTo>
                <a:lnTo>
                  <a:pt x="10534" y="15852"/>
                </a:lnTo>
                <a:lnTo>
                  <a:pt x="8795" y="16261"/>
                </a:lnTo>
                <a:lnTo>
                  <a:pt x="8489" y="16159"/>
                </a:lnTo>
                <a:lnTo>
                  <a:pt x="7745" y="16624"/>
                </a:lnTo>
                <a:lnTo>
                  <a:pt x="7745" y="16624"/>
                </a:lnTo>
                <a:lnTo>
                  <a:pt x="5727" y="17489"/>
                </a:lnTo>
                <a:lnTo>
                  <a:pt x="5830" y="17489"/>
                </a:lnTo>
                <a:lnTo>
                  <a:pt x="5420" y="17693"/>
                </a:lnTo>
                <a:lnTo>
                  <a:pt x="5625" y="17693"/>
                </a:lnTo>
                <a:lnTo>
                  <a:pt x="5318" y="17898"/>
                </a:lnTo>
                <a:lnTo>
                  <a:pt x="5420" y="17898"/>
                </a:lnTo>
                <a:lnTo>
                  <a:pt x="5318" y="18102"/>
                </a:lnTo>
                <a:lnTo>
                  <a:pt x="5318" y="18102"/>
                </a:lnTo>
                <a:lnTo>
                  <a:pt x="5727" y="17898"/>
                </a:lnTo>
                <a:lnTo>
                  <a:pt x="5625" y="18000"/>
                </a:lnTo>
                <a:lnTo>
                  <a:pt x="5727" y="18000"/>
                </a:lnTo>
                <a:lnTo>
                  <a:pt x="5625" y="18102"/>
                </a:lnTo>
                <a:lnTo>
                  <a:pt x="5830" y="18102"/>
                </a:lnTo>
                <a:lnTo>
                  <a:pt x="5420" y="18205"/>
                </a:lnTo>
                <a:lnTo>
                  <a:pt x="6545" y="18307"/>
                </a:lnTo>
                <a:lnTo>
                  <a:pt x="6239" y="18307"/>
                </a:lnTo>
                <a:lnTo>
                  <a:pt x="6443" y="18409"/>
                </a:lnTo>
                <a:lnTo>
                  <a:pt x="6034" y="18614"/>
                </a:lnTo>
                <a:lnTo>
                  <a:pt x="6034" y="18614"/>
                </a:lnTo>
                <a:lnTo>
                  <a:pt x="6136" y="18409"/>
                </a:lnTo>
                <a:lnTo>
                  <a:pt x="5625" y="18511"/>
                </a:lnTo>
                <a:lnTo>
                  <a:pt x="5625" y="18307"/>
                </a:lnTo>
                <a:lnTo>
                  <a:pt x="4807" y="18614"/>
                </a:lnTo>
                <a:lnTo>
                  <a:pt x="5011" y="18614"/>
                </a:lnTo>
                <a:lnTo>
                  <a:pt x="5011" y="19227"/>
                </a:lnTo>
                <a:lnTo>
                  <a:pt x="7466" y="18511"/>
                </a:lnTo>
                <a:lnTo>
                  <a:pt x="7466" y="18511"/>
                </a:lnTo>
                <a:lnTo>
                  <a:pt x="5727" y="19943"/>
                </a:lnTo>
                <a:lnTo>
                  <a:pt x="5932" y="19943"/>
                </a:lnTo>
                <a:lnTo>
                  <a:pt x="5011" y="20352"/>
                </a:lnTo>
                <a:lnTo>
                  <a:pt x="6750" y="20045"/>
                </a:lnTo>
                <a:lnTo>
                  <a:pt x="7159" y="20352"/>
                </a:lnTo>
                <a:lnTo>
                  <a:pt x="8386" y="20045"/>
                </a:lnTo>
                <a:lnTo>
                  <a:pt x="8386" y="20045"/>
                </a:lnTo>
                <a:lnTo>
                  <a:pt x="7875" y="20352"/>
                </a:lnTo>
                <a:lnTo>
                  <a:pt x="7875" y="20352"/>
                </a:lnTo>
                <a:lnTo>
                  <a:pt x="9511" y="19943"/>
                </a:lnTo>
                <a:lnTo>
                  <a:pt x="8080" y="20761"/>
                </a:lnTo>
                <a:lnTo>
                  <a:pt x="8182" y="20864"/>
                </a:lnTo>
                <a:lnTo>
                  <a:pt x="5523" y="22193"/>
                </a:lnTo>
                <a:lnTo>
                  <a:pt x="5523" y="22091"/>
                </a:lnTo>
                <a:lnTo>
                  <a:pt x="3375" y="22909"/>
                </a:lnTo>
                <a:lnTo>
                  <a:pt x="3375" y="23114"/>
                </a:lnTo>
                <a:lnTo>
                  <a:pt x="3170" y="23011"/>
                </a:lnTo>
                <a:lnTo>
                  <a:pt x="2966" y="23114"/>
                </a:lnTo>
                <a:lnTo>
                  <a:pt x="2966" y="23114"/>
                </a:lnTo>
                <a:lnTo>
                  <a:pt x="3170" y="22909"/>
                </a:lnTo>
                <a:lnTo>
                  <a:pt x="2864" y="23011"/>
                </a:lnTo>
                <a:lnTo>
                  <a:pt x="2864" y="23011"/>
                </a:lnTo>
                <a:lnTo>
                  <a:pt x="2966" y="22909"/>
                </a:lnTo>
                <a:lnTo>
                  <a:pt x="1120" y="23634"/>
                </a:lnTo>
                <a:lnTo>
                  <a:pt x="1120" y="23634"/>
                </a:lnTo>
                <a:lnTo>
                  <a:pt x="1023" y="23830"/>
                </a:lnTo>
                <a:lnTo>
                  <a:pt x="2276" y="23472"/>
                </a:lnTo>
                <a:lnTo>
                  <a:pt x="2276" y="23472"/>
                </a:lnTo>
                <a:lnTo>
                  <a:pt x="3886" y="23114"/>
                </a:lnTo>
                <a:lnTo>
                  <a:pt x="3682" y="23318"/>
                </a:lnTo>
                <a:lnTo>
                  <a:pt x="5069" y="22823"/>
                </a:lnTo>
                <a:lnTo>
                  <a:pt x="5069" y="22823"/>
                </a:lnTo>
                <a:lnTo>
                  <a:pt x="5216" y="22602"/>
                </a:lnTo>
                <a:lnTo>
                  <a:pt x="5932" y="22398"/>
                </a:lnTo>
                <a:lnTo>
                  <a:pt x="5830" y="22398"/>
                </a:lnTo>
                <a:lnTo>
                  <a:pt x="10534" y="20761"/>
                </a:lnTo>
                <a:lnTo>
                  <a:pt x="10432" y="20761"/>
                </a:lnTo>
                <a:lnTo>
                  <a:pt x="11352" y="20352"/>
                </a:lnTo>
                <a:lnTo>
                  <a:pt x="11455" y="19943"/>
                </a:lnTo>
                <a:lnTo>
                  <a:pt x="12580" y="19330"/>
                </a:lnTo>
                <a:lnTo>
                  <a:pt x="12580" y="19432"/>
                </a:lnTo>
                <a:lnTo>
                  <a:pt x="12886" y="19330"/>
                </a:lnTo>
                <a:lnTo>
                  <a:pt x="12886" y="19227"/>
                </a:lnTo>
                <a:lnTo>
                  <a:pt x="17386" y="17693"/>
                </a:lnTo>
                <a:lnTo>
                  <a:pt x="16568" y="18102"/>
                </a:lnTo>
                <a:lnTo>
                  <a:pt x="16875" y="18205"/>
                </a:lnTo>
                <a:lnTo>
                  <a:pt x="16875" y="18307"/>
                </a:lnTo>
                <a:lnTo>
                  <a:pt x="14011" y="19125"/>
                </a:lnTo>
                <a:lnTo>
                  <a:pt x="14318" y="19330"/>
                </a:lnTo>
                <a:lnTo>
                  <a:pt x="13193" y="19841"/>
                </a:lnTo>
                <a:lnTo>
                  <a:pt x="15443" y="19227"/>
                </a:lnTo>
                <a:lnTo>
                  <a:pt x="15443" y="19227"/>
                </a:lnTo>
                <a:lnTo>
                  <a:pt x="15341" y="19330"/>
                </a:lnTo>
                <a:lnTo>
                  <a:pt x="15852" y="19023"/>
                </a:lnTo>
                <a:lnTo>
                  <a:pt x="15852" y="19125"/>
                </a:lnTo>
                <a:lnTo>
                  <a:pt x="17284" y="18614"/>
                </a:lnTo>
                <a:lnTo>
                  <a:pt x="16875" y="18614"/>
                </a:lnTo>
                <a:lnTo>
                  <a:pt x="17284" y="18409"/>
                </a:lnTo>
                <a:lnTo>
                  <a:pt x="17182" y="18409"/>
                </a:lnTo>
                <a:lnTo>
                  <a:pt x="17554" y="18186"/>
                </a:lnTo>
                <a:lnTo>
                  <a:pt x="17554" y="18186"/>
                </a:lnTo>
                <a:lnTo>
                  <a:pt x="18205" y="18000"/>
                </a:lnTo>
                <a:lnTo>
                  <a:pt x="18205" y="18000"/>
                </a:lnTo>
                <a:lnTo>
                  <a:pt x="17795" y="18307"/>
                </a:lnTo>
                <a:lnTo>
                  <a:pt x="19125" y="18102"/>
                </a:lnTo>
                <a:lnTo>
                  <a:pt x="18614" y="18409"/>
                </a:lnTo>
                <a:lnTo>
                  <a:pt x="18818" y="18409"/>
                </a:lnTo>
                <a:lnTo>
                  <a:pt x="18818" y="18511"/>
                </a:lnTo>
                <a:lnTo>
                  <a:pt x="19125" y="18511"/>
                </a:lnTo>
                <a:lnTo>
                  <a:pt x="18818" y="18716"/>
                </a:lnTo>
                <a:lnTo>
                  <a:pt x="19227" y="18716"/>
                </a:lnTo>
                <a:lnTo>
                  <a:pt x="19841" y="18511"/>
                </a:lnTo>
                <a:lnTo>
                  <a:pt x="19432" y="18920"/>
                </a:lnTo>
                <a:lnTo>
                  <a:pt x="19636" y="19125"/>
                </a:lnTo>
                <a:lnTo>
                  <a:pt x="21682" y="19023"/>
                </a:lnTo>
                <a:lnTo>
                  <a:pt x="21682" y="19023"/>
                </a:lnTo>
                <a:lnTo>
                  <a:pt x="21477" y="19227"/>
                </a:lnTo>
                <a:lnTo>
                  <a:pt x="23216" y="19227"/>
                </a:lnTo>
                <a:lnTo>
                  <a:pt x="22295" y="19534"/>
                </a:lnTo>
                <a:lnTo>
                  <a:pt x="22909" y="19943"/>
                </a:lnTo>
                <a:lnTo>
                  <a:pt x="22807" y="19943"/>
                </a:lnTo>
                <a:lnTo>
                  <a:pt x="23216" y="20659"/>
                </a:lnTo>
                <a:lnTo>
                  <a:pt x="23830" y="20659"/>
                </a:lnTo>
                <a:lnTo>
                  <a:pt x="23830" y="20455"/>
                </a:lnTo>
                <a:lnTo>
                  <a:pt x="24034" y="20352"/>
                </a:lnTo>
                <a:lnTo>
                  <a:pt x="23625" y="20148"/>
                </a:lnTo>
                <a:lnTo>
                  <a:pt x="24545" y="20045"/>
                </a:lnTo>
                <a:lnTo>
                  <a:pt x="24443" y="20148"/>
                </a:lnTo>
                <a:lnTo>
                  <a:pt x="24648" y="20148"/>
                </a:lnTo>
                <a:lnTo>
                  <a:pt x="24136" y="20659"/>
                </a:lnTo>
                <a:lnTo>
                  <a:pt x="24545" y="20761"/>
                </a:lnTo>
                <a:lnTo>
                  <a:pt x="25466" y="19636"/>
                </a:lnTo>
                <a:lnTo>
                  <a:pt x="24955" y="20557"/>
                </a:lnTo>
                <a:lnTo>
                  <a:pt x="25159" y="20761"/>
                </a:lnTo>
                <a:lnTo>
                  <a:pt x="25670" y="20557"/>
                </a:lnTo>
                <a:lnTo>
                  <a:pt x="25159" y="20966"/>
                </a:lnTo>
                <a:lnTo>
                  <a:pt x="25568" y="21170"/>
                </a:lnTo>
                <a:lnTo>
                  <a:pt x="24750" y="21784"/>
                </a:lnTo>
                <a:lnTo>
                  <a:pt x="25159" y="21886"/>
                </a:lnTo>
                <a:lnTo>
                  <a:pt x="25159" y="22193"/>
                </a:lnTo>
                <a:lnTo>
                  <a:pt x="25057" y="22295"/>
                </a:lnTo>
                <a:lnTo>
                  <a:pt x="25364" y="22705"/>
                </a:lnTo>
                <a:lnTo>
                  <a:pt x="24648" y="23114"/>
                </a:lnTo>
                <a:lnTo>
                  <a:pt x="24545" y="23420"/>
                </a:lnTo>
                <a:lnTo>
                  <a:pt x="25670" y="22807"/>
                </a:lnTo>
                <a:lnTo>
                  <a:pt x="24750" y="24136"/>
                </a:lnTo>
                <a:lnTo>
                  <a:pt x="26284" y="23011"/>
                </a:lnTo>
                <a:lnTo>
                  <a:pt x="26284" y="23011"/>
                </a:lnTo>
                <a:lnTo>
                  <a:pt x="25568" y="23830"/>
                </a:lnTo>
                <a:lnTo>
                  <a:pt x="25568" y="23830"/>
                </a:lnTo>
                <a:lnTo>
                  <a:pt x="26182" y="23318"/>
                </a:lnTo>
                <a:lnTo>
                  <a:pt x="26182" y="23495"/>
                </a:lnTo>
                <a:lnTo>
                  <a:pt x="26182" y="23495"/>
                </a:lnTo>
                <a:lnTo>
                  <a:pt x="24750" y="24545"/>
                </a:lnTo>
                <a:lnTo>
                  <a:pt x="25159" y="24648"/>
                </a:lnTo>
                <a:lnTo>
                  <a:pt x="24443" y="25364"/>
                </a:lnTo>
                <a:lnTo>
                  <a:pt x="24443" y="25568"/>
                </a:lnTo>
                <a:lnTo>
                  <a:pt x="25261" y="25261"/>
                </a:lnTo>
                <a:lnTo>
                  <a:pt x="25364" y="25159"/>
                </a:lnTo>
                <a:lnTo>
                  <a:pt x="25773" y="25057"/>
                </a:lnTo>
                <a:lnTo>
                  <a:pt x="25364" y="25261"/>
                </a:lnTo>
                <a:lnTo>
                  <a:pt x="25773" y="25568"/>
                </a:lnTo>
                <a:lnTo>
                  <a:pt x="25261" y="25261"/>
                </a:lnTo>
                <a:lnTo>
                  <a:pt x="24955" y="25466"/>
                </a:lnTo>
                <a:lnTo>
                  <a:pt x="25364" y="25977"/>
                </a:lnTo>
                <a:lnTo>
                  <a:pt x="24750" y="26489"/>
                </a:lnTo>
                <a:lnTo>
                  <a:pt x="24750" y="26489"/>
                </a:lnTo>
                <a:lnTo>
                  <a:pt x="25159" y="26284"/>
                </a:lnTo>
                <a:lnTo>
                  <a:pt x="24545" y="26693"/>
                </a:lnTo>
                <a:lnTo>
                  <a:pt x="24443" y="27000"/>
                </a:lnTo>
                <a:lnTo>
                  <a:pt x="26080" y="25977"/>
                </a:lnTo>
                <a:lnTo>
                  <a:pt x="25670" y="26386"/>
                </a:lnTo>
                <a:lnTo>
                  <a:pt x="25773" y="26795"/>
                </a:lnTo>
                <a:lnTo>
                  <a:pt x="25568" y="26489"/>
                </a:lnTo>
                <a:lnTo>
                  <a:pt x="24852" y="26795"/>
                </a:lnTo>
                <a:lnTo>
                  <a:pt x="24955" y="26795"/>
                </a:lnTo>
                <a:lnTo>
                  <a:pt x="24545" y="27307"/>
                </a:lnTo>
                <a:lnTo>
                  <a:pt x="25466" y="27102"/>
                </a:lnTo>
                <a:lnTo>
                  <a:pt x="24341" y="27614"/>
                </a:lnTo>
                <a:lnTo>
                  <a:pt x="25159" y="27818"/>
                </a:lnTo>
                <a:lnTo>
                  <a:pt x="25057" y="27920"/>
                </a:lnTo>
                <a:lnTo>
                  <a:pt x="25159" y="28023"/>
                </a:lnTo>
                <a:lnTo>
                  <a:pt x="24852" y="28125"/>
                </a:lnTo>
                <a:lnTo>
                  <a:pt x="25364" y="28125"/>
                </a:lnTo>
                <a:lnTo>
                  <a:pt x="24852" y="28227"/>
                </a:lnTo>
                <a:lnTo>
                  <a:pt x="25977" y="28227"/>
                </a:lnTo>
                <a:lnTo>
                  <a:pt x="26284" y="27920"/>
                </a:lnTo>
                <a:lnTo>
                  <a:pt x="25773" y="28841"/>
                </a:lnTo>
                <a:lnTo>
                  <a:pt x="26591" y="28636"/>
                </a:lnTo>
                <a:lnTo>
                  <a:pt x="26489" y="29148"/>
                </a:lnTo>
                <a:lnTo>
                  <a:pt x="26182" y="29352"/>
                </a:lnTo>
                <a:lnTo>
                  <a:pt x="26182" y="29352"/>
                </a:lnTo>
                <a:lnTo>
                  <a:pt x="26795" y="29148"/>
                </a:lnTo>
                <a:lnTo>
                  <a:pt x="26489" y="29455"/>
                </a:lnTo>
                <a:lnTo>
                  <a:pt x="26898" y="29455"/>
                </a:lnTo>
                <a:lnTo>
                  <a:pt x="26489" y="29659"/>
                </a:lnTo>
                <a:lnTo>
                  <a:pt x="26489" y="29864"/>
                </a:lnTo>
                <a:lnTo>
                  <a:pt x="26591" y="30068"/>
                </a:lnTo>
                <a:lnTo>
                  <a:pt x="26693" y="30068"/>
                </a:lnTo>
                <a:lnTo>
                  <a:pt x="26386" y="30375"/>
                </a:lnTo>
                <a:lnTo>
                  <a:pt x="26386" y="30682"/>
                </a:lnTo>
                <a:lnTo>
                  <a:pt x="26489" y="30682"/>
                </a:lnTo>
                <a:lnTo>
                  <a:pt x="26386" y="30784"/>
                </a:lnTo>
                <a:lnTo>
                  <a:pt x="26386" y="30682"/>
                </a:lnTo>
                <a:lnTo>
                  <a:pt x="26080" y="31295"/>
                </a:lnTo>
                <a:lnTo>
                  <a:pt x="25670" y="31500"/>
                </a:lnTo>
                <a:lnTo>
                  <a:pt x="25568" y="31602"/>
                </a:lnTo>
                <a:lnTo>
                  <a:pt x="25568" y="31500"/>
                </a:lnTo>
                <a:lnTo>
                  <a:pt x="25670" y="31500"/>
                </a:lnTo>
                <a:lnTo>
                  <a:pt x="26182" y="30886"/>
                </a:lnTo>
                <a:lnTo>
                  <a:pt x="26182" y="30886"/>
                </a:lnTo>
                <a:lnTo>
                  <a:pt x="25466" y="31398"/>
                </a:lnTo>
                <a:lnTo>
                  <a:pt x="25875" y="30989"/>
                </a:lnTo>
                <a:lnTo>
                  <a:pt x="25875" y="31091"/>
                </a:lnTo>
                <a:lnTo>
                  <a:pt x="26182" y="30682"/>
                </a:lnTo>
                <a:lnTo>
                  <a:pt x="24852" y="30477"/>
                </a:lnTo>
                <a:lnTo>
                  <a:pt x="24341" y="31909"/>
                </a:lnTo>
                <a:lnTo>
                  <a:pt x="24545" y="31909"/>
                </a:lnTo>
                <a:lnTo>
                  <a:pt x="24136" y="32420"/>
                </a:lnTo>
                <a:lnTo>
                  <a:pt x="24136" y="32216"/>
                </a:lnTo>
                <a:lnTo>
                  <a:pt x="23932" y="32523"/>
                </a:lnTo>
                <a:lnTo>
                  <a:pt x="24545" y="32727"/>
                </a:lnTo>
                <a:lnTo>
                  <a:pt x="24034" y="32625"/>
                </a:lnTo>
                <a:lnTo>
                  <a:pt x="21989" y="35489"/>
                </a:lnTo>
                <a:lnTo>
                  <a:pt x="22091" y="35489"/>
                </a:lnTo>
                <a:lnTo>
                  <a:pt x="20557" y="38250"/>
                </a:lnTo>
                <a:lnTo>
                  <a:pt x="20557" y="38148"/>
                </a:lnTo>
                <a:lnTo>
                  <a:pt x="20250" y="38659"/>
                </a:lnTo>
                <a:lnTo>
                  <a:pt x="20348" y="40709"/>
                </a:lnTo>
                <a:lnTo>
                  <a:pt x="20348" y="40709"/>
                </a:lnTo>
                <a:lnTo>
                  <a:pt x="20148" y="40909"/>
                </a:lnTo>
                <a:lnTo>
                  <a:pt x="20455" y="41011"/>
                </a:lnTo>
                <a:lnTo>
                  <a:pt x="20761" y="40807"/>
                </a:lnTo>
                <a:lnTo>
                  <a:pt x="21477" y="40807"/>
                </a:lnTo>
                <a:lnTo>
                  <a:pt x="20761" y="40909"/>
                </a:lnTo>
                <a:lnTo>
                  <a:pt x="20761" y="41420"/>
                </a:lnTo>
                <a:lnTo>
                  <a:pt x="20557" y="41114"/>
                </a:lnTo>
                <a:lnTo>
                  <a:pt x="20352" y="41727"/>
                </a:lnTo>
                <a:lnTo>
                  <a:pt x="20557" y="42341"/>
                </a:lnTo>
                <a:lnTo>
                  <a:pt x="20352" y="42648"/>
                </a:lnTo>
                <a:lnTo>
                  <a:pt x="20864" y="43875"/>
                </a:lnTo>
                <a:lnTo>
                  <a:pt x="20761" y="44284"/>
                </a:lnTo>
                <a:lnTo>
                  <a:pt x="21068" y="44591"/>
                </a:lnTo>
                <a:lnTo>
                  <a:pt x="21477" y="44693"/>
                </a:lnTo>
                <a:lnTo>
                  <a:pt x="23011" y="47250"/>
                </a:lnTo>
                <a:lnTo>
                  <a:pt x="22909" y="47455"/>
                </a:lnTo>
                <a:lnTo>
                  <a:pt x="23216" y="49295"/>
                </a:lnTo>
                <a:lnTo>
                  <a:pt x="23932" y="50114"/>
                </a:lnTo>
                <a:lnTo>
                  <a:pt x="23932" y="51341"/>
                </a:lnTo>
                <a:lnTo>
                  <a:pt x="24034" y="51341"/>
                </a:lnTo>
                <a:lnTo>
                  <a:pt x="24034" y="51545"/>
                </a:lnTo>
                <a:lnTo>
                  <a:pt x="23830" y="51341"/>
                </a:lnTo>
                <a:lnTo>
                  <a:pt x="23216" y="51443"/>
                </a:lnTo>
                <a:lnTo>
                  <a:pt x="23830" y="52159"/>
                </a:lnTo>
                <a:lnTo>
                  <a:pt x="24648" y="52364"/>
                </a:lnTo>
                <a:lnTo>
                  <a:pt x="25261" y="54818"/>
                </a:lnTo>
                <a:lnTo>
                  <a:pt x="26795" y="56455"/>
                </a:lnTo>
                <a:lnTo>
                  <a:pt x="26898" y="55432"/>
                </a:lnTo>
                <a:lnTo>
                  <a:pt x="26386" y="55227"/>
                </a:lnTo>
                <a:lnTo>
                  <a:pt x="25773" y="52364"/>
                </a:lnTo>
                <a:lnTo>
                  <a:pt x="25773" y="52670"/>
                </a:lnTo>
                <a:lnTo>
                  <a:pt x="25261" y="50830"/>
                </a:lnTo>
                <a:lnTo>
                  <a:pt x="25057" y="50727"/>
                </a:lnTo>
                <a:lnTo>
                  <a:pt x="24341" y="48068"/>
                </a:lnTo>
                <a:lnTo>
                  <a:pt x="24545" y="47250"/>
                </a:lnTo>
                <a:lnTo>
                  <a:pt x="25159" y="47659"/>
                </a:lnTo>
                <a:lnTo>
                  <a:pt x="25364" y="47557"/>
                </a:lnTo>
                <a:lnTo>
                  <a:pt x="25466" y="47761"/>
                </a:lnTo>
                <a:lnTo>
                  <a:pt x="25875" y="47966"/>
                </a:lnTo>
                <a:lnTo>
                  <a:pt x="26591" y="51034"/>
                </a:lnTo>
                <a:lnTo>
                  <a:pt x="27205" y="51341"/>
                </a:lnTo>
                <a:lnTo>
                  <a:pt x="27000" y="51852"/>
                </a:lnTo>
                <a:lnTo>
                  <a:pt x="28023" y="53080"/>
                </a:lnTo>
                <a:lnTo>
                  <a:pt x="27920" y="52977"/>
                </a:lnTo>
                <a:lnTo>
                  <a:pt x="28125" y="53591"/>
                </a:lnTo>
                <a:lnTo>
                  <a:pt x="27920" y="53795"/>
                </a:lnTo>
                <a:lnTo>
                  <a:pt x="28636" y="54307"/>
                </a:lnTo>
                <a:lnTo>
                  <a:pt x="28432" y="54205"/>
                </a:lnTo>
                <a:lnTo>
                  <a:pt x="29045" y="54920"/>
                </a:lnTo>
                <a:lnTo>
                  <a:pt x="28841" y="54920"/>
                </a:lnTo>
                <a:lnTo>
                  <a:pt x="29761" y="56148"/>
                </a:lnTo>
                <a:lnTo>
                  <a:pt x="30477" y="58091"/>
                </a:lnTo>
                <a:lnTo>
                  <a:pt x="29966" y="59216"/>
                </a:lnTo>
                <a:lnTo>
                  <a:pt x="37534" y="63920"/>
                </a:lnTo>
                <a:lnTo>
                  <a:pt x="39068" y="63307"/>
                </a:lnTo>
                <a:lnTo>
                  <a:pt x="39170" y="63307"/>
                </a:lnTo>
                <a:lnTo>
                  <a:pt x="39784" y="63614"/>
                </a:lnTo>
                <a:lnTo>
                  <a:pt x="39784" y="63614"/>
                </a:lnTo>
                <a:lnTo>
                  <a:pt x="39375" y="63307"/>
                </a:lnTo>
                <a:lnTo>
                  <a:pt x="39375" y="63307"/>
                </a:lnTo>
                <a:lnTo>
                  <a:pt x="44284" y="66375"/>
                </a:lnTo>
                <a:lnTo>
                  <a:pt x="45000" y="66273"/>
                </a:lnTo>
                <a:lnTo>
                  <a:pt x="45409" y="66682"/>
                </a:lnTo>
                <a:lnTo>
                  <a:pt x="45307" y="66989"/>
                </a:lnTo>
                <a:lnTo>
                  <a:pt x="46534" y="68830"/>
                </a:lnTo>
                <a:lnTo>
                  <a:pt x="46534" y="69443"/>
                </a:lnTo>
                <a:lnTo>
                  <a:pt x="47148" y="70159"/>
                </a:lnTo>
                <a:lnTo>
                  <a:pt x="47352" y="69852"/>
                </a:lnTo>
                <a:lnTo>
                  <a:pt x="47045" y="69443"/>
                </a:lnTo>
                <a:lnTo>
                  <a:pt x="47045" y="69443"/>
                </a:lnTo>
                <a:lnTo>
                  <a:pt x="48784" y="71386"/>
                </a:lnTo>
                <a:lnTo>
                  <a:pt x="48784" y="71386"/>
                </a:lnTo>
                <a:lnTo>
                  <a:pt x="48580" y="71080"/>
                </a:lnTo>
                <a:lnTo>
                  <a:pt x="49091" y="71693"/>
                </a:lnTo>
                <a:lnTo>
                  <a:pt x="49705" y="71489"/>
                </a:lnTo>
                <a:lnTo>
                  <a:pt x="50625" y="72205"/>
                </a:lnTo>
                <a:lnTo>
                  <a:pt x="50727" y="71898"/>
                </a:lnTo>
                <a:lnTo>
                  <a:pt x="51136" y="72614"/>
                </a:lnTo>
                <a:lnTo>
                  <a:pt x="51648" y="72307"/>
                </a:lnTo>
                <a:lnTo>
                  <a:pt x="51341" y="71693"/>
                </a:lnTo>
                <a:lnTo>
                  <a:pt x="52670" y="70773"/>
                </a:lnTo>
                <a:lnTo>
                  <a:pt x="53182" y="71489"/>
                </a:lnTo>
                <a:lnTo>
                  <a:pt x="53182" y="71284"/>
                </a:lnTo>
                <a:lnTo>
                  <a:pt x="53386" y="71386"/>
                </a:lnTo>
                <a:lnTo>
                  <a:pt x="53489" y="71284"/>
                </a:lnTo>
                <a:lnTo>
                  <a:pt x="53693" y="71693"/>
                </a:lnTo>
                <a:lnTo>
                  <a:pt x="53386" y="71386"/>
                </a:lnTo>
                <a:lnTo>
                  <a:pt x="53182" y="71795"/>
                </a:lnTo>
                <a:lnTo>
                  <a:pt x="53795" y="75682"/>
                </a:lnTo>
                <a:lnTo>
                  <a:pt x="53898" y="75682"/>
                </a:lnTo>
                <a:lnTo>
                  <a:pt x="53898" y="75989"/>
                </a:lnTo>
                <a:lnTo>
                  <a:pt x="54000" y="75886"/>
                </a:lnTo>
                <a:lnTo>
                  <a:pt x="54205" y="75989"/>
                </a:lnTo>
                <a:lnTo>
                  <a:pt x="53489" y="77216"/>
                </a:lnTo>
                <a:lnTo>
                  <a:pt x="52977" y="77523"/>
                </a:lnTo>
                <a:lnTo>
                  <a:pt x="52773" y="78239"/>
                </a:lnTo>
                <a:lnTo>
                  <a:pt x="52364" y="78341"/>
                </a:lnTo>
                <a:lnTo>
                  <a:pt x="52568" y="78750"/>
                </a:lnTo>
                <a:lnTo>
                  <a:pt x="51648" y="79159"/>
                </a:lnTo>
                <a:lnTo>
                  <a:pt x="51239" y="80693"/>
                </a:lnTo>
                <a:lnTo>
                  <a:pt x="51034" y="80591"/>
                </a:lnTo>
                <a:lnTo>
                  <a:pt x="50727" y="81307"/>
                </a:lnTo>
                <a:lnTo>
                  <a:pt x="50727" y="82227"/>
                </a:lnTo>
                <a:lnTo>
                  <a:pt x="51034" y="82739"/>
                </a:lnTo>
                <a:lnTo>
                  <a:pt x="51545" y="82432"/>
                </a:lnTo>
                <a:lnTo>
                  <a:pt x="51648" y="82125"/>
                </a:lnTo>
                <a:lnTo>
                  <a:pt x="51750" y="82841"/>
                </a:lnTo>
                <a:lnTo>
                  <a:pt x="50318" y="84886"/>
                </a:lnTo>
                <a:lnTo>
                  <a:pt x="50830" y="85909"/>
                </a:lnTo>
                <a:lnTo>
                  <a:pt x="50625" y="86011"/>
                </a:lnTo>
                <a:lnTo>
                  <a:pt x="60852" y="98693"/>
                </a:lnTo>
                <a:lnTo>
                  <a:pt x="61977" y="118125"/>
                </a:lnTo>
                <a:lnTo>
                  <a:pt x="61670" y="118330"/>
                </a:lnTo>
                <a:lnTo>
                  <a:pt x="63102" y="122932"/>
                </a:lnTo>
                <a:lnTo>
                  <a:pt x="64125" y="122625"/>
                </a:lnTo>
                <a:lnTo>
                  <a:pt x="63818" y="123136"/>
                </a:lnTo>
                <a:lnTo>
                  <a:pt x="64125" y="123136"/>
                </a:lnTo>
                <a:lnTo>
                  <a:pt x="64330" y="123648"/>
                </a:lnTo>
                <a:lnTo>
                  <a:pt x="64023" y="123648"/>
                </a:lnTo>
                <a:lnTo>
                  <a:pt x="64227" y="125284"/>
                </a:lnTo>
                <a:lnTo>
                  <a:pt x="64636" y="125489"/>
                </a:lnTo>
                <a:lnTo>
                  <a:pt x="64534" y="126511"/>
                </a:lnTo>
                <a:lnTo>
                  <a:pt x="64943" y="126716"/>
                </a:lnTo>
                <a:lnTo>
                  <a:pt x="64330" y="126716"/>
                </a:lnTo>
                <a:lnTo>
                  <a:pt x="64636" y="127432"/>
                </a:lnTo>
                <a:lnTo>
                  <a:pt x="64534" y="127739"/>
                </a:lnTo>
                <a:lnTo>
                  <a:pt x="64330" y="127023"/>
                </a:lnTo>
                <a:lnTo>
                  <a:pt x="64023" y="127432"/>
                </a:lnTo>
                <a:lnTo>
                  <a:pt x="64023" y="127432"/>
                </a:lnTo>
                <a:lnTo>
                  <a:pt x="64227" y="127023"/>
                </a:lnTo>
                <a:lnTo>
                  <a:pt x="64023" y="126614"/>
                </a:lnTo>
                <a:lnTo>
                  <a:pt x="64023" y="127023"/>
                </a:lnTo>
                <a:lnTo>
                  <a:pt x="63409" y="127125"/>
                </a:lnTo>
                <a:lnTo>
                  <a:pt x="63614" y="127432"/>
                </a:lnTo>
                <a:lnTo>
                  <a:pt x="63205" y="127943"/>
                </a:lnTo>
                <a:lnTo>
                  <a:pt x="63205" y="127943"/>
                </a:lnTo>
                <a:lnTo>
                  <a:pt x="63716" y="127739"/>
                </a:lnTo>
                <a:lnTo>
                  <a:pt x="64227" y="128148"/>
                </a:lnTo>
                <a:lnTo>
                  <a:pt x="64227" y="128045"/>
                </a:lnTo>
                <a:lnTo>
                  <a:pt x="64534" y="128250"/>
                </a:lnTo>
                <a:lnTo>
                  <a:pt x="64534" y="128455"/>
                </a:lnTo>
                <a:lnTo>
                  <a:pt x="64432" y="128659"/>
                </a:lnTo>
                <a:lnTo>
                  <a:pt x="64636" y="129068"/>
                </a:lnTo>
                <a:lnTo>
                  <a:pt x="65148" y="128864"/>
                </a:lnTo>
                <a:lnTo>
                  <a:pt x="65557" y="129477"/>
                </a:lnTo>
                <a:lnTo>
                  <a:pt x="64534" y="129273"/>
                </a:lnTo>
                <a:lnTo>
                  <a:pt x="65148" y="129682"/>
                </a:lnTo>
                <a:lnTo>
                  <a:pt x="65455" y="130705"/>
                </a:lnTo>
                <a:lnTo>
                  <a:pt x="65352" y="130295"/>
                </a:lnTo>
                <a:lnTo>
                  <a:pt x="65455" y="130295"/>
                </a:lnTo>
                <a:lnTo>
                  <a:pt x="65864" y="131216"/>
                </a:lnTo>
                <a:lnTo>
                  <a:pt x="65352" y="131420"/>
                </a:lnTo>
                <a:lnTo>
                  <a:pt x="66068" y="131727"/>
                </a:lnTo>
                <a:lnTo>
                  <a:pt x="65864" y="131727"/>
                </a:lnTo>
                <a:lnTo>
                  <a:pt x="66170" y="132034"/>
                </a:lnTo>
                <a:lnTo>
                  <a:pt x="66273" y="131727"/>
                </a:lnTo>
                <a:lnTo>
                  <a:pt x="66375" y="131932"/>
                </a:lnTo>
                <a:lnTo>
                  <a:pt x="66375" y="132239"/>
                </a:lnTo>
                <a:lnTo>
                  <a:pt x="66170" y="132034"/>
                </a:lnTo>
                <a:lnTo>
                  <a:pt x="65557" y="131625"/>
                </a:lnTo>
                <a:lnTo>
                  <a:pt x="65250" y="131932"/>
                </a:lnTo>
                <a:lnTo>
                  <a:pt x="67193" y="133261"/>
                </a:lnTo>
                <a:lnTo>
                  <a:pt x="67398" y="133159"/>
                </a:lnTo>
                <a:lnTo>
                  <a:pt x="67091" y="132750"/>
                </a:lnTo>
                <a:lnTo>
                  <a:pt x="67705" y="133057"/>
                </a:lnTo>
                <a:lnTo>
                  <a:pt x="67398" y="133159"/>
                </a:lnTo>
                <a:lnTo>
                  <a:pt x="67500" y="133261"/>
                </a:lnTo>
                <a:lnTo>
                  <a:pt x="67602" y="133159"/>
                </a:lnTo>
                <a:lnTo>
                  <a:pt x="67807" y="133568"/>
                </a:lnTo>
                <a:lnTo>
                  <a:pt x="67807" y="133568"/>
                </a:lnTo>
                <a:lnTo>
                  <a:pt x="67500" y="133261"/>
                </a:lnTo>
                <a:lnTo>
                  <a:pt x="67295" y="133364"/>
                </a:lnTo>
                <a:lnTo>
                  <a:pt x="66477" y="133364"/>
                </a:lnTo>
                <a:lnTo>
                  <a:pt x="66886" y="133773"/>
                </a:lnTo>
                <a:lnTo>
                  <a:pt x="67500" y="133670"/>
                </a:lnTo>
                <a:lnTo>
                  <a:pt x="67295" y="134080"/>
                </a:lnTo>
                <a:lnTo>
                  <a:pt x="67705" y="134284"/>
                </a:lnTo>
                <a:lnTo>
                  <a:pt x="67807" y="134080"/>
                </a:lnTo>
                <a:lnTo>
                  <a:pt x="67926" y="134000"/>
                </a:lnTo>
                <a:lnTo>
                  <a:pt x="67926" y="134000"/>
                </a:lnTo>
                <a:lnTo>
                  <a:pt x="68420" y="134693"/>
                </a:lnTo>
                <a:lnTo>
                  <a:pt x="69136" y="133977"/>
                </a:lnTo>
                <a:lnTo>
                  <a:pt x="69136" y="134284"/>
                </a:lnTo>
                <a:lnTo>
                  <a:pt x="68932" y="134489"/>
                </a:lnTo>
                <a:lnTo>
                  <a:pt x="68932" y="134693"/>
                </a:lnTo>
                <a:lnTo>
                  <a:pt x="68727" y="134795"/>
                </a:lnTo>
                <a:lnTo>
                  <a:pt x="69750" y="134795"/>
                </a:lnTo>
                <a:lnTo>
                  <a:pt x="69545" y="134182"/>
                </a:lnTo>
                <a:lnTo>
                  <a:pt x="69767" y="133988"/>
                </a:lnTo>
                <a:lnTo>
                  <a:pt x="69767" y="133988"/>
                </a:lnTo>
                <a:lnTo>
                  <a:pt x="70057" y="134182"/>
                </a:lnTo>
                <a:lnTo>
                  <a:pt x="69852" y="134284"/>
                </a:lnTo>
                <a:lnTo>
                  <a:pt x="70568" y="134591"/>
                </a:lnTo>
                <a:lnTo>
                  <a:pt x="70364" y="135000"/>
                </a:lnTo>
                <a:lnTo>
                  <a:pt x="71489" y="135614"/>
                </a:lnTo>
                <a:lnTo>
                  <a:pt x="71386" y="135716"/>
                </a:lnTo>
                <a:lnTo>
                  <a:pt x="70159" y="135205"/>
                </a:lnTo>
                <a:lnTo>
                  <a:pt x="70364" y="135205"/>
                </a:lnTo>
                <a:lnTo>
                  <a:pt x="70057" y="135000"/>
                </a:lnTo>
                <a:lnTo>
                  <a:pt x="69955" y="135102"/>
                </a:lnTo>
                <a:lnTo>
                  <a:pt x="70568" y="135716"/>
                </a:lnTo>
                <a:lnTo>
                  <a:pt x="70057" y="135511"/>
                </a:lnTo>
                <a:lnTo>
                  <a:pt x="69443" y="135716"/>
                </a:lnTo>
                <a:lnTo>
                  <a:pt x="69545" y="135818"/>
                </a:lnTo>
                <a:lnTo>
                  <a:pt x="73943" y="136125"/>
                </a:lnTo>
                <a:lnTo>
                  <a:pt x="74557" y="135818"/>
                </a:lnTo>
                <a:lnTo>
                  <a:pt x="71489" y="134489"/>
                </a:lnTo>
                <a:lnTo>
                  <a:pt x="71591" y="134284"/>
                </a:lnTo>
                <a:lnTo>
                  <a:pt x="71080" y="133875"/>
                </a:lnTo>
                <a:lnTo>
                  <a:pt x="69782" y="133975"/>
                </a:lnTo>
                <a:lnTo>
                  <a:pt x="69782" y="133975"/>
                </a:lnTo>
                <a:lnTo>
                  <a:pt x="70364" y="133466"/>
                </a:lnTo>
                <a:lnTo>
                  <a:pt x="71080" y="133568"/>
                </a:lnTo>
                <a:lnTo>
                  <a:pt x="71080" y="133568"/>
                </a:lnTo>
                <a:lnTo>
                  <a:pt x="70057" y="132852"/>
                </a:lnTo>
                <a:lnTo>
                  <a:pt x="70364" y="132750"/>
                </a:lnTo>
                <a:lnTo>
                  <a:pt x="69852" y="132341"/>
                </a:lnTo>
                <a:lnTo>
                  <a:pt x="70159" y="131318"/>
                </a:lnTo>
                <a:lnTo>
                  <a:pt x="69750" y="131216"/>
                </a:lnTo>
                <a:lnTo>
                  <a:pt x="69955" y="131216"/>
                </a:lnTo>
                <a:lnTo>
                  <a:pt x="69955" y="131011"/>
                </a:lnTo>
                <a:lnTo>
                  <a:pt x="70670" y="131216"/>
                </a:lnTo>
                <a:lnTo>
                  <a:pt x="70670" y="131216"/>
                </a:lnTo>
                <a:lnTo>
                  <a:pt x="70466" y="130500"/>
                </a:lnTo>
                <a:lnTo>
                  <a:pt x="71591" y="129170"/>
                </a:lnTo>
                <a:lnTo>
                  <a:pt x="71182" y="129068"/>
                </a:lnTo>
                <a:lnTo>
                  <a:pt x="71284" y="128455"/>
                </a:lnTo>
                <a:lnTo>
                  <a:pt x="69443" y="127330"/>
                </a:lnTo>
                <a:lnTo>
                  <a:pt x="69852" y="126409"/>
                </a:lnTo>
                <a:lnTo>
                  <a:pt x="70159" y="126205"/>
                </a:lnTo>
                <a:lnTo>
                  <a:pt x="70670" y="126205"/>
                </a:lnTo>
                <a:lnTo>
                  <a:pt x="70568" y="124670"/>
                </a:lnTo>
                <a:lnTo>
                  <a:pt x="71182" y="124159"/>
                </a:lnTo>
                <a:lnTo>
                  <a:pt x="70568" y="123852"/>
                </a:lnTo>
                <a:lnTo>
                  <a:pt x="70977" y="123750"/>
                </a:lnTo>
                <a:lnTo>
                  <a:pt x="71284" y="124057"/>
                </a:lnTo>
                <a:lnTo>
                  <a:pt x="71284" y="124057"/>
                </a:lnTo>
                <a:lnTo>
                  <a:pt x="70977" y="123443"/>
                </a:lnTo>
                <a:lnTo>
                  <a:pt x="70773" y="123545"/>
                </a:lnTo>
                <a:lnTo>
                  <a:pt x="70364" y="123239"/>
                </a:lnTo>
                <a:lnTo>
                  <a:pt x="69955" y="122318"/>
                </a:lnTo>
                <a:lnTo>
                  <a:pt x="70057" y="122011"/>
                </a:lnTo>
                <a:lnTo>
                  <a:pt x="71182" y="122318"/>
                </a:lnTo>
                <a:lnTo>
                  <a:pt x="72205" y="122011"/>
                </a:lnTo>
                <a:lnTo>
                  <a:pt x="72000" y="121193"/>
                </a:lnTo>
                <a:lnTo>
                  <a:pt x="72102" y="120886"/>
                </a:lnTo>
                <a:lnTo>
                  <a:pt x="71898" y="120580"/>
                </a:lnTo>
                <a:lnTo>
                  <a:pt x="72000" y="120580"/>
                </a:lnTo>
                <a:lnTo>
                  <a:pt x="71693" y="120170"/>
                </a:lnTo>
                <a:lnTo>
                  <a:pt x="75477" y="119250"/>
                </a:lnTo>
                <a:lnTo>
                  <a:pt x="75886" y="117716"/>
                </a:lnTo>
                <a:lnTo>
                  <a:pt x="73739" y="114545"/>
                </a:lnTo>
                <a:lnTo>
                  <a:pt x="73739" y="114034"/>
                </a:lnTo>
                <a:lnTo>
                  <a:pt x="73943" y="114034"/>
                </a:lnTo>
                <a:lnTo>
                  <a:pt x="73841" y="113420"/>
                </a:lnTo>
                <a:lnTo>
                  <a:pt x="74045" y="113932"/>
                </a:lnTo>
                <a:lnTo>
                  <a:pt x="73841" y="114341"/>
                </a:lnTo>
                <a:lnTo>
                  <a:pt x="74557" y="115466"/>
                </a:lnTo>
                <a:lnTo>
                  <a:pt x="77216" y="115875"/>
                </a:lnTo>
                <a:lnTo>
                  <a:pt x="79466" y="111580"/>
                </a:lnTo>
                <a:lnTo>
                  <a:pt x="79568" y="111682"/>
                </a:lnTo>
                <a:lnTo>
                  <a:pt x="79568" y="111273"/>
                </a:lnTo>
                <a:lnTo>
                  <a:pt x="79466" y="110966"/>
                </a:lnTo>
                <a:lnTo>
                  <a:pt x="79773" y="111273"/>
                </a:lnTo>
                <a:lnTo>
                  <a:pt x="79875" y="111273"/>
                </a:lnTo>
                <a:lnTo>
                  <a:pt x="79364" y="112500"/>
                </a:lnTo>
                <a:lnTo>
                  <a:pt x="79773" y="112193"/>
                </a:lnTo>
                <a:lnTo>
                  <a:pt x="80080" y="111170"/>
                </a:lnTo>
                <a:lnTo>
                  <a:pt x="79875" y="111273"/>
                </a:lnTo>
                <a:lnTo>
                  <a:pt x="79875" y="111273"/>
                </a:lnTo>
                <a:lnTo>
                  <a:pt x="81409" y="107898"/>
                </a:lnTo>
                <a:lnTo>
                  <a:pt x="81102" y="106159"/>
                </a:lnTo>
                <a:lnTo>
                  <a:pt x="81614" y="106057"/>
                </a:lnTo>
                <a:lnTo>
                  <a:pt x="81511" y="106159"/>
                </a:lnTo>
                <a:lnTo>
                  <a:pt x="85398" y="103705"/>
                </a:lnTo>
                <a:lnTo>
                  <a:pt x="85807" y="103602"/>
                </a:lnTo>
                <a:lnTo>
                  <a:pt x="85909" y="103398"/>
                </a:lnTo>
                <a:lnTo>
                  <a:pt x="86114" y="103705"/>
                </a:lnTo>
                <a:lnTo>
                  <a:pt x="86830" y="103602"/>
                </a:lnTo>
                <a:lnTo>
                  <a:pt x="86932" y="103091"/>
                </a:lnTo>
                <a:lnTo>
                  <a:pt x="87750" y="102580"/>
                </a:lnTo>
                <a:lnTo>
                  <a:pt x="89080" y="94398"/>
                </a:lnTo>
                <a:lnTo>
                  <a:pt x="89080" y="93170"/>
                </a:lnTo>
                <a:lnTo>
                  <a:pt x="89284" y="93068"/>
                </a:lnTo>
                <a:lnTo>
                  <a:pt x="89489" y="93375"/>
                </a:lnTo>
                <a:lnTo>
                  <a:pt x="90409" y="91534"/>
                </a:lnTo>
                <a:lnTo>
                  <a:pt x="90409" y="91739"/>
                </a:lnTo>
                <a:lnTo>
                  <a:pt x="92557" y="87136"/>
                </a:lnTo>
                <a:lnTo>
                  <a:pt x="91943" y="85398"/>
                </a:lnTo>
                <a:lnTo>
                  <a:pt x="84273" y="82739"/>
                </a:lnTo>
                <a:lnTo>
                  <a:pt x="84068" y="82943"/>
                </a:lnTo>
                <a:lnTo>
                  <a:pt x="83966" y="82534"/>
                </a:lnTo>
                <a:lnTo>
                  <a:pt x="83557" y="83352"/>
                </a:lnTo>
                <a:lnTo>
                  <a:pt x="83557" y="83352"/>
                </a:lnTo>
                <a:lnTo>
                  <a:pt x="83659" y="82636"/>
                </a:lnTo>
                <a:lnTo>
                  <a:pt x="83557" y="82330"/>
                </a:lnTo>
                <a:lnTo>
                  <a:pt x="83557" y="81818"/>
                </a:lnTo>
                <a:lnTo>
                  <a:pt x="80591" y="80795"/>
                </a:lnTo>
                <a:lnTo>
                  <a:pt x="79057" y="82739"/>
                </a:lnTo>
                <a:lnTo>
                  <a:pt x="79364" y="81818"/>
                </a:lnTo>
                <a:lnTo>
                  <a:pt x="78341" y="82125"/>
                </a:lnTo>
                <a:lnTo>
                  <a:pt x="77932" y="81307"/>
                </a:lnTo>
                <a:lnTo>
                  <a:pt x="77625" y="81205"/>
                </a:lnTo>
                <a:lnTo>
                  <a:pt x="77011" y="81614"/>
                </a:lnTo>
                <a:lnTo>
                  <a:pt x="76295" y="81614"/>
                </a:lnTo>
                <a:lnTo>
                  <a:pt x="78852" y="78750"/>
                </a:lnTo>
                <a:lnTo>
                  <a:pt x="77216" y="75375"/>
                </a:lnTo>
                <a:lnTo>
                  <a:pt x="77011" y="75580"/>
                </a:lnTo>
                <a:lnTo>
                  <a:pt x="76807" y="75068"/>
                </a:lnTo>
                <a:lnTo>
                  <a:pt x="76705" y="75170"/>
                </a:lnTo>
                <a:lnTo>
                  <a:pt x="75273" y="74148"/>
                </a:lnTo>
                <a:lnTo>
                  <a:pt x="75068" y="74557"/>
                </a:lnTo>
                <a:lnTo>
                  <a:pt x="74455" y="73841"/>
                </a:lnTo>
                <a:lnTo>
                  <a:pt x="73432" y="74148"/>
                </a:lnTo>
                <a:lnTo>
                  <a:pt x="72614" y="73943"/>
                </a:lnTo>
                <a:lnTo>
                  <a:pt x="72307" y="74352"/>
                </a:lnTo>
                <a:lnTo>
                  <a:pt x="72307" y="73739"/>
                </a:lnTo>
                <a:lnTo>
                  <a:pt x="71284" y="72920"/>
                </a:lnTo>
                <a:lnTo>
                  <a:pt x="70977" y="73432"/>
                </a:lnTo>
                <a:lnTo>
                  <a:pt x="70977" y="73432"/>
                </a:lnTo>
                <a:lnTo>
                  <a:pt x="71080" y="72307"/>
                </a:lnTo>
                <a:lnTo>
                  <a:pt x="69852" y="71284"/>
                </a:lnTo>
                <a:lnTo>
                  <a:pt x="68420" y="71182"/>
                </a:lnTo>
                <a:lnTo>
                  <a:pt x="68830" y="70875"/>
                </a:lnTo>
                <a:lnTo>
                  <a:pt x="69034" y="70568"/>
                </a:lnTo>
                <a:lnTo>
                  <a:pt x="68932" y="70159"/>
                </a:lnTo>
                <a:lnTo>
                  <a:pt x="68420" y="69852"/>
                </a:lnTo>
                <a:lnTo>
                  <a:pt x="68318" y="69955"/>
                </a:lnTo>
                <a:lnTo>
                  <a:pt x="68318" y="70159"/>
                </a:lnTo>
                <a:lnTo>
                  <a:pt x="67909" y="69852"/>
                </a:lnTo>
                <a:lnTo>
                  <a:pt x="67807" y="69955"/>
                </a:lnTo>
                <a:lnTo>
                  <a:pt x="67602" y="69545"/>
                </a:lnTo>
                <a:lnTo>
                  <a:pt x="67398" y="69648"/>
                </a:lnTo>
                <a:lnTo>
                  <a:pt x="67295" y="69239"/>
                </a:lnTo>
                <a:lnTo>
                  <a:pt x="68216" y="69034"/>
                </a:lnTo>
                <a:lnTo>
                  <a:pt x="66068" y="69136"/>
                </a:lnTo>
                <a:lnTo>
                  <a:pt x="66068" y="69239"/>
                </a:lnTo>
                <a:lnTo>
                  <a:pt x="66580" y="69239"/>
                </a:lnTo>
                <a:lnTo>
                  <a:pt x="65045" y="69648"/>
                </a:lnTo>
                <a:lnTo>
                  <a:pt x="64636" y="69443"/>
                </a:lnTo>
                <a:lnTo>
                  <a:pt x="64432" y="69136"/>
                </a:lnTo>
                <a:lnTo>
                  <a:pt x="62489" y="69136"/>
                </a:lnTo>
                <a:lnTo>
                  <a:pt x="62284" y="68523"/>
                </a:lnTo>
                <a:lnTo>
                  <a:pt x="61466" y="68216"/>
                </a:lnTo>
                <a:lnTo>
                  <a:pt x="61159" y="67705"/>
                </a:lnTo>
                <a:lnTo>
                  <a:pt x="60750" y="67705"/>
                </a:lnTo>
                <a:lnTo>
                  <a:pt x="61159" y="68114"/>
                </a:lnTo>
                <a:lnTo>
                  <a:pt x="59727" y="68727"/>
                </a:lnTo>
                <a:lnTo>
                  <a:pt x="59523" y="69239"/>
                </a:lnTo>
                <a:lnTo>
                  <a:pt x="59932" y="70057"/>
                </a:lnTo>
                <a:lnTo>
                  <a:pt x="59625" y="70670"/>
                </a:lnTo>
                <a:lnTo>
                  <a:pt x="59216" y="70364"/>
                </a:lnTo>
                <a:lnTo>
                  <a:pt x="59114" y="69648"/>
                </a:lnTo>
                <a:lnTo>
                  <a:pt x="59420" y="69239"/>
                </a:lnTo>
                <a:lnTo>
                  <a:pt x="59318" y="68727"/>
                </a:lnTo>
                <a:lnTo>
                  <a:pt x="59420" y="68727"/>
                </a:lnTo>
                <a:lnTo>
                  <a:pt x="59216" y="68114"/>
                </a:lnTo>
                <a:lnTo>
                  <a:pt x="59830" y="67807"/>
                </a:lnTo>
                <a:lnTo>
                  <a:pt x="59625" y="67295"/>
                </a:lnTo>
                <a:lnTo>
                  <a:pt x="56966" y="68932"/>
                </a:lnTo>
                <a:lnTo>
                  <a:pt x="56966" y="68727"/>
                </a:lnTo>
                <a:lnTo>
                  <a:pt x="56557" y="68625"/>
                </a:lnTo>
                <a:lnTo>
                  <a:pt x="55739" y="69648"/>
                </a:lnTo>
                <a:lnTo>
                  <a:pt x="55841" y="69545"/>
                </a:lnTo>
                <a:lnTo>
                  <a:pt x="55534" y="70364"/>
                </a:lnTo>
                <a:lnTo>
                  <a:pt x="54614" y="71182"/>
                </a:lnTo>
                <a:lnTo>
                  <a:pt x="54511" y="71898"/>
                </a:lnTo>
                <a:lnTo>
                  <a:pt x="52977" y="70364"/>
                </a:lnTo>
                <a:lnTo>
                  <a:pt x="52057" y="70261"/>
                </a:lnTo>
                <a:lnTo>
                  <a:pt x="51034" y="70875"/>
                </a:lnTo>
                <a:lnTo>
                  <a:pt x="50011" y="70670"/>
                </a:lnTo>
                <a:lnTo>
                  <a:pt x="50011" y="70670"/>
                </a:lnTo>
                <a:lnTo>
                  <a:pt x="50114" y="70875"/>
                </a:lnTo>
                <a:lnTo>
                  <a:pt x="48375" y="68420"/>
                </a:lnTo>
                <a:lnTo>
                  <a:pt x="48580" y="67602"/>
                </a:lnTo>
                <a:lnTo>
                  <a:pt x="48682" y="67705"/>
                </a:lnTo>
                <a:lnTo>
                  <a:pt x="48784" y="66989"/>
                </a:lnTo>
                <a:lnTo>
                  <a:pt x="48784" y="67193"/>
                </a:lnTo>
                <a:lnTo>
                  <a:pt x="49193" y="64739"/>
                </a:lnTo>
                <a:lnTo>
                  <a:pt x="48989" y="64330"/>
                </a:lnTo>
                <a:lnTo>
                  <a:pt x="48580" y="64125"/>
                </a:lnTo>
                <a:lnTo>
                  <a:pt x="48886" y="64227"/>
                </a:lnTo>
                <a:lnTo>
                  <a:pt x="48273" y="63716"/>
                </a:lnTo>
                <a:lnTo>
                  <a:pt x="44284" y="63614"/>
                </a:lnTo>
                <a:lnTo>
                  <a:pt x="45000" y="62795"/>
                </a:lnTo>
                <a:lnTo>
                  <a:pt x="45102" y="61159"/>
                </a:lnTo>
                <a:lnTo>
                  <a:pt x="45409" y="60648"/>
                </a:lnTo>
                <a:lnTo>
                  <a:pt x="45511" y="61261"/>
                </a:lnTo>
                <a:lnTo>
                  <a:pt x="46023" y="60136"/>
                </a:lnTo>
                <a:lnTo>
                  <a:pt x="45818" y="60239"/>
                </a:lnTo>
                <a:lnTo>
                  <a:pt x="46125" y="59932"/>
                </a:lnTo>
                <a:lnTo>
                  <a:pt x="46125" y="59625"/>
                </a:lnTo>
                <a:lnTo>
                  <a:pt x="46534" y="58807"/>
                </a:lnTo>
                <a:lnTo>
                  <a:pt x="46432" y="57989"/>
                </a:lnTo>
                <a:lnTo>
                  <a:pt x="43875" y="58295"/>
                </a:lnTo>
                <a:lnTo>
                  <a:pt x="42955" y="60239"/>
                </a:lnTo>
                <a:lnTo>
                  <a:pt x="42341" y="60648"/>
                </a:lnTo>
                <a:lnTo>
                  <a:pt x="42545" y="60648"/>
                </a:lnTo>
                <a:lnTo>
                  <a:pt x="42443" y="60955"/>
                </a:lnTo>
                <a:lnTo>
                  <a:pt x="39477" y="61261"/>
                </a:lnTo>
                <a:lnTo>
                  <a:pt x="38557" y="60750"/>
                </a:lnTo>
                <a:lnTo>
                  <a:pt x="38557" y="60750"/>
                </a:lnTo>
                <a:lnTo>
                  <a:pt x="38659" y="60852"/>
                </a:lnTo>
                <a:lnTo>
                  <a:pt x="38659" y="60852"/>
                </a:lnTo>
                <a:lnTo>
                  <a:pt x="38352" y="60648"/>
                </a:lnTo>
                <a:lnTo>
                  <a:pt x="38352" y="60648"/>
                </a:lnTo>
                <a:lnTo>
                  <a:pt x="38557" y="60750"/>
                </a:lnTo>
                <a:lnTo>
                  <a:pt x="37432" y="57989"/>
                </a:lnTo>
                <a:lnTo>
                  <a:pt x="37432" y="58193"/>
                </a:lnTo>
                <a:lnTo>
                  <a:pt x="37227" y="57375"/>
                </a:lnTo>
                <a:lnTo>
                  <a:pt x="37432" y="57989"/>
                </a:lnTo>
                <a:lnTo>
                  <a:pt x="38455" y="52159"/>
                </a:lnTo>
                <a:lnTo>
                  <a:pt x="38250" y="51750"/>
                </a:lnTo>
                <a:lnTo>
                  <a:pt x="38761" y="51545"/>
                </a:lnTo>
                <a:lnTo>
                  <a:pt x="38761" y="51341"/>
                </a:lnTo>
                <a:lnTo>
                  <a:pt x="39068" y="51136"/>
                </a:lnTo>
                <a:lnTo>
                  <a:pt x="38966" y="51136"/>
                </a:lnTo>
                <a:lnTo>
                  <a:pt x="39170" y="51034"/>
                </a:lnTo>
                <a:lnTo>
                  <a:pt x="39375" y="50830"/>
                </a:lnTo>
                <a:lnTo>
                  <a:pt x="39682" y="50727"/>
                </a:lnTo>
                <a:lnTo>
                  <a:pt x="39580" y="50523"/>
                </a:lnTo>
                <a:lnTo>
                  <a:pt x="40091" y="50625"/>
                </a:lnTo>
                <a:lnTo>
                  <a:pt x="41216" y="49909"/>
                </a:lnTo>
                <a:lnTo>
                  <a:pt x="41216" y="49705"/>
                </a:lnTo>
                <a:lnTo>
                  <a:pt x="41420" y="49398"/>
                </a:lnTo>
                <a:lnTo>
                  <a:pt x="41420" y="49602"/>
                </a:lnTo>
                <a:lnTo>
                  <a:pt x="41625" y="49602"/>
                </a:lnTo>
                <a:lnTo>
                  <a:pt x="41318" y="49807"/>
                </a:lnTo>
                <a:lnTo>
                  <a:pt x="42341" y="49193"/>
                </a:lnTo>
                <a:lnTo>
                  <a:pt x="43773" y="49602"/>
                </a:lnTo>
                <a:lnTo>
                  <a:pt x="43977" y="49398"/>
                </a:lnTo>
                <a:lnTo>
                  <a:pt x="44489" y="49602"/>
                </a:lnTo>
                <a:lnTo>
                  <a:pt x="44489" y="49909"/>
                </a:lnTo>
                <a:lnTo>
                  <a:pt x="44386" y="49909"/>
                </a:lnTo>
                <a:lnTo>
                  <a:pt x="45205" y="50114"/>
                </a:lnTo>
                <a:lnTo>
                  <a:pt x="45409" y="49705"/>
                </a:lnTo>
                <a:lnTo>
                  <a:pt x="45920" y="50216"/>
                </a:lnTo>
                <a:lnTo>
                  <a:pt x="46125" y="50216"/>
                </a:lnTo>
                <a:lnTo>
                  <a:pt x="45818" y="49705"/>
                </a:lnTo>
                <a:lnTo>
                  <a:pt x="46227" y="49091"/>
                </a:lnTo>
                <a:lnTo>
                  <a:pt x="46227" y="49091"/>
                </a:lnTo>
                <a:lnTo>
                  <a:pt x="45920" y="49295"/>
                </a:lnTo>
                <a:lnTo>
                  <a:pt x="46023" y="48989"/>
                </a:lnTo>
                <a:lnTo>
                  <a:pt x="45307" y="49091"/>
                </a:lnTo>
                <a:lnTo>
                  <a:pt x="47557" y="48477"/>
                </a:lnTo>
                <a:lnTo>
                  <a:pt x="47557" y="48477"/>
                </a:lnTo>
                <a:lnTo>
                  <a:pt x="47455" y="48989"/>
                </a:lnTo>
                <a:lnTo>
                  <a:pt x="47966" y="48784"/>
                </a:lnTo>
                <a:lnTo>
                  <a:pt x="47966" y="48886"/>
                </a:lnTo>
                <a:lnTo>
                  <a:pt x="48477" y="48580"/>
                </a:lnTo>
                <a:lnTo>
                  <a:pt x="48477" y="48580"/>
                </a:lnTo>
                <a:lnTo>
                  <a:pt x="48170" y="48886"/>
                </a:lnTo>
                <a:lnTo>
                  <a:pt x="48886" y="48784"/>
                </a:lnTo>
                <a:lnTo>
                  <a:pt x="49602" y="48886"/>
                </a:lnTo>
                <a:lnTo>
                  <a:pt x="49500" y="49091"/>
                </a:lnTo>
                <a:lnTo>
                  <a:pt x="49655" y="49401"/>
                </a:lnTo>
                <a:lnTo>
                  <a:pt x="49655" y="49401"/>
                </a:lnTo>
                <a:lnTo>
                  <a:pt x="51239" y="49500"/>
                </a:lnTo>
                <a:lnTo>
                  <a:pt x="51750" y="50216"/>
                </a:lnTo>
                <a:lnTo>
                  <a:pt x="51443" y="51545"/>
                </a:lnTo>
                <a:lnTo>
                  <a:pt x="51648" y="51239"/>
                </a:lnTo>
                <a:lnTo>
                  <a:pt x="51852" y="51341"/>
                </a:lnTo>
                <a:lnTo>
                  <a:pt x="51443" y="51750"/>
                </a:lnTo>
                <a:lnTo>
                  <a:pt x="52670" y="54102"/>
                </a:lnTo>
                <a:lnTo>
                  <a:pt x="52875" y="54102"/>
                </a:lnTo>
                <a:lnTo>
                  <a:pt x="53485" y="53390"/>
                </a:lnTo>
                <a:lnTo>
                  <a:pt x="53485" y="53390"/>
                </a:lnTo>
                <a:lnTo>
                  <a:pt x="53403" y="50915"/>
                </a:lnTo>
                <a:lnTo>
                  <a:pt x="53591" y="50727"/>
                </a:lnTo>
                <a:lnTo>
                  <a:pt x="53489" y="47761"/>
                </a:lnTo>
                <a:lnTo>
                  <a:pt x="53693" y="47659"/>
                </a:lnTo>
                <a:lnTo>
                  <a:pt x="54307" y="46636"/>
                </a:lnTo>
                <a:lnTo>
                  <a:pt x="54307" y="46841"/>
                </a:lnTo>
                <a:lnTo>
                  <a:pt x="54409" y="46739"/>
                </a:lnTo>
                <a:lnTo>
                  <a:pt x="54409" y="46636"/>
                </a:lnTo>
                <a:lnTo>
                  <a:pt x="55841" y="45716"/>
                </a:lnTo>
                <a:lnTo>
                  <a:pt x="55841" y="45818"/>
                </a:lnTo>
                <a:lnTo>
                  <a:pt x="57170" y="44898"/>
                </a:lnTo>
                <a:lnTo>
                  <a:pt x="57170" y="45102"/>
                </a:lnTo>
                <a:lnTo>
                  <a:pt x="57784" y="44284"/>
                </a:lnTo>
                <a:lnTo>
                  <a:pt x="58705" y="44080"/>
                </a:lnTo>
                <a:lnTo>
                  <a:pt x="58193" y="43875"/>
                </a:lnTo>
                <a:lnTo>
                  <a:pt x="58602" y="43875"/>
                </a:lnTo>
                <a:lnTo>
                  <a:pt x="58295" y="43466"/>
                </a:lnTo>
                <a:lnTo>
                  <a:pt x="59420" y="43364"/>
                </a:lnTo>
                <a:lnTo>
                  <a:pt x="59523" y="43057"/>
                </a:lnTo>
                <a:lnTo>
                  <a:pt x="59523" y="43057"/>
                </a:lnTo>
                <a:lnTo>
                  <a:pt x="59216" y="43364"/>
                </a:lnTo>
                <a:lnTo>
                  <a:pt x="58705" y="43057"/>
                </a:lnTo>
                <a:lnTo>
                  <a:pt x="58807" y="42750"/>
                </a:lnTo>
                <a:lnTo>
                  <a:pt x="59216" y="42852"/>
                </a:lnTo>
                <a:lnTo>
                  <a:pt x="59318" y="42750"/>
                </a:lnTo>
                <a:lnTo>
                  <a:pt x="59523" y="42852"/>
                </a:lnTo>
                <a:lnTo>
                  <a:pt x="59523" y="42545"/>
                </a:lnTo>
                <a:lnTo>
                  <a:pt x="59420" y="42034"/>
                </a:lnTo>
                <a:lnTo>
                  <a:pt x="59216" y="41932"/>
                </a:lnTo>
                <a:lnTo>
                  <a:pt x="58705" y="41625"/>
                </a:lnTo>
                <a:lnTo>
                  <a:pt x="59114" y="41727"/>
                </a:lnTo>
                <a:lnTo>
                  <a:pt x="59216" y="41932"/>
                </a:lnTo>
                <a:lnTo>
                  <a:pt x="59216" y="41932"/>
                </a:lnTo>
                <a:lnTo>
                  <a:pt x="59114" y="41420"/>
                </a:lnTo>
                <a:lnTo>
                  <a:pt x="59420" y="41420"/>
                </a:lnTo>
                <a:lnTo>
                  <a:pt x="59523" y="41318"/>
                </a:lnTo>
                <a:lnTo>
                  <a:pt x="59011" y="40705"/>
                </a:lnTo>
                <a:lnTo>
                  <a:pt x="59523" y="41216"/>
                </a:lnTo>
                <a:lnTo>
                  <a:pt x="59523" y="40807"/>
                </a:lnTo>
                <a:lnTo>
                  <a:pt x="58909" y="40500"/>
                </a:lnTo>
                <a:lnTo>
                  <a:pt x="59318" y="39989"/>
                </a:lnTo>
                <a:lnTo>
                  <a:pt x="59011" y="40500"/>
                </a:lnTo>
                <a:lnTo>
                  <a:pt x="59216" y="40398"/>
                </a:lnTo>
                <a:lnTo>
                  <a:pt x="59216" y="40602"/>
                </a:lnTo>
                <a:lnTo>
                  <a:pt x="59318" y="40500"/>
                </a:lnTo>
                <a:lnTo>
                  <a:pt x="59625" y="40807"/>
                </a:lnTo>
                <a:lnTo>
                  <a:pt x="59523" y="40295"/>
                </a:lnTo>
                <a:lnTo>
                  <a:pt x="59727" y="40500"/>
                </a:lnTo>
                <a:lnTo>
                  <a:pt x="59830" y="39580"/>
                </a:lnTo>
                <a:lnTo>
                  <a:pt x="60034" y="39477"/>
                </a:lnTo>
                <a:lnTo>
                  <a:pt x="60034" y="39580"/>
                </a:lnTo>
                <a:lnTo>
                  <a:pt x="60136" y="39375"/>
                </a:lnTo>
                <a:lnTo>
                  <a:pt x="60136" y="39477"/>
                </a:lnTo>
                <a:lnTo>
                  <a:pt x="60443" y="39273"/>
                </a:lnTo>
                <a:lnTo>
                  <a:pt x="60443" y="39375"/>
                </a:lnTo>
                <a:lnTo>
                  <a:pt x="60341" y="39477"/>
                </a:lnTo>
                <a:lnTo>
                  <a:pt x="60443" y="39477"/>
                </a:lnTo>
                <a:lnTo>
                  <a:pt x="60034" y="39784"/>
                </a:lnTo>
                <a:lnTo>
                  <a:pt x="60136" y="39784"/>
                </a:lnTo>
                <a:lnTo>
                  <a:pt x="59830" y="40193"/>
                </a:lnTo>
                <a:lnTo>
                  <a:pt x="60136" y="40295"/>
                </a:lnTo>
                <a:lnTo>
                  <a:pt x="60136" y="40500"/>
                </a:lnTo>
                <a:lnTo>
                  <a:pt x="60034" y="40705"/>
                </a:lnTo>
                <a:lnTo>
                  <a:pt x="60034" y="40909"/>
                </a:lnTo>
                <a:lnTo>
                  <a:pt x="60136" y="40909"/>
                </a:lnTo>
                <a:lnTo>
                  <a:pt x="59727" y="41830"/>
                </a:lnTo>
                <a:lnTo>
                  <a:pt x="60750" y="40500"/>
                </a:lnTo>
                <a:lnTo>
                  <a:pt x="60750" y="39375"/>
                </a:lnTo>
                <a:lnTo>
                  <a:pt x="61057" y="39886"/>
                </a:lnTo>
                <a:lnTo>
                  <a:pt x="62182" y="38864"/>
                </a:lnTo>
                <a:lnTo>
                  <a:pt x="62386" y="38455"/>
                </a:lnTo>
                <a:lnTo>
                  <a:pt x="62284" y="38250"/>
                </a:lnTo>
                <a:lnTo>
                  <a:pt x="62591" y="37636"/>
                </a:lnTo>
                <a:lnTo>
                  <a:pt x="62489" y="38148"/>
                </a:lnTo>
                <a:lnTo>
                  <a:pt x="64943" y="37125"/>
                </a:lnTo>
                <a:lnTo>
                  <a:pt x="65045" y="37227"/>
                </a:lnTo>
                <a:lnTo>
                  <a:pt x="65148" y="37125"/>
                </a:lnTo>
                <a:lnTo>
                  <a:pt x="65148" y="37125"/>
                </a:lnTo>
                <a:lnTo>
                  <a:pt x="65045" y="37432"/>
                </a:lnTo>
                <a:lnTo>
                  <a:pt x="65557" y="37227"/>
                </a:lnTo>
                <a:lnTo>
                  <a:pt x="65557" y="37227"/>
                </a:lnTo>
                <a:lnTo>
                  <a:pt x="65455" y="37330"/>
                </a:lnTo>
                <a:lnTo>
                  <a:pt x="66068" y="37227"/>
                </a:lnTo>
                <a:lnTo>
                  <a:pt x="65966" y="36818"/>
                </a:lnTo>
                <a:lnTo>
                  <a:pt x="65761" y="37125"/>
                </a:lnTo>
                <a:lnTo>
                  <a:pt x="65455" y="36614"/>
                </a:lnTo>
                <a:lnTo>
                  <a:pt x="66784" y="35080"/>
                </a:lnTo>
                <a:lnTo>
                  <a:pt x="66886" y="35182"/>
                </a:lnTo>
                <a:lnTo>
                  <a:pt x="66989" y="34977"/>
                </a:lnTo>
                <a:lnTo>
                  <a:pt x="66989" y="35080"/>
                </a:lnTo>
                <a:lnTo>
                  <a:pt x="67091" y="34875"/>
                </a:lnTo>
                <a:lnTo>
                  <a:pt x="67091" y="35080"/>
                </a:lnTo>
                <a:lnTo>
                  <a:pt x="67193" y="34977"/>
                </a:lnTo>
                <a:lnTo>
                  <a:pt x="68011" y="34364"/>
                </a:lnTo>
                <a:lnTo>
                  <a:pt x="68011" y="34466"/>
                </a:lnTo>
                <a:lnTo>
                  <a:pt x="67909" y="34568"/>
                </a:lnTo>
                <a:lnTo>
                  <a:pt x="68114" y="34670"/>
                </a:lnTo>
                <a:lnTo>
                  <a:pt x="68216" y="34364"/>
                </a:lnTo>
                <a:lnTo>
                  <a:pt x="68523" y="34568"/>
                </a:lnTo>
                <a:lnTo>
                  <a:pt x="69136" y="34261"/>
                </a:lnTo>
                <a:lnTo>
                  <a:pt x="69545" y="33648"/>
                </a:lnTo>
                <a:lnTo>
                  <a:pt x="70568" y="33443"/>
                </a:lnTo>
                <a:lnTo>
                  <a:pt x="70466" y="33545"/>
                </a:lnTo>
                <a:lnTo>
                  <a:pt x="71795" y="32932"/>
                </a:lnTo>
                <a:lnTo>
                  <a:pt x="72102" y="33034"/>
                </a:lnTo>
                <a:lnTo>
                  <a:pt x="71386" y="33443"/>
                </a:lnTo>
                <a:lnTo>
                  <a:pt x="72716" y="33443"/>
                </a:lnTo>
                <a:lnTo>
                  <a:pt x="71898" y="33852"/>
                </a:lnTo>
                <a:lnTo>
                  <a:pt x="71898" y="33545"/>
                </a:lnTo>
                <a:lnTo>
                  <a:pt x="71795" y="33545"/>
                </a:lnTo>
                <a:lnTo>
                  <a:pt x="70568" y="34261"/>
                </a:lnTo>
                <a:lnTo>
                  <a:pt x="70568" y="34261"/>
                </a:lnTo>
                <a:lnTo>
                  <a:pt x="70364" y="34364"/>
                </a:lnTo>
                <a:lnTo>
                  <a:pt x="69955" y="35182"/>
                </a:lnTo>
                <a:lnTo>
                  <a:pt x="70261" y="35386"/>
                </a:lnTo>
                <a:lnTo>
                  <a:pt x="71795" y="34364"/>
                </a:lnTo>
                <a:lnTo>
                  <a:pt x="71795" y="34466"/>
                </a:lnTo>
                <a:lnTo>
                  <a:pt x="71898" y="34261"/>
                </a:lnTo>
                <a:lnTo>
                  <a:pt x="74250" y="33648"/>
                </a:lnTo>
                <a:lnTo>
                  <a:pt x="74250" y="33443"/>
                </a:lnTo>
                <a:lnTo>
                  <a:pt x="74250" y="33136"/>
                </a:lnTo>
                <a:lnTo>
                  <a:pt x="73943" y="32932"/>
                </a:lnTo>
                <a:lnTo>
                  <a:pt x="73227" y="33239"/>
                </a:lnTo>
                <a:lnTo>
                  <a:pt x="73330" y="33136"/>
                </a:lnTo>
                <a:lnTo>
                  <a:pt x="72307" y="32830"/>
                </a:lnTo>
                <a:lnTo>
                  <a:pt x="72511" y="32727"/>
                </a:lnTo>
                <a:lnTo>
                  <a:pt x="72000" y="32420"/>
                </a:lnTo>
                <a:lnTo>
                  <a:pt x="72000" y="31807"/>
                </a:lnTo>
                <a:lnTo>
                  <a:pt x="71693" y="31705"/>
                </a:lnTo>
                <a:lnTo>
                  <a:pt x="72409" y="31091"/>
                </a:lnTo>
                <a:lnTo>
                  <a:pt x="72146" y="31003"/>
                </a:lnTo>
                <a:lnTo>
                  <a:pt x="72146" y="31003"/>
                </a:lnTo>
                <a:lnTo>
                  <a:pt x="71795" y="31091"/>
                </a:lnTo>
                <a:lnTo>
                  <a:pt x="70875" y="30784"/>
                </a:lnTo>
                <a:lnTo>
                  <a:pt x="72102" y="30784"/>
                </a:lnTo>
                <a:lnTo>
                  <a:pt x="72818" y="29966"/>
                </a:lnTo>
                <a:lnTo>
                  <a:pt x="70568" y="29966"/>
                </a:lnTo>
                <a:lnTo>
                  <a:pt x="63307" y="33852"/>
                </a:lnTo>
                <a:lnTo>
                  <a:pt x="63307" y="33852"/>
                </a:lnTo>
                <a:lnTo>
                  <a:pt x="68114" y="31091"/>
                </a:lnTo>
                <a:lnTo>
                  <a:pt x="67602" y="30375"/>
                </a:lnTo>
                <a:lnTo>
                  <a:pt x="79977" y="27205"/>
                </a:lnTo>
                <a:lnTo>
                  <a:pt x="80795" y="26489"/>
                </a:lnTo>
                <a:lnTo>
                  <a:pt x="80591" y="26284"/>
                </a:lnTo>
                <a:lnTo>
                  <a:pt x="81000" y="26080"/>
                </a:lnTo>
                <a:lnTo>
                  <a:pt x="81205" y="25466"/>
                </a:lnTo>
                <a:lnTo>
                  <a:pt x="80898" y="25159"/>
                </a:lnTo>
                <a:lnTo>
                  <a:pt x="80080" y="25364"/>
                </a:lnTo>
                <a:lnTo>
                  <a:pt x="79977" y="25261"/>
                </a:lnTo>
                <a:lnTo>
                  <a:pt x="80386" y="24852"/>
                </a:lnTo>
                <a:lnTo>
                  <a:pt x="79875" y="24750"/>
                </a:lnTo>
                <a:lnTo>
                  <a:pt x="77727" y="25568"/>
                </a:lnTo>
                <a:lnTo>
                  <a:pt x="78034" y="25364"/>
                </a:lnTo>
                <a:lnTo>
                  <a:pt x="77830" y="25261"/>
                </a:lnTo>
                <a:lnTo>
                  <a:pt x="80182" y="24545"/>
                </a:lnTo>
                <a:lnTo>
                  <a:pt x="80182" y="24034"/>
                </a:lnTo>
                <a:lnTo>
                  <a:pt x="79773" y="24136"/>
                </a:lnTo>
                <a:lnTo>
                  <a:pt x="79261" y="23727"/>
                </a:lnTo>
                <a:lnTo>
                  <a:pt x="78648" y="24034"/>
                </a:lnTo>
                <a:lnTo>
                  <a:pt x="79159" y="23727"/>
                </a:lnTo>
                <a:lnTo>
                  <a:pt x="78852" y="23625"/>
                </a:lnTo>
                <a:lnTo>
                  <a:pt x="78239" y="23830"/>
                </a:lnTo>
                <a:lnTo>
                  <a:pt x="78648" y="23523"/>
                </a:lnTo>
                <a:lnTo>
                  <a:pt x="78648" y="23114"/>
                </a:lnTo>
                <a:lnTo>
                  <a:pt x="78545" y="23216"/>
                </a:lnTo>
                <a:lnTo>
                  <a:pt x="78443" y="23011"/>
                </a:lnTo>
                <a:lnTo>
                  <a:pt x="77932" y="22909"/>
                </a:lnTo>
                <a:lnTo>
                  <a:pt x="78136" y="22705"/>
                </a:lnTo>
                <a:lnTo>
                  <a:pt x="77830" y="22705"/>
                </a:lnTo>
                <a:lnTo>
                  <a:pt x="78136" y="22602"/>
                </a:lnTo>
                <a:lnTo>
                  <a:pt x="77727" y="22500"/>
                </a:lnTo>
                <a:lnTo>
                  <a:pt x="77932" y="22398"/>
                </a:lnTo>
                <a:lnTo>
                  <a:pt x="77523" y="22193"/>
                </a:lnTo>
                <a:lnTo>
                  <a:pt x="78341" y="22091"/>
                </a:lnTo>
                <a:lnTo>
                  <a:pt x="77727" y="21477"/>
                </a:lnTo>
                <a:lnTo>
                  <a:pt x="78341" y="21170"/>
                </a:lnTo>
                <a:lnTo>
                  <a:pt x="78034" y="20864"/>
                </a:lnTo>
                <a:lnTo>
                  <a:pt x="77420" y="20966"/>
                </a:lnTo>
                <a:lnTo>
                  <a:pt x="77420" y="20966"/>
                </a:lnTo>
                <a:lnTo>
                  <a:pt x="78136" y="20557"/>
                </a:lnTo>
                <a:lnTo>
                  <a:pt x="77318" y="20659"/>
                </a:lnTo>
                <a:lnTo>
                  <a:pt x="77318" y="20659"/>
                </a:lnTo>
                <a:lnTo>
                  <a:pt x="77932" y="20455"/>
                </a:lnTo>
                <a:lnTo>
                  <a:pt x="77727" y="20148"/>
                </a:lnTo>
                <a:lnTo>
                  <a:pt x="77932" y="20045"/>
                </a:lnTo>
                <a:lnTo>
                  <a:pt x="77318" y="20045"/>
                </a:lnTo>
                <a:lnTo>
                  <a:pt x="77727" y="19943"/>
                </a:lnTo>
                <a:lnTo>
                  <a:pt x="77523" y="19636"/>
                </a:lnTo>
                <a:lnTo>
                  <a:pt x="77727" y="19534"/>
                </a:lnTo>
                <a:lnTo>
                  <a:pt x="77625" y="19330"/>
                </a:lnTo>
                <a:lnTo>
                  <a:pt x="77420" y="19330"/>
                </a:lnTo>
                <a:lnTo>
                  <a:pt x="77216" y="19125"/>
                </a:lnTo>
                <a:lnTo>
                  <a:pt x="77216" y="18818"/>
                </a:lnTo>
                <a:lnTo>
                  <a:pt x="76705" y="19739"/>
                </a:lnTo>
                <a:lnTo>
                  <a:pt x="76398" y="19739"/>
                </a:lnTo>
                <a:lnTo>
                  <a:pt x="76295" y="20045"/>
                </a:lnTo>
                <a:lnTo>
                  <a:pt x="75580" y="20557"/>
                </a:lnTo>
                <a:lnTo>
                  <a:pt x="75477" y="20250"/>
                </a:lnTo>
                <a:lnTo>
                  <a:pt x="74148" y="21068"/>
                </a:lnTo>
                <a:lnTo>
                  <a:pt x="74250" y="20659"/>
                </a:lnTo>
                <a:lnTo>
                  <a:pt x="73943" y="20864"/>
                </a:lnTo>
                <a:lnTo>
                  <a:pt x="73841" y="20761"/>
                </a:lnTo>
                <a:lnTo>
                  <a:pt x="73739" y="20761"/>
                </a:lnTo>
                <a:lnTo>
                  <a:pt x="73943" y="20250"/>
                </a:lnTo>
                <a:lnTo>
                  <a:pt x="72716" y="20250"/>
                </a:lnTo>
                <a:lnTo>
                  <a:pt x="73534" y="19739"/>
                </a:lnTo>
                <a:lnTo>
                  <a:pt x="73330" y="19739"/>
                </a:lnTo>
                <a:lnTo>
                  <a:pt x="73534" y="19330"/>
                </a:lnTo>
                <a:lnTo>
                  <a:pt x="72920" y="19125"/>
                </a:lnTo>
                <a:lnTo>
                  <a:pt x="73636" y="19023"/>
                </a:lnTo>
                <a:lnTo>
                  <a:pt x="74148" y="18102"/>
                </a:lnTo>
                <a:lnTo>
                  <a:pt x="74148" y="18102"/>
                </a:lnTo>
                <a:lnTo>
                  <a:pt x="73841" y="18307"/>
                </a:lnTo>
                <a:lnTo>
                  <a:pt x="72716" y="17795"/>
                </a:lnTo>
                <a:lnTo>
                  <a:pt x="73023" y="17591"/>
                </a:lnTo>
                <a:lnTo>
                  <a:pt x="72511" y="17591"/>
                </a:lnTo>
                <a:lnTo>
                  <a:pt x="72000" y="16875"/>
                </a:lnTo>
                <a:lnTo>
                  <a:pt x="70364" y="17080"/>
                </a:lnTo>
                <a:lnTo>
                  <a:pt x="70466" y="16977"/>
                </a:lnTo>
                <a:lnTo>
                  <a:pt x="68932" y="16875"/>
                </a:lnTo>
                <a:lnTo>
                  <a:pt x="68727" y="17693"/>
                </a:lnTo>
                <a:lnTo>
                  <a:pt x="67909" y="18307"/>
                </a:lnTo>
                <a:lnTo>
                  <a:pt x="68318" y="18307"/>
                </a:lnTo>
                <a:lnTo>
                  <a:pt x="67909" y="19023"/>
                </a:lnTo>
                <a:lnTo>
                  <a:pt x="68114" y="19125"/>
                </a:lnTo>
                <a:lnTo>
                  <a:pt x="66580" y="20250"/>
                </a:lnTo>
                <a:lnTo>
                  <a:pt x="67193" y="21784"/>
                </a:lnTo>
                <a:lnTo>
                  <a:pt x="63511" y="24239"/>
                </a:lnTo>
                <a:lnTo>
                  <a:pt x="63716" y="24750"/>
                </a:lnTo>
                <a:lnTo>
                  <a:pt x="63614" y="24750"/>
                </a:lnTo>
                <a:lnTo>
                  <a:pt x="63716" y="25057"/>
                </a:lnTo>
                <a:lnTo>
                  <a:pt x="63307" y="26591"/>
                </a:lnTo>
                <a:lnTo>
                  <a:pt x="62693" y="27000"/>
                </a:lnTo>
                <a:lnTo>
                  <a:pt x="62795" y="27307"/>
                </a:lnTo>
                <a:lnTo>
                  <a:pt x="62489" y="27614"/>
                </a:lnTo>
                <a:lnTo>
                  <a:pt x="62386" y="27205"/>
                </a:lnTo>
                <a:lnTo>
                  <a:pt x="61977" y="27511"/>
                </a:lnTo>
                <a:lnTo>
                  <a:pt x="61977" y="28023"/>
                </a:lnTo>
                <a:lnTo>
                  <a:pt x="60955" y="27716"/>
                </a:lnTo>
                <a:lnTo>
                  <a:pt x="61364" y="27000"/>
                </a:lnTo>
                <a:lnTo>
                  <a:pt x="60648" y="26591"/>
                </a:lnTo>
                <a:lnTo>
                  <a:pt x="61466" y="24341"/>
                </a:lnTo>
                <a:lnTo>
                  <a:pt x="60852" y="23625"/>
                </a:lnTo>
                <a:lnTo>
                  <a:pt x="59420" y="23830"/>
                </a:lnTo>
                <a:lnTo>
                  <a:pt x="59216" y="23216"/>
                </a:lnTo>
                <a:lnTo>
                  <a:pt x="57682" y="22091"/>
                </a:lnTo>
                <a:lnTo>
                  <a:pt x="55227" y="21989"/>
                </a:lnTo>
                <a:lnTo>
                  <a:pt x="55330" y="21886"/>
                </a:lnTo>
                <a:lnTo>
                  <a:pt x="54920" y="22091"/>
                </a:lnTo>
                <a:lnTo>
                  <a:pt x="55636" y="20761"/>
                </a:lnTo>
                <a:lnTo>
                  <a:pt x="55534" y="20250"/>
                </a:lnTo>
                <a:lnTo>
                  <a:pt x="54614" y="20761"/>
                </a:lnTo>
                <a:lnTo>
                  <a:pt x="54920" y="20352"/>
                </a:lnTo>
                <a:lnTo>
                  <a:pt x="54716" y="20045"/>
                </a:lnTo>
                <a:lnTo>
                  <a:pt x="57580" y="17489"/>
                </a:lnTo>
                <a:lnTo>
                  <a:pt x="57580" y="17284"/>
                </a:lnTo>
                <a:lnTo>
                  <a:pt x="58091" y="16875"/>
                </a:lnTo>
                <a:lnTo>
                  <a:pt x="58398" y="17080"/>
                </a:lnTo>
                <a:lnTo>
                  <a:pt x="58398" y="16875"/>
                </a:lnTo>
                <a:lnTo>
                  <a:pt x="59114" y="16670"/>
                </a:lnTo>
                <a:lnTo>
                  <a:pt x="59216" y="16466"/>
                </a:lnTo>
                <a:lnTo>
                  <a:pt x="60136" y="16364"/>
                </a:lnTo>
                <a:lnTo>
                  <a:pt x="60239" y="15852"/>
                </a:lnTo>
                <a:lnTo>
                  <a:pt x="59830" y="15648"/>
                </a:lnTo>
                <a:lnTo>
                  <a:pt x="59420" y="15852"/>
                </a:lnTo>
                <a:lnTo>
                  <a:pt x="59727" y="15648"/>
                </a:lnTo>
                <a:lnTo>
                  <a:pt x="59011" y="15443"/>
                </a:lnTo>
                <a:lnTo>
                  <a:pt x="58909" y="15239"/>
                </a:lnTo>
                <a:lnTo>
                  <a:pt x="59932" y="15545"/>
                </a:lnTo>
                <a:lnTo>
                  <a:pt x="59932" y="15648"/>
                </a:lnTo>
                <a:lnTo>
                  <a:pt x="64227" y="14318"/>
                </a:lnTo>
                <a:lnTo>
                  <a:pt x="61670" y="13602"/>
                </a:lnTo>
                <a:lnTo>
                  <a:pt x="62693" y="13705"/>
                </a:lnTo>
                <a:lnTo>
                  <a:pt x="64330" y="14114"/>
                </a:lnTo>
                <a:lnTo>
                  <a:pt x="65455" y="13602"/>
                </a:lnTo>
                <a:lnTo>
                  <a:pt x="65250" y="13193"/>
                </a:lnTo>
                <a:lnTo>
                  <a:pt x="66170" y="13091"/>
                </a:lnTo>
                <a:lnTo>
                  <a:pt x="66375" y="13398"/>
                </a:lnTo>
                <a:lnTo>
                  <a:pt x="66784" y="13295"/>
                </a:lnTo>
                <a:lnTo>
                  <a:pt x="67091" y="13091"/>
                </a:lnTo>
                <a:lnTo>
                  <a:pt x="66580" y="12784"/>
                </a:lnTo>
                <a:lnTo>
                  <a:pt x="66580" y="12784"/>
                </a:lnTo>
                <a:lnTo>
                  <a:pt x="67091" y="12886"/>
                </a:lnTo>
                <a:lnTo>
                  <a:pt x="67398" y="13295"/>
                </a:lnTo>
                <a:lnTo>
                  <a:pt x="69545" y="12273"/>
                </a:lnTo>
                <a:lnTo>
                  <a:pt x="69443" y="11659"/>
                </a:lnTo>
                <a:lnTo>
                  <a:pt x="69955" y="11045"/>
                </a:lnTo>
                <a:lnTo>
                  <a:pt x="70568" y="10841"/>
                </a:lnTo>
                <a:lnTo>
                  <a:pt x="69955" y="10739"/>
                </a:lnTo>
                <a:lnTo>
                  <a:pt x="69852" y="10534"/>
                </a:lnTo>
                <a:lnTo>
                  <a:pt x="70159" y="10432"/>
                </a:lnTo>
                <a:lnTo>
                  <a:pt x="68216" y="10227"/>
                </a:lnTo>
                <a:lnTo>
                  <a:pt x="67909" y="10739"/>
                </a:lnTo>
                <a:lnTo>
                  <a:pt x="68114" y="10943"/>
                </a:lnTo>
                <a:lnTo>
                  <a:pt x="67807" y="11045"/>
                </a:lnTo>
                <a:lnTo>
                  <a:pt x="68011" y="11148"/>
                </a:lnTo>
                <a:lnTo>
                  <a:pt x="65352" y="12580"/>
                </a:lnTo>
                <a:lnTo>
                  <a:pt x="65148" y="11761"/>
                </a:lnTo>
                <a:lnTo>
                  <a:pt x="65352" y="11557"/>
                </a:lnTo>
                <a:lnTo>
                  <a:pt x="65455" y="11557"/>
                </a:lnTo>
                <a:lnTo>
                  <a:pt x="65864" y="11045"/>
                </a:lnTo>
                <a:lnTo>
                  <a:pt x="64841" y="11045"/>
                </a:lnTo>
                <a:lnTo>
                  <a:pt x="64023" y="11557"/>
                </a:lnTo>
                <a:lnTo>
                  <a:pt x="64023" y="11557"/>
                </a:lnTo>
                <a:lnTo>
                  <a:pt x="64125" y="10739"/>
                </a:lnTo>
                <a:lnTo>
                  <a:pt x="64739" y="10534"/>
                </a:lnTo>
                <a:lnTo>
                  <a:pt x="64125" y="10534"/>
                </a:lnTo>
                <a:lnTo>
                  <a:pt x="64432" y="10432"/>
                </a:lnTo>
                <a:lnTo>
                  <a:pt x="63307" y="10330"/>
                </a:lnTo>
                <a:lnTo>
                  <a:pt x="64125" y="10023"/>
                </a:lnTo>
                <a:lnTo>
                  <a:pt x="63818" y="10023"/>
                </a:lnTo>
                <a:lnTo>
                  <a:pt x="64330" y="9920"/>
                </a:lnTo>
                <a:lnTo>
                  <a:pt x="64125" y="9409"/>
                </a:lnTo>
                <a:lnTo>
                  <a:pt x="64432" y="9000"/>
                </a:lnTo>
                <a:lnTo>
                  <a:pt x="64227" y="8591"/>
                </a:lnTo>
                <a:lnTo>
                  <a:pt x="63920" y="8386"/>
                </a:lnTo>
                <a:close/>
              </a:path>
            </a:pathLst>
          </a:custGeom>
          <a:solidFill>
            <a:schemeClr val="bg1">
              <a:lumMod val="6500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13" name="Shape 219">
            <a:extLst>
              <a:ext uri="{FF2B5EF4-FFF2-40B4-BE49-F238E27FC236}">
                <a16:creationId xmlns:a16="http://schemas.microsoft.com/office/drawing/2014/main" id="{BE74BBEA-F625-4D87-BB4F-605A87CFCAF2}"/>
              </a:ext>
            </a:extLst>
          </p:cNvPr>
          <p:cNvGrpSpPr/>
          <p:nvPr userDrawn="1"/>
        </p:nvGrpSpPr>
        <p:grpSpPr>
          <a:xfrm>
            <a:off x="10842867" y="1229337"/>
            <a:ext cx="790375" cy="667855"/>
            <a:chOff x="3918650" y="293075"/>
            <a:chExt cx="488500" cy="412775"/>
          </a:xfrm>
          <a:solidFill>
            <a:schemeClr val="bg1">
              <a:lumMod val="65000"/>
            </a:schemeClr>
          </a:solidFill>
        </p:grpSpPr>
        <p:sp>
          <p:nvSpPr>
            <p:cNvPr id="14" name="Shape 220">
              <a:extLst>
                <a:ext uri="{FF2B5EF4-FFF2-40B4-BE49-F238E27FC236}">
                  <a16:creationId xmlns:a16="http://schemas.microsoft.com/office/drawing/2014/main" id="{F99B594D-7FBE-4C6E-A15B-D4075B2168F9}"/>
                </a:ext>
              </a:extLst>
            </p:cNvPr>
            <p:cNvSpPr/>
            <p:nvPr/>
          </p:nvSpPr>
          <p:spPr>
            <a:xfrm>
              <a:off x="4085350" y="293675"/>
              <a:ext cx="154500" cy="412175"/>
            </a:xfrm>
            <a:custGeom>
              <a:avLst/>
              <a:gdLst/>
              <a:ahLst/>
              <a:cxnLst/>
              <a:rect l="0" t="0" r="0" b="0"/>
              <a:pathLst>
                <a:path w="6180" h="16487" extrusionOk="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 name="Shape 221">
              <a:extLst>
                <a:ext uri="{FF2B5EF4-FFF2-40B4-BE49-F238E27FC236}">
                  <a16:creationId xmlns:a16="http://schemas.microsoft.com/office/drawing/2014/main" id="{2E1EE0E2-6EA6-4C0B-BAFA-552FBDD4496C}"/>
                </a:ext>
              </a:extLst>
            </p:cNvPr>
            <p:cNvSpPr/>
            <p:nvPr/>
          </p:nvSpPr>
          <p:spPr>
            <a:xfrm>
              <a:off x="3918650" y="293075"/>
              <a:ext cx="153900" cy="407275"/>
            </a:xfrm>
            <a:custGeom>
              <a:avLst/>
              <a:gdLst/>
              <a:ahLst/>
              <a:cxnLst/>
              <a:rect l="0" t="0" r="0" b="0"/>
              <a:pathLst>
                <a:path w="6156" h="16291" extrusionOk="0">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 name="Shape 222">
              <a:extLst>
                <a:ext uri="{FF2B5EF4-FFF2-40B4-BE49-F238E27FC236}">
                  <a16:creationId xmlns:a16="http://schemas.microsoft.com/office/drawing/2014/main" id="{EF553479-4E3A-4D7F-B6A1-4BEDFDA67916}"/>
                </a:ext>
              </a:extLst>
            </p:cNvPr>
            <p:cNvSpPr/>
            <p:nvPr/>
          </p:nvSpPr>
          <p:spPr>
            <a:xfrm>
              <a:off x="4253250" y="298550"/>
              <a:ext cx="153900" cy="406675"/>
            </a:xfrm>
            <a:custGeom>
              <a:avLst/>
              <a:gdLst/>
              <a:ahLst/>
              <a:cxnLst/>
              <a:rect l="0" t="0" r="0" b="0"/>
              <a:pathLst>
                <a:path w="6156" h="16267" extrusionOk="0">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grp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7" name="Shape 217">
            <a:extLst>
              <a:ext uri="{FF2B5EF4-FFF2-40B4-BE49-F238E27FC236}">
                <a16:creationId xmlns:a16="http://schemas.microsoft.com/office/drawing/2014/main" id="{5EF2C178-136C-4BEC-B359-598655A84A3E}"/>
              </a:ext>
            </a:extLst>
          </p:cNvPr>
          <p:cNvSpPr/>
          <p:nvPr userDrawn="1"/>
        </p:nvSpPr>
        <p:spPr>
          <a:xfrm>
            <a:off x="7606623" y="2732374"/>
            <a:ext cx="755499" cy="168641"/>
          </a:xfrm>
          <a:prstGeom prst="wedgeRectCallout">
            <a:avLst>
              <a:gd name="adj1" fmla="val -32570"/>
              <a:gd name="adj2" fmla="val 95806"/>
            </a:avLst>
          </a:prstGeom>
          <a:solidFill>
            <a:schemeClr val="bg1">
              <a:lumMod val="50000"/>
            </a:schemeClr>
          </a:solidFill>
          <a:ln>
            <a:noFill/>
          </a:ln>
        </p:spPr>
        <p:txBody>
          <a:bodyPr spcFirstLastPara="1" wrap="square" lIns="91425" tIns="91425" rIns="91425" bIns="91425" anchor="ctr" anchorCtr="0">
            <a:noAutofit/>
          </a:bodyPr>
          <a:lstStyle/>
          <a:p>
            <a:pPr marL="0" lvl="0" indent="0" algn="ctr">
              <a:spcBef>
                <a:spcPts val="0"/>
              </a:spcBef>
              <a:spcAft>
                <a:spcPts val="0"/>
              </a:spcAft>
              <a:buNone/>
            </a:pPr>
            <a:r>
              <a:rPr lang="en" sz="1400">
                <a:solidFill>
                  <a:srgbClr val="FFFFFF"/>
                </a:solidFill>
                <a:latin typeface="+mj-lt"/>
                <a:ea typeface="Raleway Light"/>
                <a:cs typeface="Poppins" panose="00000500000000000000" pitchFamily="2" charset="0"/>
                <a:sym typeface="Raleway Light"/>
              </a:rPr>
              <a:t>PoliTO</a:t>
            </a:r>
            <a:endParaRPr sz="1400">
              <a:solidFill>
                <a:srgbClr val="FFFFFF"/>
              </a:solidFill>
              <a:latin typeface="+mj-lt"/>
              <a:ea typeface="Raleway Light"/>
              <a:cs typeface="Poppins" panose="00000500000000000000" pitchFamily="2" charset="0"/>
              <a:sym typeface="Raleway Light"/>
            </a:endParaRPr>
          </a:p>
        </p:txBody>
      </p:sp>
      <p:sp>
        <p:nvSpPr>
          <p:cNvPr id="21" name="Rounded Rectangle 2">
            <a:extLst>
              <a:ext uri="{FF2B5EF4-FFF2-40B4-BE49-F238E27FC236}">
                <a16:creationId xmlns:a16="http://schemas.microsoft.com/office/drawing/2014/main" id="{0B4D8284-A13A-48D9-8E44-4CA20F2EE3BC}"/>
              </a:ext>
            </a:extLst>
          </p:cNvPr>
          <p:cNvSpPr/>
          <p:nvPr userDrawn="1"/>
        </p:nvSpPr>
        <p:spPr>
          <a:xfrm>
            <a:off x="263525" y="927751"/>
            <a:ext cx="3743156" cy="5256000"/>
          </a:xfrm>
          <a:prstGeom prst="roundRect">
            <a:avLst>
              <a:gd name="adj" fmla="val 3968"/>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latin typeface="+mn-lt"/>
            </a:endParaRPr>
          </a:p>
        </p:txBody>
      </p:sp>
      <p:sp>
        <p:nvSpPr>
          <p:cNvPr id="22" name="Rounded Rectangle 3">
            <a:extLst>
              <a:ext uri="{FF2B5EF4-FFF2-40B4-BE49-F238E27FC236}">
                <a16:creationId xmlns:a16="http://schemas.microsoft.com/office/drawing/2014/main" id="{FAACBFE5-5EC3-4514-B73D-56A4E5872B31}"/>
              </a:ext>
            </a:extLst>
          </p:cNvPr>
          <p:cNvSpPr/>
          <p:nvPr userDrawn="1"/>
        </p:nvSpPr>
        <p:spPr>
          <a:xfrm>
            <a:off x="441448" y="1125751"/>
            <a:ext cx="153868" cy="4860000"/>
          </a:xfrm>
          <a:prstGeom prst="roundRect">
            <a:avLst>
              <a:gd name="adj" fmla="val 50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bg1"/>
              </a:solidFill>
              <a:latin typeface="+mn-lt"/>
            </a:endParaRPr>
          </a:p>
        </p:txBody>
      </p:sp>
      <p:sp>
        <p:nvSpPr>
          <p:cNvPr id="23" name="Half Frame 4">
            <a:extLst>
              <a:ext uri="{FF2B5EF4-FFF2-40B4-BE49-F238E27FC236}">
                <a16:creationId xmlns:a16="http://schemas.microsoft.com/office/drawing/2014/main" id="{ABBBF0ED-8552-47F2-BA5A-44ECAD72C43A}"/>
              </a:ext>
            </a:extLst>
          </p:cNvPr>
          <p:cNvSpPr/>
          <p:nvPr userDrawn="1"/>
        </p:nvSpPr>
        <p:spPr>
          <a:xfrm rot="5400000">
            <a:off x="3136411" y="1145529"/>
            <a:ext cx="685849" cy="685148"/>
          </a:xfrm>
          <a:prstGeom prst="halfFrame">
            <a:avLst>
              <a:gd name="adj1" fmla="val 23728"/>
              <a:gd name="adj2" fmla="val 24642"/>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1">
              <a:solidFill>
                <a:schemeClr val="tx1">
                  <a:lumMod val="85000"/>
                  <a:lumOff val="15000"/>
                </a:schemeClr>
              </a:solidFill>
              <a:latin typeface="+mn-lt"/>
            </a:endParaRPr>
          </a:p>
        </p:txBody>
      </p:sp>
      <p:sp>
        <p:nvSpPr>
          <p:cNvPr id="24" name="TextBox 57">
            <a:extLst>
              <a:ext uri="{FF2B5EF4-FFF2-40B4-BE49-F238E27FC236}">
                <a16:creationId xmlns:a16="http://schemas.microsoft.com/office/drawing/2014/main" id="{6470E98D-3B6C-489A-A015-939941D9EB2A}"/>
              </a:ext>
            </a:extLst>
          </p:cNvPr>
          <p:cNvSpPr txBox="1"/>
          <p:nvPr userDrawn="1"/>
        </p:nvSpPr>
        <p:spPr>
          <a:xfrm>
            <a:off x="621218" y="1655296"/>
            <a:ext cx="2586326" cy="523220"/>
          </a:xfrm>
          <a:prstGeom prst="rect">
            <a:avLst/>
          </a:prstGeom>
          <a:noFill/>
        </p:spPr>
        <p:txBody>
          <a:bodyPr wrap="square" rtlCol="0" anchor="ctr">
            <a:spAutoFit/>
          </a:bodyPr>
          <a:lstStyle/>
          <a:p>
            <a:r>
              <a:rPr lang="en-US" altLang="ko-KR" sz="1400" b="0">
                <a:solidFill>
                  <a:schemeClr val="bg1"/>
                </a:solidFill>
                <a:latin typeface="+mn-lt"/>
                <a:cs typeface="Arial" pitchFamily="34" charset="0"/>
              </a:rPr>
              <a:t>È </a:t>
            </a:r>
            <a:r>
              <a:rPr lang="en-US" altLang="ko-KR" sz="1400" b="0" err="1">
                <a:solidFill>
                  <a:schemeClr val="bg1"/>
                </a:solidFill>
                <a:latin typeface="+mn-lt"/>
                <a:cs typeface="Arial" pitchFamily="34" charset="0"/>
              </a:rPr>
              <a:t>possibile</a:t>
            </a:r>
            <a:r>
              <a:rPr lang="en-US" altLang="ko-KR" sz="1400" b="0">
                <a:solidFill>
                  <a:schemeClr val="bg1"/>
                </a:solidFill>
                <a:latin typeface="+mn-lt"/>
                <a:cs typeface="Arial" pitchFamily="34" charset="0"/>
              </a:rPr>
              <a:t> </a:t>
            </a:r>
            <a:r>
              <a:rPr lang="it-IT" altLang="ko-KR" sz="1400" b="0">
                <a:solidFill>
                  <a:schemeClr val="bg1"/>
                </a:solidFill>
                <a:latin typeface="+mn-lt"/>
                <a:cs typeface="Arial" pitchFamily="34" charset="0"/>
              </a:rPr>
              <a:t>ridimensionare senza perdere la qualità</a:t>
            </a:r>
            <a:r>
              <a:rPr lang="en-US" altLang="ko-KR" sz="1400" b="0">
                <a:solidFill>
                  <a:schemeClr val="bg1"/>
                </a:solidFill>
                <a:latin typeface="+mn-lt"/>
                <a:cs typeface="Arial" pitchFamily="34" charset="0"/>
              </a:rPr>
              <a:t> </a:t>
            </a:r>
            <a:endParaRPr lang="ko-KR" altLang="en-US" sz="1400" b="0">
              <a:solidFill>
                <a:schemeClr val="bg1"/>
              </a:solidFill>
              <a:latin typeface="+mn-lt"/>
              <a:cs typeface="Arial" pitchFamily="34" charset="0"/>
            </a:endParaRPr>
          </a:p>
        </p:txBody>
      </p:sp>
      <p:sp>
        <p:nvSpPr>
          <p:cNvPr id="25" name="TextBox 58">
            <a:extLst>
              <a:ext uri="{FF2B5EF4-FFF2-40B4-BE49-F238E27FC236}">
                <a16:creationId xmlns:a16="http://schemas.microsoft.com/office/drawing/2014/main" id="{C5F7ADFC-6F7F-4E77-907F-3EC7568827B8}"/>
              </a:ext>
            </a:extLst>
          </p:cNvPr>
          <p:cNvSpPr txBox="1"/>
          <p:nvPr userDrawn="1"/>
        </p:nvSpPr>
        <p:spPr>
          <a:xfrm>
            <a:off x="621219" y="2356903"/>
            <a:ext cx="2232248" cy="738664"/>
          </a:xfrm>
          <a:prstGeom prst="rect">
            <a:avLst/>
          </a:prstGeom>
          <a:noFill/>
        </p:spPr>
        <p:txBody>
          <a:bodyPr wrap="square" rtlCol="0" anchor="ctr">
            <a:spAutoFit/>
          </a:bodyPr>
          <a:lstStyle/>
          <a:p>
            <a:r>
              <a:rPr lang="en-US" altLang="ko-KR" sz="1400" b="0">
                <a:solidFill>
                  <a:schemeClr val="bg1"/>
                </a:solidFill>
                <a:latin typeface="+mn-lt"/>
                <a:cs typeface="Arial" pitchFamily="34" charset="0"/>
              </a:rPr>
              <a:t>È </a:t>
            </a:r>
            <a:r>
              <a:rPr lang="en-US" altLang="ko-KR" sz="1400" b="0" err="1">
                <a:solidFill>
                  <a:schemeClr val="bg1"/>
                </a:solidFill>
                <a:latin typeface="+mn-lt"/>
                <a:cs typeface="Arial" pitchFamily="34" charset="0"/>
              </a:rPr>
              <a:t>possibile</a:t>
            </a:r>
            <a:r>
              <a:rPr lang="it-IT" altLang="ko-KR" sz="1400" b="0">
                <a:solidFill>
                  <a:schemeClr val="bg1"/>
                </a:solidFill>
                <a:latin typeface="+mn-lt"/>
                <a:cs typeface="Arial" pitchFamily="34" charset="0"/>
              </a:rPr>
              <a:t> cambiare il colore di riempimento e il colore della linea</a:t>
            </a:r>
            <a:endParaRPr lang="ko-KR" altLang="en-US" sz="1400" b="0">
              <a:solidFill>
                <a:schemeClr val="bg1"/>
              </a:solidFill>
              <a:latin typeface="+mn-lt"/>
              <a:cs typeface="Arial" pitchFamily="34" charset="0"/>
            </a:endParaRPr>
          </a:p>
        </p:txBody>
      </p:sp>
      <p:sp>
        <p:nvSpPr>
          <p:cNvPr id="26" name="TextBox 60">
            <a:extLst>
              <a:ext uri="{FF2B5EF4-FFF2-40B4-BE49-F238E27FC236}">
                <a16:creationId xmlns:a16="http://schemas.microsoft.com/office/drawing/2014/main" id="{010DB92C-60C5-4D76-BDCC-479A4879F991}"/>
              </a:ext>
            </a:extLst>
          </p:cNvPr>
          <p:cNvSpPr txBox="1"/>
          <p:nvPr userDrawn="1"/>
        </p:nvSpPr>
        <p:spPr>
          <a:xfrm>
            <a:off x="630743" y="4406663"/>
            <a:ext cx="3357411" cy="954107"/>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altLang="ko-KR" sz="2800" b="1">
                <a:solidFill>
                  <a:schemeClr val="bg1"/>
                </a:solidFill>
                <a:latin typeface="+mj-lt"/>
                <a:ea typeface="+mn-ea"/>
                <a:cs typeface="Arial" pitchFamily="34" charset="0"/>
              </a:rPr>
              <a:t>MAPPA MODIFICABILE</a:t>
            </a:r>
          </a:p>
        </p:txBody>
      </p:sp>
      <p:sp>
        <p:nvSpPr>
          <p:cNvPr id="27" name="CasellaDiTesto 26">
            <a:extLst>
              <a:ext uri="{FF2B5EF4-FFF2-40B4-BE49-F238E27FC236}">
                <a16:creationId xmlns:a16="http://schemas.microsoft.com/office/drawing/2014/main" id="{2307CCBF-C56D-4497-8D3D-79B7878105CD}"/>
              </a:ext>
            </a:extLst>
          </p:cNvPr>
          <p:cNvSpPr txBox="1"/>
          <p:nvPr userDrawn="1"/>
        </p:nvSpPr>
        <p:spPr>
          <a:xfrm>
            <a:off x="3355356" y="5413740"/>
            <a:ext cx="532518" cy="707886"/>
          </a:xfrm>
          <a:prstGeom prst="rect">
            <a:avLst/>
          </a:prstGeom>
          <a:noFill/>
        </p:spPr>
        <p:txBody>
          <a:bodyPr wrap="none" rtlCol="0">
            <a:spAutoFit/>
          </a:bodyPr>
          <a:lstStyle/>
          <a:p>
            <a:r>
              <a:rPr lang="it-IT" sz="4000" b="1">
                <a:solidFill>
                  <a:schemeClr val="bg1"/>
                </a:solidFill>
                <a:latin typeface="+mj-lt"/>
              </a:rPr>
              <a:t>a</a:t>
            </a:r>
          </a:p>
        </p:txBody>
      </p:sp>
    </p:spTree>
    <p:extLst>
      <p:ext uri="{BB962C8B-B14F-4D97-AF65-F5344CB8AC3E}">
        <p14:creationId xmlns:p14="http://schemas.microsoft.com/office/powerpoint/2010/main" val="174471078"/>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appa [b]">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hape 169">
            <a:extLst>
              <a:ext uri="{FF2B5EF4-FFF2-40B4-BE49-F238E27FC236}">
                <a16:creationId xmlns:a16="http://schemas.microsoft.com/office/drawing/2014/main" id="{6FBA6DEE-0205-4890-B5C2-68EBCDF54691}"/>
              </a:ext>
            </a:extLst>
          </p:cNvPr>
          <p:cNvSpPr/>
          <p:nvPr userDrawn="1"/>
        </p:nvSpPr>
        <p:spPr>
          <a:xfrm>
            <a:off x="1227401" y="1453101"/>
            <a:ext cx="10010775" cy="4783887"/>
          </a:xfrm>
          <a:custGeom>
            <a:avLst/>
            <a:gdLst/>
            <a:ahLst/>
            <a:cxnLst/>
            <a:rect l="0" t="0" r="0" b="0"/>
            <a:pathLst>
              <a:path w="285750" h="136125" extrusionOk="0">
                <a:moveTo>
                  <a:pt x="74830" y="1313"/>
                </a:moveTo>
                <a:lnTo>
                  <a:pt x="74352" y="1330"/>
                </a:lnTo>
                <a:lnTo>
                  <a:pt x="74864" y="1330"/>
                </a:lnTo>
                <a:lnTo>
                  <a:pt x="74830" y="1313"/>
                </a:lnTo>
                <a:close/>
                <a:moveTo>
                  <a:pt x="77830" y="1739"/>
                </a:moveTo>
                <a:lnTo>
                  <a:pt x="77830" y="1739"/>
                </a:lnTo>
                <a:lnTo>
                  <a:pt x="77830" y="1739"/>
                </a:lnTo>
                <a:close/>
                <a:moveTo>
                  <a:pt x="176011" y="1432"/>
                </a:moveTo>
                <a:lnTo>
                  <a:pt x="176114" y="1636"/>
                </a:lnTo>
                <a:lnTo>
                  <a:pt x="175500" y="1841"/>
                </a:lnTo>
                <a:lnTo>
                  <a:pt x="175807" y="1943"/>
                </a:lnTo>
                <a:lnTo>
                  <a:pt x="178875" y="1943"/>
                </a:lnTo>
                <a:lnTo>
                  <a:pt x="178773" y="1636"/>
                </a:lnTo>
                <a:lnTo>
                  <a:pt x="176011" y="1432"/>
                </a:lnTo>
                <a:close/>
                <a:moveTo>
                  <a:pt x="135102" y="1841"/>
                </a:moveTo>
                <a:lnTo>
                  <a:pt x="134898" y="1943"/>
                </a:lnTo>
                <a:lnTo>
                  <a:pt x="135102" y="2045"/>
                </a:lnTo>
                <a:lnTo>
                  <a:pt x="134489" y="2045"/>
                </a:lnTo>
                <a:lnTo>
                  <a:pt x="134795" y="2148"/>
                </a:lnTo>
                <a:lnTo>
                  <a:pt x="134489" y="2148"/>
                </a:lnTo>
                <a:lnTo>
                  <a:pt x="135920" y="2352"/>
                </a:lnTo>
                <a:lnTo>
                  <a:pt x="135307" y="2455"/>
                </a:lnTo>
                <a:lnTo>
                  <a:pt x="137148" y="2557"/>
                </a:lnTo>
                <a:lnTo>
                  <a:pt x="137148" y="2659"/>
                </a:lnTo>
                <a:lnTo>
                  <a:pt x="139500" y="2148"/>
                </a:lnTo>
                <a:lnTo>
                  <a:pt x="137148" y="2045"/>
                </a:lnTo>
                <a:lnTo>
                  <a:pt x="137250" y="1841"/>
                </a:lnTo>
                <a:lnTo>
                  <a:pt x="136739" y="1841"/>
                </a:lnTo>
                <a:lnTo>
                  <a:pt x="136739" y="2045"/>
                </a:lnTo>
                <a:lnTo>
                  <a:pt x="135102" y="1841"/>
                </a:lnTo>
                <a:close/>
                <a:moveTo>
                  <a:pt x="178466" y="2045"/>
                </a:moveTo>
                <a:lnTo>
                  <a:pt x="177443" y="2148"/>
                </a:lnTo>
                <a:lnTo>
                  <a:pt x="177136" y="2455"/>
                </a:lnTo>
                <a:lnTo>
                  <a:pt x="181534" y="2864"/>
                </a:lnTo>
                <a:lnTo>
                  <a:pt x="181534" y="2864"/>
                </a:lnTo>
                <a:lnTo>
                  <a:pt x="180716" y="2659"/>
                </a:lnTo>
                <a:lnTo>
                  <a:pt x="181023" y="2659"/>
                </a:lnTo>
                <a:lnTo>
                  <a:pt x="180818" y="2250"/>
                </a:lnTo>
                <a:lnTo>
                  <a:pt x="178466" y="2045"/>
                </a:lnTo>
                <a:close/>
                <a:moveTo>
                  <a:pt x="75068" y="3170"/>
                </a:moveTo>
                <a:lnTo>
                  <a:pt x="74870" y="3225"/>
                </a:lnTo>
                <a:lnTo>
                  <a:pt x="75022" y="3201"/>
                </a:lnTo>
                <a:lnTo>
                  <a:pt x="75022" y="3201"/>
                </a:lnTo>
                <a:lnTo>
                  <a:pt x="75068" y="3170"/>
                </a:lnTo>
                <a:close/>
                <a:moveTo>
                  <a:pt x="72920" y="1227"/>
                </a:moveTo>
                <a:lnTo>
                  <a:pt x="72102" y="1330"/>
                </a:lnTo>
                <a:lnTo>
                  <a:pt x="72511" y="1330"/>
                </a:lnTo>
                <a:lnTo>
                  <a:pt x="70977" y="1534"/>
                </a:lnTo>
                <a:lnTo>
                  <a:pt x="71591" y="1739"/>
                </a:lnTo>
                <a:lnTo>
                  <a:pt x="70364" y="1739"/>
                </a:lnTo>
                <a:lnTo>
                  <a:pt x="70568" y="1841"/>
                </a:lnTo>
                <a:lnTo>
                  <a:pt x="70057" y="1943"/>
                </a:lnTo>
                <a:lnTo>
                  <a:pt x="71080" y="2045"/>
                </a:lnTo>
                <a:lnTo>
                  <a:pt x="69648" y="2045"/>
                </a:lnTo>
                <a:lnTo>
                  <a:pt x="69750" y="2352"/>
                </a:lnTo>
                <a:lnTo>
                  <a:pt x="70670" y="2352"/>
                </a:lnTo>
                <a:lnTo>
                  <a:pt x="69545" y="2557"/>
                </a:lnTo>
                <a:lnTo>
                  <a:pt x="70568" y="2557"/>
                </a:lnTo>
                <a:lnTo>
                  <a:pt x="70466" y="2659"/>
                </a:lnTo>
                <a:lnTo>
                  <a:pt x="72102" y="2557"/>
                </a:lnTo>
                <a:lnTo>
                  <a:pt x="70773" y="2761"/>
                </a:lnTo>
                <a:lnTo>
                  <a:pt x="70466" y="2966"/>
                </a:lnTo>
                <a:lnTo>
                  <a:pt x="70159" y="3068"/>
                </a:lnTo>
                <a:lnTo>
                  <a:pt x="70977" y="3170"/>
                </a:lnTo>
                <a:lnTo>
                  <a:pt x="70364" y="3273"/>
                </a:lnTo>
                <a:lnTo>
                  <a:pt x="72102" y="3477"/>
                </a:lnTo>
                <a:lnTo>
                  <a:pt x="72102" y="3170"/>
                </a:lnTo>
                <a:lnTo>
                  <a:pt x="72307" y="3273"/>
                </a:lnTo>
                <a:lnTo>
                  <a:pt x="73330" y="3170"/>
                </a:lnTo>
                <a:lnTo>
                  <a:pt x="73227" y="3068"/>
                </a:lnTo>
                <a:lnTo>
                  <a:pt x="73739" y="2864"/>
                </a:lnTo>
                <a:lnTo>
                  <a:pt x="73432" y="3068"/>
                </a:lnTo>
                <a:lnTo>
                  <a:pt x="75580" y="2557"/>
                </a:lnTo>
                <a:lnTo>
                  <a:pt x="74557" y="2455"/>
                </a:lnTo>
                <a:lnTo>
                  <a:pt x="74659" y="2045"/>
                </a:lnTo>
                <a:lnTo>
                  <a:pt x="74966" y="1841"/>
                </a:lnTo>
                <a:lnTo>
                  <a:pt x="74352" y="1943"/>
                </a:lnTo>
                <a:lnTo>
                  <a:pt x="74455" y="2045"/>
                </a:lnTo>
                <a:lnTo>
                  <a:pt x="73534" y="1739"/>
                </a:lnTo>
                <a:lnTo>
                  <a:pt x="73534" y="1636"/>
                </a:lnTo>
                <a:lnTo>
                  <a:pt x="72920" y="1227"/>
                </a:lnTo>
                <a:close/>
                <a:moveTo>
                  <a:pt x="74870" y="3225"/>
                </a:moveTo>
                <a:lnTo>
                  <a:pt x="73227" y="3477"/>
                </a:lnTo>
                <a:lnTo>
                  <a:pt x="74301" y="3380"/>
                </a:lnTo>
                <a:lnTo>
                  <a:pt x="74301" y="3380"/>
                </a:lnTo>
                <a:lnTo>
                  <a:pt x="74870" y="3225"/>
                </a:lnTo>
                <a:close/>
                <a:moveTo>
                  <a:pt x="74352" y="3375"/>
                </a:moveTo>
                <a:lnTo>
                  <a:pt x="74301" y="3380"/>
                </a:lnTo>
                <a:lnTo>
                  <a:pt x="74301" y="3380"/>
                </a:lnTo>
                <a:lnTo>
                  <a:pt x="73943" y="3477"/>
                </a:lnTo>
                <a:lnTo>
                  <a:pt x="74352" y="3375"/>
                </a:lnTo>
                <a:close/>
                <a:moveTo>
                  <a:pt x="182148" y="2557"/>
                </a:moveTo>
                <a:lnTo>
                  <a:pt x="182250" y="2966"/>
                </a:lnTo>
                <a:lnTo>
                  <a:pt x="182148" y="3170"/>
                </a:lnTo>
                <a:lnTo>
                  <a:pt x="182045" y="3580"/>
                </a:lnTo>
                <a:lnTo>
                  <a:pt x="185114" y="3170"/>
                </a:lnTo>
                <a:lnTo>
                  <a:pt x="183682" y="2761"/>
                </a:lnTo>
                <a:lnTo>
                  <a:pt x="183170" y="2864"/>
                </a:lnTo>
                <a:lnTo>
                  <a:pt x="182966" y="2761"/>
                </a:lnTo>
                <a:lnTo>
                  <a:pt x="183068" y="2659"/>
                </a:lnTo>
                <a:lnTo>
                  <a:pt x="182455" y="2557"/>
                </a:lnTo>
                <a:lnTo>
                  <a:pt x="182455" y="2557"/>
                </a:lnTo>
                <a:lnTo>
                  <a:pt x="182557" y="2659"/>
                </a:lnTo>
                <a:lnTo>
                  <a:pt x="182148" y="2557"/>
                </a:lnTo>
                <a:close/>
                <a:moveTo>
                  <a:pt x="64739" y="2557"/>
                </a:moveTo>
                <a:lnTo>
                  <a:pt x="63614" y="2864"/>
                </a:lnTo>
                <a:lnTo>
                  <a:pt x="64023" y="2864"/>
                </a:lnTo>
                <a:lnTo>
                  <a:pt x="63716" y="2966"/>
                </a:lnTo>
                <a:lnTo>
                  <a:pt x="63716" y="2966"/>
                </a:lnTo>
                <a:lnTo>
                  <a:pt x="64432" y="2864"/>
                </a:lnTo>
                <a:lnTo>
                  <a:pt x="64125" y="2966"/>
                </a:lnTo>
                <a:lnTo>
                  <a:pt x="64534" y="3068"/>
                </a:lnTo>
                <a:lnTo>
                  <a:pt x="64125" y="3068"/>
                </a:lnTo>
                <a:lnTo>
                  <a:pt x="64330" y="3170"/>
                </a:lnTo>
                <a:lnTo>
                  <a:pt x="63511" y="3375"/>
                </a:lnTo>
                <a:lnTo>
                  <a:pt x="65352" y="3477"/>
                </a:lnTo>
                <a:lnTo>
                  <a:pt x="65352" y="3580"/>
                </a:lnTo>
                <a:lnTo>
                  <a:pt x="66068" y="3682"/>
                </a:lnTo>
                <a:lnTo>
                  <a:pt x="66273" y="3375"/>
                </a:lnTo>
                <a:lnTo>
                  <a:pt x="66580" y="3170"/>
                </a:lnTo>
                <a:lnTo>
                  <a:pt x="65966" y="2966"/>
                </a:lnTo>
                <a:lnTo>
                  <a:pt x="66068" y="2864"/>
                </a:lnTo>
                <a:lnTo>
                  <a:pt x="65148" y="2966"/>
                </a:lnTo>
                <a:lnTo>
                  <a:pt x="65148" y="2864"/>
                </a:lnTo>
                <a:lnTo>
                  <a:pt x="64739" y="2557"/>
                </a:lnTo>
                <a:close/>
                <a:moveTo>
                  <a:pt x="67705" y="2966"/>
                </a:moveTo>
                <a:lnTo>
                  <a:pt x="67295" y="3273"/>
                </a:lnTo>
                <a:lnTo>
                  <a:pt x="67705" y="3477"/>
                </a:lnTo>
                <a:lnTo>
                  <a:pt x="67398" y="3682"/>
                </a:lnTo>
                <a:lnTo>
                  <a:pt x="69136" y="3273"/>
                </a:lnTo>
                <a:lnTo>
                  <a:pt x="67705" y="2966"/>
                </a:lnTo>
                <a:close/>
                <a:moveTo>
                  <a:pt x="136943" y="3170"/>
                </a:moveTo>
                <a:lnTo>
                  <a:pt x="135818" y="3273"/>
                </a:lnTo>
                <a:lnTo>
                  <a:pt x="136841" y="3682"/>
                </a:lnTo>
                <a:lnTo>
                  <a:pt x="136432" y="3886"/>
                </a:lnTo>
                <a:lnTo>
                  <a:pt x="137557" y="3886"/>
                </a:lnTo>
                <a:lnTo>
                  <a:pt x="137352" y="3989"/>
                </a:lnTo>
                <a:lnTo>
                  <a:pt x="137761" y="4091"/>
                </a:lnTo>
                <a:lnTo>
                  <a:pt x="138784" y="3784"/>
                </a:lnTo>
                <a:lnTo>
                  <a:pt x="137659" y="3477"/>
                </a:lnTo>
                <a:lnTo>
                  <a:pt x="137761" y="3477"/>
                </a:lnTo>
                <a:lnTo>
                  <a:pt x="137148" y="3375"/>
                </a:lnTo>
                <a:lnTo>
                  <a:pt x="136943" y="3170"/>
                </a:lnTo>
                <a:close/>
                <a:moveTo>
                  <a:pt x="131114" y="2250"/>
                </a:moveTo>
                <a:lnTo>
                  <a:pt x="131114" y="2352"/>
                </a:lnTo>
                <a:lnTo>
                  <a:pt x="130295" y="2352"/>
                </a:lnTo>
                <a:lnTo>
                  <a:pt x="131318" y="2864"/>
                </a:lnTo>
                <a:lnTo>
                  <a:pt x="130705" y="2864"/>
                </a:lnTo>
                <a:lnTo>
                  <a:pt x="131625" y="3375"/>
                </a:lnTo>
                <a:lnTo>
                  <a:pt x="132648" y="3273"/>
                </a:lnTo>
                <a:lnTo>
                  <a:pt x="132545" y="3170"/>
                </a:lnTo>
                <a:lnTo>
                  <a:pt x="132545" y="3068"/>
                </a:lnTo>
                <a:lnTo>
                  <a:pt x="132955" y="3068"/>
                </a:lnTo>
                <a:lnTo>
                  <a:pt x="133261" y="3273"/>
                </a:lnTo>
                <a:lnTo>
                  <a:pt x="133875" y="3068"/>
                </a:lnTo>
                <a:lnTo>
                  <a:pt x="133670" y="3170"/>
                </a:lnTo>
                <a:lnTo>
                  <a:pt x="134080" y="3273"/>
                </a:lnTo>
                <a:lnTo>
                  <a:pt x="132443" y="3580"/>
                </a:lnTo>
                <a:lnTo>
                  <a:pt x="132750" y="3784"/>
                </a:lnTo>
                <a:lnTo>
                  <a:pt x="134080" y="3784"/>
                </a:lnTo>
                <a:lnTo>
                  <a:pt x="132545" y="4091"/>
                </a:lnTo>
                <a:lnTo>
                  <a:pt x="134284" y="4602"/>
                </a:lnTo>
                <a:lnTo>
                  <a:pt x="134386" y="4398"/>
                </a:lnTo>
                <a:lnTo>
                  <a:pt x="134284" y="4295"/>
                </a:lnTo>
                <a:lnTo>
                  <a:pt x="134898" y="3886"/>
                </a:lnTo>
                <a:lnTo>
                  <a:pt x="134898" y="3580"/>
                </a:lnTo>
                <a:lnTo>
                  <a:pt x="135205" y="3477"/>
                </a:lnTo>
                <a:lnTo>
                  <a:pt x="135511" y="3170"/>
                </a:lnTo>
                <a:lnTo>
                  <a:pt x="136432" y="3068"/>
                </a:lnTo>
                <a:lnTo>
                  <a:pt x="135920" y="2864"/>
                </a:lnTo>
                <a:lnTo>
                  <a:pt x="136023" y="2761"/>
                </a:lnTo>
                <a:lnTo>
                  <a:pt x="134795" y="2659"/>
                </a:lnTo>
                <a:lnTo>
                  <a:pt x="134795" y="2455"/>
                </a:lnTo>
                <a:lnTo>
                  <a:pt x="134182" y="2557"/>
                </a:lnTo>
                <a:lnTo>
                  <a:pt x="134386" y="2352"/>
                </a:lnTo>
                <a:lnTo>
                  <a:pt x="133261" y="2250"/>
                </a:lnTo>
                <a:lnTo>
                  <a:pt x="133261" y="2250"/>
                </a:lnTo>
                <a:lnTo>
                  <a:pt x="133568" y="2864"/>
                </a:lnTo>
                <a:lnTo>
                  <a:pt x="133568" y="2864"/>
                </a:lnTo>
                <a:lnTo>
                  <a:pt x="132750" y="2455"/>
                </a:lnTo>
                <a:lnTo>
                  <a:pt x="131318" y="2455"/>
                </a:lnTo>
                <a:lnTo>
                  <a:pt x="131932" y="2250"/>
                </a:lnTo>
                <a:close/>
                <a:moveTo>
                  <a:pt x="66682" y="4398"/>
                </a:moveTo>
                <a:lnTo>
                  <a:pt x="66784" y="4500"/>
                </a:lnTo>
                <a:lnTo>
                  <a:pt x="66477" y="4500"/>
                </a:lnTo>
                <a:lnTo>
                  <a:pt x="67091" y="4705"/>
                </a:lnTo>
                <a:lnTo>
                  <a:pt x="66784" y="4705"/>
                </a:lnTo>
                <a:lnTo>
                  <a:pt x="68232" y="4795"/>
                </a:lnTo>
                <a:lnTo>
                  <a:pt x="68232" y="4795"/>
                </a:lnTo>
                <a:lnTo>
                  <a:pt x="68625" y="4500"/>
                </a:lnTo>
                <a:lnTo>
                  <a:pt x="66682" y="4398"/>
                </a:lnTo>
                <a:close/>
                <a:moveTo>
                  <a:pt x="68232" y="4795"/>
                </a:moveTo>
                <a:lnTo>
                  <a:pt x="68216" y="4807"/>
                </a:lnTo>
                <a:lnTo>
                  <a:pt x="68324" y="4801"/>
                </a:lnTo>
                <a:lnTo>
                  <a:pt x="68324" y="4801"/>
                </a:lnTo>
                <a:lnTo>
                  <a:pt x="68232" y="4795"/>
                </a:lnTo>
                <a:close/>
                <a:moveTo>
                  <a:pt x="71489" y="4500"/>
                </a:moveTo>
                <a:lnTo>
                  <a:pt x="70568" y="4705"/>
                </a:lnTo>
                <a:lnTo>
                  <a:pt x="71080" y="4807"/>
                </a:lnTo>
                <a:lnTo>
                  <a:pt x="71489" y="4500"/>
                </a:lnTo>
                <a:close/>
                <a:moveTo>
                  <a:pt x="81102" y="205"/>
                </a:moveTo>
                <a:lnTo>
                  <a:pt x="81614" y="409"/>
                </a:lnTo>
                <a:lnTo>
                  <a:pt x="80386" y="307"/>
                </a:lnTo>
                <a:lnTo>
                  <a:pt x="80489" y="409"/>
                </a:lnTo>
                <a:lnTo>
                  <a:pt x="79773" y="409"/>
                </a:lnTo>
                <a:lnTo>
                  <a:pt x="79977" y="511"/>
                </a:lnTo>
                <a:lnTo>
                  <a:pt x="79466" y="511"/>
                </a:lnTo>
                <a:lnTo>
                  <a:pt x="80693" y="920"/>
                </a:lnTo>
                <a:lnTo>
                  <a:pt x="80693" y="920"/>
                </a:lnTo>
                <a:lnTo>
                  <a:pt x="79159" y="716"/>
                </a:lnTo>
                <a:lnTo>
                  <a:pt x="77011" y="716"/>
                </a:lnTo>
                <a:lnTo>
                  <a:pt x="77727" y="818"/>
                </a:lnTo>
                <a:lnTo>
                  <a:pt x="73841" y="1023"/>
                </a:lnTo>
                <a:lnTo>
                  <a:pt x="73943" y="1125"/>
                </a:lnTo>
                <a:lnTo>
                  <a:pt x="74864" y="1023"/>
                </a:lnTo>
                <a:lnTo>
                  <a:pt x="74864" y="1023"/>
                </a:lnTo>
                <a:lnTo>
                  <a:pt x="74250" y="1125"/>
                </a:lnTo>
                <a:lnTo>
                  <a:pt x="75989" y="1125"/>
                </a:lnTo>
                <a:lnTo>
                  <a:pt x="74659" y="1227"/>
                </a:lnTo>
                <a:lnTo>
                  <a:pt x="74830" y="1313"/>
                </a:lnTo>
                <a:lnTo>
                  <a:pt x="74830" y="1313"/>
                </a:lnTo>
                <a:lnTo>
                  <a:pt x="77216" y="1227"/>
                </a:lnTo>
                <a:lnTo>
                  <a:pt x="74557" y="1534"/>
                </a:lnTo>
                <a:lnTo>
                  <a:pt x="74557" y="1534"/>
                </a:lnTo>
                <a:lnTo>
                  <a:pt x="78034" y="1330"/>
                </a:lnTo>
                <a:lnTo>
                  <a:pt x="75784" y="1739"/>
                </a:lnTo>
                <a:lnTo>
                  <a:pt x="75784" y="1739"/>
                </a:lnTo>
                <a:lnTo>
                  <a:pt x="78341" y="1636"/>
                </a:lnTo>
                <a:lnTo>
                  <a:pt x="78341" y="1636"/>
                </a:lnTo>
                <a:lnTo>
                  <a:pt x="77830" y="1739"/>
                </a:lnTo>
                <a:lnTo>
                  <a:pt x="81818" y="1125"/>
                </a:lnTo>
                <a:lnTo>
                  <a:pt x="81818" y="1125"/>
                </a:lnTo>
                <a:lnTo>
                  <a:pt x="80386" y="1534"/>
                </a:lnTo>
                <a:lnTo>
                  <a:pt x="81409" y="1534"/>
                </a:lnTo>
                <a:lnTo>
                  <a:pt x="77523" y="1943"/>
                </a:lnTo>
                <a:lnTo>
                  <a:pt x="78648" y="2352"/>
                </a:lnTo>
                <a:lnTo>
                  <a:pt x="78648" y="2352"/>
                </a:lnTo>
                <a:lnTo>
                  <a:pt x="75375" y="2045"/>
                </a:lnTo>
                <a:lnTo>
                  <a:pt x="75375" y="2352"/>
                </a:lnTo>
                <a:lnTo>
                  <a:pt x="76193" y="2761"/>
                </a:lnTo>
                <a:lnTo>
                  <a:pt x="75682" y="2761"/>
                </a:lnTo>
                <a:lnTo>
                  <a:pt x="77216" y="2864"/>
                </a:lnTo>
                <a:lnTo>
                  <a:pt x="75022" y="3201"/>
                </a:lnTo>
                <a:lnTo>
                  <a:pt x="75022" y="3201"/>
                </a:lnTo>
                <a:lnTo>
                  <a:pt x="74761" y="3375"/>
                </a:lnTo>
                <a:lnTo>
                  <a:pt x="75170" y="3477"/>
                </a:lnTo>
                <a:lnTo>
                  <a:pt x="74148" y="3682"/>
                </a:lnTo>
                <a:lnTo>
                  <a:pt x="74045" y="3886"/>
                </a:lnTo>
                <a:lnTo>
                  <a:pt x="75989" y="3580"/>
                </a:lnTo>
                <a:lnTo>
                  <a:pt x="73739" y="3989"/>
                </a:lnTo>
                <a:lnTo>
                  <a:pt x="73432" y="3682"/>
                </a:lnTo>
                <a:lnTo>
                  <a:pt x="72716" y="3682"/>
                </a:lnTo>
                <a:lnTo>
                  <a:pt x="72818" y="4193"/>
                </a:lnTo>
                <a:lnTo>
                  <a:pt x="71489" y="4500"/>
                </a:lnTo>
                <a:lnTo>
                  <a:pt x="71489" y="4500"/>
                </a:lnTo>
                <a:lnTo>
                  <a:pt x="71489" y="4500"/>
                </a:lnTo>
                <a:lnTo>
                  <a:pt x="71284" y="4807"/>
                </a:lnTo>
                <a:lnTo>
                  <a:pt x="71898" y="4705"/>
                </a:lnTo>
                <a:lnTo>
                  <a:pt x="71898" y="4807"/>
                </a:lnTo>
                <a:lnTo>
                  <a:pt x="75784" y="4807"/>
                </a:lnTo>
                <a:lnTo>
                  <a:pt x="75477" y="5011"/>
                </a:lnTo>
                <a:lnTo>
                  <a:pt x="75477" y="5011"/>
                </a:lnTo>
                <a:lnTo>
                  <a:pt x="77318" y="4705"/>
                </a:lnTo>
                <a:lnTo>
                  <a:pt x="77727" y="4398"/>
                </a:lnTo>
                <a:lnTo>
                  <a:pt x="77114" y="4398"/>
                </a:lnTo>
                <a:lnTo>
                  <a:pt x="77216" y="4193"/>
                </a:lnTo>
                <a:lnTo>
                  <a:pt x="75682" y="4091"/>
                </a:lnTo>
                <a:lnTo>
                  <a:pt x="76193" y="4091"/>
                </a:lnTo>
                <a:lnTo>
                  <a:pt x="76091" y="3989"/>
                </a:lnTo>
                <a:lnTo>
                  <a:pt x="78341" y="3886"/>
                </a:lnTo>
                <a:lnTo>
                  <a:pt x="78545" y="3580"/>
                </a:lnTo>
                <a:lnTo>
                  <a:pt x="80489" y="3375"/>
                </a:lnTo>
                <a:lnTo>
                  <a:pt x="79977" y="3170"/>
                </a:lnTo>
                <a:lnTo>
                  <a:pt x="81205" y="3068"/>
                </a:lnTo>
                <a:lnTo>
                  <a:pt x="79159" y="2761"/>
                </a:lnTo>
                <a:lnTo>
                  <a:pt x="81614" y="2659"/>
                </a:lnTo>
                <a:lnTo>
                  <a:pt x="80386" y="2455"/>
                </a:lnTo>
                <a:lnTo>
                  <a:pt x="82534" y="2352"/>
                </a:lnTo>
                <a:lnTo>
                  <a:pt x="81920" y="2250"/>
                </a:lnTo>
                <a:lnTo>
                  <a:pt x="83966" y="2250"/>
                </a:lnTo>
                <a:lnTo>
                  <a:pt x="83864" y="2148"/>
                </a:lnTo>
                <a:lnTo>
                  <a:pt x="84375" y="2045"/>
                </a:lnTo>
                <a:lnTo>
                  <a:pt x="83557" y="2045"/>
                </a:lnTo>
                <a:lnTo>
                  <a:pt x="84682" y="1943"/>
                </a:lnTo>
                <a:lnTo>
                  <a:pt x="84580" y="1739"/>
                </a:lnTo>
                <a:lnTo>
                  <a:pt x="88466" y="1125"/>
                </a:lnTo>
                <a:lnTo>
                  <a:pt x="86216" y="1330"/>
                </a:lnTo>
                <a:lnTo>
                  <a:pt x="90920" y="614"/>
                </a:lnTo>
                <a:lnTo>
                  <a:pt x="89898" y="511"/>
                </a:lnTo>
                <a:lnTo>
                  <a:pt x="90000" y="409"/>
                </a:lnTo>
                <a:lnTo>
                  <a:pt x="89795" y="409"/>
                </a:lnTo>
                <a:lnTo>
                  <a:pt x="89898" y="307"/>
                </a:lnTo>
                <a:lnTo>
                  <a:pt x="89898" y="307"/>
                </a:lnTo>
                <a:lnTo>
                  <a:pt x="87136" y="409"/>
                </a:lnTo>
                <a:lnTo>
                  <a:pt x="88466" y="205"/>
                </a:lnTo>
                <a:lnTo>
                  <a:pt x="84682" y="205"/>
                </a:lnTo>
                <a:lnTo>
                  <a:pt x="84989" y="409"/>
                </a:lnTo>
                <a:lnTo>
                  <a:pt x="82739" y="205"/>
                </a:lnTo>
                <a:lnTo>
                  <a:pt x="83352" y="409"/>
                </a:lnTo>
                <a:lnTo>
                  <a:pt x="83352" y="409"/>
                </a:lnTo>
                <a:lnTo>
                  <a:pt x="81102" y="205"/>
                </a:lnTo>
                <a:close/>
                <a:moveTo>
                  <a:pt x="62898" y="4909"/>
                </a:moveTo>
                <a:lnTo>
                  <a:pt x="63205" y="5011"/>
                </a:lnTo>
                <a:lnTo>
                  <a:pt x="63205" y="4909"/>
                </a:lnTo>
                <a:close/>
                <a:moveTo>
                  <a:pt x="55227" y="3989"/>
                </a:moveTo>
                <a:lnTo>
                  <a:pt x="55330" y="4091"/>
                </a:lnTo>
                <a:lnTo>
                  <a:pt x="50318" y="5011"/>
                </a:lnTo>
                <a:lnTo>
                  <a:pt x="50523" y="5011"/>
                </a:lnTo>
                <a:lnTo>
                  <a:pt x="50318" y="5216"/>
                </a:lnTo>
                <a:lnTo>
                  <a:pt x="50318" y="5216"/>
                </a:lnTo>
                <a:lnTo>
                  <a:pt x="51545" y="5011"/>
                </a:lnTo>
                <a:lnTo>
                  <a:pt x="51443" y="5318"/>
                </a:lnTo>
                <a:lnTo>
                  <a:pt x="54102" y="4500"/>
                </a:lnTo>
                <a:lnTo>
                  <a:pt x="53591" y="4909"/>
                </a:lnTo>
                <a:lnTo>
                  <a:pt x="53591" y="4909"/>
                </a:lnTo>
                <a:lnTo>
                  <a:pt x="56045" y="4091"/>
                </a:lnTo>
                <a:lnTo>
                  <a:pt x="55227" y="3989"/>
                </a:lnTo>
                <a:close/>
                <a:moveTo>
                  <a:pt x="65761" y="4705"/>
                </a:moveTo>
                <a:lnTo>
                  <a:pt x="63818" y="4807"/>
                </a:lnTo>
                <a:lnTo>
                  <a:pt x="64227" y="4909"/>
                </a:lnTo>
                <a:lnTo>
                  <a:pt x="63920" y="4909"/>
                </a:lnTo>
                <a:lnTo>
                  <a:pt x="64330" y="5011"/>
                </a:lnTo>
                <a:lnTo>
                  <a:pt x="64023" y="5216"/>
                </a:lnTo>
                <a:lnTo>
                  <a:pt x="63205" y="5011"/>
                </a:lnTo>
                <a:lnTo>
                  <a:pt x="62898" y="5114"/>
                </a:lnTo>
                <a:lnTo>
                  <a:pt x="63000" y="5114"/>
                </a:lnTo>
                <a:lnTo>
                  <a:pt x="63102" y="5318"/>
                </a:lnTo>
                <a:lnTo>
                  <a:pt x="63102" y="5318"/>
                </a:lnTo>
                <a:lnTo>
                  <a:pt x="62489" y="5216"/>
                </a:lnTo>
                <a:lnTo>
                  <a:pt x="61875" y="5420"/>
                </a:lnTo>
                <a:lnTo>
                  <a:pt x="64125" y="5420"/>
                </a:lnTo>
                <a:lnTo>
                  <a:pt x="62898" y="5625"/>
                </a:lnTo>
                <a:lnTo>
                  <a:pt x="63102" y="5727"/>
                </a:lnTo>
                <a:lnTo>
                  <a:pt x="63000" y="5932"/>
                </a:lnTo>
                <a:lnTo>
                  <a:pt x="63000" y="5932"/>
                </a:lnTo>
                <a:lnTo>
                  <a:pt x="65148" y="5420"/>
                </a:lnTo>
                <a:lnTo>
                  <a:pt x="64943" y="5318"/>
                </a:lnTo>
                <a:lnTo>
                  <a:pt x="65761" y="4705"/>
                </a:lnTo>
                <a:close/>
                <a:moveTo>
                  <a:pt x="209148" y="5011"/>
                </a:moveTo>
                <a:lnTo>
                  <a:pt x="209455" y="5420"/>
                </a:lnTo>
                <a:lnTo>
                  <a:pt x="207102" y="5216"/>
                </a:lnTo>
                <a:lnTo>
                  <a:pt x="207409" y="5318"/>
                </a:lnTo>
                <a:lnTo>
                  <a:pt x="207205" y="5318"/>
                </a:lnTo>
                <a:lnTo>
                  <a:pt x="207716" y="5625"/>
                </a:lnTo>
                <a:lnTo>
                  <a:pt x="207511" y="5625"/>
                </a:lnTo>
                <a:lnTo>
                  <a:pt x="211705" y="5932"/>
                </a:lnTo>
                <a:lnTo>
                  <a:pt x="210170" y="5420"/>
                </a:lnTo>
                <a:lnTo>
                  <a:pt x="210170" y="5420"/>
                </a:lnTo>
                <a:lnTo>
                  <a:pt x="212420" y="5727"/>
                </a:lnTo>
                <a:lnTo>
                  <a:pt x="212318" y="5523"/>
                </a:lnTo>
                <a:lnTo>
                  <a:pt x="209148" y="5011"/>
                </a:lnTo>
                <a:close/>
                <a:moveTo>
                  <a:pt x="65148" y="5932"/>
                </a:moveTo>
                <a:lnTo>
                  <a:pt x="65966" y="6239"/>
                </a:lnTo>
                <a:lnTo>
                  <a:pt x="66989" y="5932"/>
                </a:lnTo>
                <a:close/>
                <a:moveTo>
                  <a:pt x="59523" y="4500"/>
                </a:moveTo>
                <a:lnTo>
                  <a:pt x="58193" y="4807"/>
                </a:lnTo>
                <a:lnTo>
                  <a:pt x="58295" y="5011"/>
                </a:lnTo>
                <a:lnTo>
                  <a:pt x="57886" y="5216"/>
                </a:lnTo>
                <a:lnTo>
                  <a:pt x="58193" y="5420"/>
                </a:lnTo>
                <a:lnTo>
                  <a:pt x="56455" y="5216"/>
                </a:lnTo>
                <a:lnTo>
                  <a:pt x="56659" y="5216"/>
                </a:lnTo>
                <a:lnTo>
                  <a:pt x="55739" y="4909"/>
                </a:lnTo>
                <a:lnTo>
                  <a:pt x="55841" y="4807"/>
                </a:lnTo>
                <a:lnTo>
                  <a:pt x="54716" y="4909"/>
                </a:lnTo>
                <a:lnTo>
                  <a:pt x="55227" y="5011"/>
                </a:lnTo>
                <a:lnTo>
                  <a:pt x="53795" y="5216"/>
                </a:lnTo>
                <a:lnTo>
                  <a:pt x="54818" y="5216"/>
                </a:lnTo>
                <a:lnTo>
                  <a:pt x="53182" y="5420"/>
                </a:lnTo>
                <a:lnTo>
                  <a:pt x="54511" y="5318"/>
                </a:lnTo>
                <a:lnTo>
                  <a:pt x="52466" y="5727"/>
                </a:lnTo>
                <a:lnTo>
                  <a:pt x="53386" y="5932"/>
                </a:lnTo>
                <a:lnTo>
                  <a:pt x="53693" y="5830"/>
                </a:lnTo>
                <a:lnTo>
                  <a:pt x="53898" y="5932"/>
                </a:lnTo>
                <a:lnTo>
                  <a:pt x="54307" y="5830"/>
                </a:lnTo>
                <a:lnTo>
                  <a:pt x="54409" y="5727"/>
                </a:lnTo>
                <a:lnTo>
                  <a:pt x="55227" y="5625"/>
                </a:lnTo>
                <a:lnTo>
                  <a:pt x="54614" y="5830"/>
                </a:lnTo>
                <a:lnTo>
                  <a:pt x="56455" y="5727"/>
                </a:lnTo>
                <a:lnTo>
                  <a:pt x="56455" y="5727"/>
                </a:lnTo>
                <a:lnTo>
                  <a:pt x="54102" y="6136"/>
                </a:lnTo>
                <a:lnTo>
                  <a:pt x="54102" y="6341"/>
                </a:lnTo>
                <a:lnTo>
                  <a:pt x="57784" y="5932"/>
                </a:lnTo>
                <a:lnTo>
                  <a:pt x="57682" y="5932"/>
                </a:lnTo>
                <a:lnTo>
                  <a:pt x="59625" y="5727"/>
                </a:lnTo>
                <a:lnTo>
                  <a:pt x="60443" y="5114"/>
                </a:lnTo>
                <a:lnTo>
                  <a:pt x="58909" y="5318"/>
                </a:lnTo>
                <a:lnTo>
                  <a:pt x="59216" y="5114"/>
                </a:lnTo>
                <a:lnTo>
                  <a:pt x="58909" y="5114"/>
                </a:lnTo>
                <a:lnTo>
                  <a:pt x="59523" y="4500"/>
                </a:lnTo>
                <a:close/>
                <a:moveTo>
                  <a:pt x="70057" y="4705"/>
                </a:moveTo>
                <a:lnTo>
                  <a:pt x="68324" y="4801"/>
                </a:lnTo>
                <a:lnTo>
                  <a:pt x="68324" y="4801"/>
                </a:lnTo>
                <a:lnTo>
                  <a:pt x="68420" y="4807"/>
                </a:lnTo>
                <a:lnTo>
                  <a:pt x="68420" y="5318"/>
                </a:lnTo>
                <a:lnTo>
                  <a:pt x="67909" y="5625"/>
                </a:lnTo>
                <a:lnTo>
                  <a:pt x="67807" y="5830"/>
                </a:lnTo>
                <a:lnTo>
                  <a:pt x="68420" y="6034"/>
                </a:lnTo>
                <a:lnTo>
                  <a:pt x="68318" y="6136"/>
                </a:lnTo>
                <a:lnTo>
                  <a:pt x="69955" y="6136"/>
                </a:lnTo>
                <a:lnTo>
                  <a:pt x="69648" y="6341"/>
                </a:lnTo>
                <a:lnTo>
                  <a:pt x="75580" y="6034"/>
                </a:lnTo>
                <a:lnTo>
                  <a:pt x="75068" y="5932"/>
                </a:lnTo>
                <a:lnTo>
                  <a:pt x="75580" y="5523"/>
                </a:lnTo>
                <a:lnTo>
                  <a:pt x="74966" y="5420"/>
                </a:lnTo>
                <a:lnTo>
                  <a:pt x="75068" y="5318"/>
                </a:lnTo>
                <a:lnTo>
                  <a:pt x="71898" y="5523"/>
                </a:lnTo>
                <a:lnTo>
                  <a:pt x="72000" y="5625"/>
                </a:lnTo>
                <a:lnTo>
                  <a:pt x="70261" y="5420"/>
                </a:lnTo>
                <a:lnTo>
                  <a:pt x="70159" y="5523"/>
                </a:lnTo>
                <a:lnTo>
                  <a:pt x="69750" y="5523"/>
                </a:lnTo>
                <a:lnTo>
                  <a:pt x="70261" y="5318"/>
                </a:lnTo>
                <a:lnTo>
                  <a:pt x="69239" y="4909"/>
                </a:lnTo>
                <a:lnTo>
                  <a:pt x="70568" y="4909"/>
                </a:lnTo>
                <a:lnTo>
                  <a:pt x="69443" y="4807"/>
                </a:lnTo>
                <a:lnTo>
                  <a:pt x="70057" y="4705"/>
                </a:lnTo>
                <a:close/>
                <a:moveTo>
                  <a:pt x="165273" y="4705"/>
                </a:moveTo>
                <a:lnTo>
                  <a:pt x="160773" y="4909"/>
                </a:lnTo>
                <a:lnTo>
                  <a:pt x="160875" y="5011"/>
                </a:lnTo>
                <a:lnTo>
                  <a:pt x="160364" y="5114"/>
                </a:lnTo>
                <a:lnTo>
                  <a:pt x="159341" y="5420"/>
                </a:lnTo>
                <a:lnTo>
                  <a:pt x="158727" y="5625"/>
                </a:lnTo>
                <a:lnTo>
                  <a:pt x="158830" y="5727"/>
                </a:lnTo>
                <a:lnTo>
                  <a:pt x="158216" y="5830"/>
                </a:lnTo>
                <a:lnTo>
                  <a:pt x="158727" y="5932"/>
                </a:lnTo>
                <a:lnTo>
                  <a:pt x="158318" y="6239"/>
                </a:lnTo>
                <a:lnTo>
                  <a:pt x="158727" y="6341"/>
                </a:lnTo>
                <a:lnTo>
                  <a:pt x="158318" y="6443"/>
                </a:lnTo>
                <a:lnTo>
                  <a:pt x="158114" y="6648"/>
                </a:lnTo>
                <a:lnTo>
                  <a:pt x="157602" y="6955"/>
                </a:lnTo>
                <a:lnTo>
                  <a:pt x="158114" y="7261"/>
                </a:lnTo>
                <a:lnTo>
                  <a:pt x="160057" y="7057"/>
                </a:lnTo>
                <a:lnTo>
                  <a:pt x="159750" y="6852"/>
                </a:lnTo>
                <a:lnTo>
                  <a:pt x="160159" y="6341"/>
                </a:lnTo>
                <a:lnTo>
                  <a:pt x="160875" y="6239"/>
                </a:lnTo>
                <a:lnTo>
                  <a:pt x="160875" y="6136"/>
                </a:lnTo>
                <a:lnTo>
                  <a:pt x="161182" y="6034"/>
                </a:lnTo>
                <a:lnTo>
                  <a:pt x="160977" y="5932"/>
                </a:lnTo>
                <a:lnTo>
                  <a:pt x="165273" y="4705"/>
                </a:lnTo>
                <a:close/>
                <a:moveTo>
                  <a:pt x="212114" y="6852"/>
                </a:moveTo>
                <a:lnTo>
                  <a:pt x="211500" y="7261"/>
                </a:lnTo>
                <a:lnTo>
                  <a:pt x="214057" y="7364"/>
                </a:lnTo>
                <a:lnTo>
                  <a:pt x="212114" y="6852"/>
                </a:lnTo>
                <a:close/>
                <a:moveTo>
                  <a:pt x="177955" y="7159"/>
                </a:moveTo>
                <a:lnTo>
                  <a:pt x="178568" y="7466"/>
                </a:lnTo>
                <a:lnTo>
                  <a:pt x="177852" y="7261"/>
                </a:lnTo>
                <a:lnTo>
                  <a:pt x="177955" y="7159"/>
                </a:lnTo>
                <a:close/>
                <a:moveTo>
                  <a:pt x="58602" y="6955"/>
                </a:moveTo>
                <a:lnTo>
                  <a:pt x="57375" y="7159"/>
                </a:lnTo>
                <a:lnTo>
                  <a:pt x="57784" y="7568"/>
                </a:lnTo>
                <a:lnTo>
                  <a:pt x="58602" y="7261"/>
                </a:lnTo>
                <a:lnTo>
                  <a:pt x="58602" y="6955"/>
                </a:lnTo>
                <a:close/>
                <a:moveTo>
                  <a:pt x="108307" y="7568"/>
                </a:moveTo>
                <a:lnTo>
                  <a:pt x="108211" y="7587"/>
                </a:lnTo>
                <a:lnTo>
                  <a:pt x="108211" y="7587"/>
                </a:lnTo>
                <a:lnTo>
                  <a:pt x="108381" y="7603"/>
                </a:lnTo>
                <a:lnTo>
                  <a:pt x="108381" y="7603"/>
                </a:lnTo>
                <a:lnTo>
                  <a:pt x="108307" y="7568"/>
                </a:lnTo>
                <a:close/>
                <a:moveTo>
                  <a:pt x="73636" y="7159"/>
                </a:moveTo>
                <a:lnTo>
                  <a:pt x="74659" y="7670"/>
                </a:lnTo>
                <a:lnTo>
                  <a:pt x="76193" y="7670"/>
                </a:lnTo>
                <a:lnTo>
                  <a:pt x="76193" y="7466"/>
                </a:lnTo>
                <a:lnTo>
                  <a:pt x="75989" y="7261"/>
                </a:lnTo>
                <a:lnTo>
                  <a:pt x="73636" y="7159"/>
                </a:lnTo>
                <a:close/>
                <a:moveTo>
                  <a:pt x="108381" y="7603"/>
                </a:moveTo>
                <a:lnTo>
                  <a:pt x="109841" y="8284"/>
                </a:lnTo>
                <a:lnTo>
                  <a:pt x="110250" y="7773"/>
                </a:lnTo>
                <a:lnTo>
                  <a:pt x="108381" y="7603"/>
                </a:lnTo>
                <a:close/>
                <a:moveTo>
                  <a:pt x="68011" y="6852"/>
                </a:moveTo>
                <a:lnTo>
                  <a:pt x="64227" y="7364"/>
                </a:lnTo>
                <a:lnTo>
                  <a:pt x="63511" y="8386"/>
                </a:lnTo>
                <a:lnTo>
                  <a:pt x="63511" y="8386"/>
                </a:lnTo>
                <a:lnTo>
                  <a:pt x="64534" y="8182"/>
                </a:lnTo>
                <a:lnTo>
                  <a:pt x="64739" y="7773"/>
                </a:lnTo>
                <a:lnTo>
                  <a:pt x="65352" y="7773"/>
                </a:lnTo>
                <a:lnTo>
                  <a:pt x="68011" y="6852"/>
                </a:lnTo>
                <a:close/>
                <a:moveTo>
                  <a:pt x="216716" y="8182"/>
                </a:moveTo>
                <a:lnTo>
                  <a:pt x="217227" y="8489"/>
                </a:lnTo>
                <a:lnTo>
                  <a:pt x="217330" y="8182"/>
                </a:lnTo>
                <a:close/>
                <a:moveTo>
                  <a:pt x="62080" y="6852"/>
                </a:moveTo>
                <a:lnTo>
                  <a:pt x="60852" y="7159"/>
                </a:lnTo>
                <a:lnTo>
                  <a:pt x="61568" y="7364"/>
                </a:lnTo>
                <a:lnTo>
                  <a:pt x="61057" y="7466"/>
                </a:lnTo>
                <a:lnTo>
                  <a:pt x="61057" y="7568"/>
                </a:lnTo>
                <a:lnTo>
                  <a:pt x="60341" y="7773"/>
                </a:lnTo>
                <a:lnTo>
                  <a:pt x="60034" y="7466"/>
                </a:lnTo>
                <a:lnTo>
                  <a:pt x="59420" y="7773"/>
                </a:lnTo>
                <a:lnTo>
                  <a:pt x="59727" y="8182"/>
                </a:lnTo>
                <a:lnTo>
                  <a:pt x="60136" y="8284"/>
                </a:lnTo>
                <a:lnTo>
                  <a:pt x="60443" y="8898"/>
                </a:lnTo>
                <a:lnTo>
                  <a:pt x="61159" y="8898"/>
                </a:lnTo>
                <a:lnTo>
                  <a:pt x="61364" y="8489"/>
                </a:lnTo>
                <a:lnTo>
                  <a:pt x="62182" y="8591"/>
                </a:lnTo>
                <a:lnTo>
                  <a:pt x="63205" y="7773"/>
                </a:lnTo>
                <a:lnTo>
                  <a:pt x="62795" y="7875"/>
                </a:lnTo>
                <a:lnTo>
                  <a:pt x="62795" y="7670"/>
                </a:lnTo>
                <a:lnTo>
                  <a:pt x="62898" y="7670"/>
                </a:lnTo>
                <a:lnTo>
                  <a:pt x="62182" y="7568"/>
                </a:lnTo>
                <a:lnTo>
                  <a:pt x="63409" y="7261"/>
                </a:lnTo>
                <a:lnTo>
                  <a:pt x="63205" y="7159"/>
                </a:lnTo>
                <a:lnTo>
                  <a:pt x="63511" y="6852"/>
                </a:lnTo>
                <a:close/>
                <a:moveTo>
                  <a:pt x="47250" y="6443"/>
                </a:moveTo>
                <a:lnTo>
                  <a:pt x="47148" y="6852"/>
                </a:lnTo>
                <a:lnTo>
                  <a:pt x="43977" y="8386"/>
                </a:lnTo>
                <a:lnTo>
                  <a:pt x="44284" y="8386"/>
                </a:lnTo>
                <a:lnTo>
                  <a:pt x="44898" y="8693"/>
                </a:lnTo>
                <a:lnTo>
                  <a:pt x="44795" y="9102"/>
                </a:lnTo>
                <a:lnTo>
                  <a:pt x="44795" y="9102"/>
                </a:lnTo>
                <a:lnTo>
                  <a:pt x="51955" y="7159"/>
                </a:lnTo>
                <a:lnTo>
                  <a:pt x="51545" y="6545"/>
                </a:lnTo>
                <a:lnTo>
                  <a:pt x="50318" y="6750"/>
                </a:lnTo>
                <a:lnTo>
                  <a:pt x="50420" y="6545"/>
                </a:lnTo>
                <a:lnTo>
                  <a:pt x="50011" y="6648"/>
                </a:lnTo>
                <a:lnTo>
                  <a:pt x="50216" y="6545"/>
                </a:lnTo>
                <a:lnTo>
                  <a:pt x="47250" y="6443"/>
                </a:lnTo>
                <a:close/>
                <a:moveTo>
                  <a:pt x="158625" y="7261"/>
                </a:moveTo>
                <a:lnTo>
                  <a:pt x="157602" y="7875"/>
                </a:lnTo>
                <a:lnTo>
                  <a:pt x="157500" y="8182"/>
                </a:lnTo>
                <a:lnTo>
                  <a:pt x="156989" y="8284"/>
                </a:lnTo>
                <a:lnTo>
                  <a:pt x="159034" y="9102"/>
                </a:lnTo>
                <a:lnTo>
                  <a:pt x="158830" y="9102"/>
                </a:lnTo>
                <a:lnTo>
                  <a:pt x="158830" y="9205"/>
                </a:lnTo>
                <a:lnTo>
                  <a:pt x="158727" y="9205"/>
                </a:lnTo>
                <a:lnTo>
                  <a:pt x="158727" y="9307"/>
                </a:lnTo>
                <a:lnTo>
                  <a:pt x="158625" y="9307"/>
                </a:lnTo>
                <a:lnTo>
                  <a:pt x="160773" y="9614"/>
                </a:lnTo>
                <a:lnTo>
                  <a:pt x="160773" y="9614"/>
                </a:lnTo>
                <a:lnTo>
                  <a:pt x="160568" y="9511"/>
                </a:lnTo>
                <a:lnTo>
                  <a:pt x="161489" y="9511"/>
                </a:lnTo>
                <a:lnTo>
                  <a:pt x="159239" y="8080"/>
                </a:lnTo>
                <a:lnTo>
                  <a:pt x="159341" y="7773"/>
                </a:lnTo>
                <a:lnTo>
                  <a:pt x="159545" y="7670"/>
                </a:lnTo>
                <a:lnTo>
                  <a:pt x="159545" y="7466"/>
                </a:lnTo>
                <a:lnTo>
                  <a:pt x="158625" y="7261"/>
                </a:lnTo>
                <a:close/>
                <a:moveTo>
                  <a:pt x="18920" y="9818"/>
                </a:moveTo>
                <a:lnTo>
                  <a:pt x="18511" y="9920"/>
                </a:lnTo>
                <a:lnTo>
                  <a:pt x="18511" y="9920"/>
                </a:lnTo>
                <a:lnTo>
                  <a:pt x="18637" y="9901"/>
                </a:lnTo>
                <a:lnTo>
                  <a:pt x="18637" y="9901"/>
                </a:lnTo>
                <a:lnTo>
                  <a:pt x="18920" y="9818"/>
                </a:lnTo>
                <a:close/>
                <a:moveTo>
                  <a:pt x="137352" y="10125"/>
                </a:moveTo>
                <a:lnTo>
                  <a:pt x="137352" y="10125"/>
                </a:lnTo>
                <a:lnTo>
                  <a:pt x="137352" y="10125"/>
                </a:lnTo>
                <a:close/>
                <a:moveTo>
                  <a:pt x="88977" y="9818"/>
                </a:moveTo>
                <a:lnTo>
                  <a:pt x="88670" y="10125"/>
                </a:lnTo>
                <a:lnTo>
                  <a:pt x="88466" y="10125"/>
                </a:lnTo>
                <a:lnTo>
                  <a:pt x="88364" y="10432"/>
                </a:lnTo>
                <a:lnTo>
                  <a:pt x="88875" y="10534"/>
                </a:lnTo>
                <a:lnTo>
                  <a:pt x="88568" y="10636"/>
                </a:lnTo>
                <a:lnTo>
                  <a:pt x="89489" y="10636"/>
                </a:lnTo>
                <a:lnTo>
                  <a:pt x="90000" y="10227"/>
                </a:lnTo>
                <a:lnTo>
                  <a:pt x="88977" y="9818"/>
                </a:lnTo>
                <a:close/>
                <a:moveTo>
                  <a:pt x="52466" y="7261"/>
                </a:moveTo>
                <a:lnTo>
                  <a:pt x="48170" y="8591"/>
                </a:lnTo>
                <a:lnTo>
                  <a:pt x="48784" y="8693"/>
                </a:lnTo>
                <a:lnTo>
                  <a:pt x="48375" y="8898"/>
                </a:lnTo>
                <a:lnTo>
                  <a:pt x="50216" y="8795"/>
                </a:lnTo>
                <a:lnTo>
                  <a:pt x="50216" y="8795"/>
                </a:lnTo>
                <a:lnTo>
                  <a:pt x="49705" y="8898"/>
                </a:lnTo>
                <a:lnTo>
                  <a:pt x="49807" y="8898"/>
                </a:lnTo>
                <a:lnTo>
                  <a:pt x="47761" y="9307"/>
                </a:lnTo>
                <a:lnTo>
                  <a:pt x="51545" y="9818"/>
                </a:lnTo>
                <a:lnTo>
                  <a:pt x="48273" y="9920"/>
                </a:lnTo>
                <a:lnTo>
                  <a:pt x="47557" y="10534"/>
                </a:lnTo>
                <a:lnTo>
                  <a:pt x="49193" y="10739"/>
                </a:lnTo>
                <a:lnTo>
                  <a:pt x="48989" y="11352"/>
                </a:lnTo>
                <a:lnTo>
                  <a:pt x="54102" y="10534"/>
                </a:lnTo>
                <a:lnTo>
                  <a:pt x="54102" y="10739"/>
                </a:lnTo>
                <a:lnTo>
                  <a:pt x="54818" y="10841"/>
                </a:lnTo>
                <a:lnTo>
                  <a:pt x="54614" y="10943"/>
                </a:lnTo>
                <a:lnTo>
                  <a:pt x="56148" y="11045"/>
                </a:lnTo>
                <a:lnTo>
                  <a:pt x="57170" y="10534"/>
                </a:lnTo>
                <a:lnTo>
                  <a:pt x="56250" y="10739"/>
                </a:lnTo>
                <a:lnTo>
                  <a:pt x="56455" y="10534"/>
                </a:lnTo>
                <a:lnTo>
                  <a:pt x="56352" y="10432"/>
                </a:lnTo>
                <a:lnTo>
                  <a:pt x="58295" y="10023"/>
                </a:lnTo>
                <a:lnTo>
                  <a:pt x="57989" y="9920"/>
                </a:lnTo>
                <a:lnTo>
                  <a:pt x="57989" y="9818"/>
                </a:lnTo>
                <a:lnTo>
                  <a:pt x="56864" y="9409"/>
                </a:lnTo>
                <a:lnTo>
                  <a:pt x="57682" y="7670"/>
                </a:lnTo>
                <a:lnTo>
                  <a:pt x="56455" y="7364"/>
                </a:lnTo>
                <a:lnTo>
                  <a:pt x="55739" y="8489"/>
                </a:lnTo>
                <a:lnTo>
                  <a:pt x="55023" y="8693"/>
                </a:lnTo>
                <a:lnTo>
                  <a:pt x="55023" y="8693"/>
                </a:lnTo>
                <a:lnTo>
                  <a:pt x="55227" y="7875"/>
                </a:lnTo>
                <a:lnTo>
                  <a:pt x="54614" y="7773"/>
                </a:lnTo>
                <a:lnTo>
                  <a:pt x="53591" y="8080"/>
                </a:lnTo>
                <a:lnTo>
                  <a:pt x="53693" y="7977"/>
                </a:lnTo>
                <a:lnTo>
                  <a:pt x="53182" y="8080"/>
                </a:lnTo>
                <a:lnTo>
                  <a:pt x="53182" y="8080"/>
                </a:lnTo>
                <a:lnTo>
                  <a:pt x="53898" y="7773"/>
                </a:lnTo>
                <a:lnTo>
                  <a:pt x="51750" y="7875"/>
                </a:lnTo>
                <a:lnTo>
                  <a:pt x="52466" y="7261"/>
                </a:lnTo>
                <a:close/>
                <a:moveTo>
                  <a:pt x="60341" y="10330"/>
                </a:moveTo>
                <a:lnTo>
                  <a:pt x="58602" y="10841"/>
                </a:lnTo>
                <a:lnTo>
                  <a:pt x="59114" y="11148"/>
                </a:lnTo>
                <a:lnTo>
                  <a:pt x="60136" y="11352"/>
                </a:lnTo>
                <a:lnTo>
                  <a:pt x="61159" y="11045"/>
                </a:lnTo>
                <a:lnTo>
                  <a:pt x="60239" y="10432"/>
                </a:lnTo>
                <a:lnTo>
                  <a:pt x="60341" y="10330"/>
                </a:lnTo>
                <a:close/>
                <a:moveTo>
                  <a:pt x="175193" y="11250"/>
                </a:moveTo>
                <a:lnTo>
                  <a:pt x="176114" y="11557"/>
                </a:lnTo>
                <a:lnTo>
                  <a:pt x="176114" y="12068"/>
                </a:lnTo>
                <a:lnTo>
                  <a:pt x="177136" y="12170"/>
                </a:lnTo>
                <a:lnTo>
                  <a:pt x="177136" y="12170"/>
                </a:lnTo>
                <a:lnTo>
                  <a:pt x="176011" y="12068"/>
                </a:lnTo>
                <a:lnTo>
                  <a:pt x="175193" y="11250"/>
                </a:lnTo>
                <a:close/>
                <a:moveTo>
                  <a:pt x="73023" y="11557"/>
                </a:moveTo>
                <a:lnTo>
                  <a:pt x="72307" y="12375"/>
                </a:lnTo>
                <a:lnTo>
                  <a:pt x="73432" y="12375"/>
                </a:lnTo>
                <a:lnTo>
                  <a:pt x="74148" y="11659"/>
                </a:lnTo>
                <a:lnTo>
                  <a:pt x="73023" y="11557"/>
                </a:lnTo>
                <a:close/>
                <a:moveTo>
                  <a:pt x="108409" y="13295"/>
                </a:moveTo>
                <a:lnTo>
                  <a:pt x="108716" y="13398"/>
                </a:lnTo>
                <a:lnTo>
                  <a:pt x="108818" y="13398"/>
                </a:lnTo>
                <a:lnTo>
                  <a:pt x="108409" y="13295"/>
                </a:lnTo>
                <a:close/>
                <a:moveTo>
                  <a:pt x="9205" y="13807"/>
                </a:moveTo>
                <a:lnTo>
                  <a:pt x="9102" y="13909"/>
                </a:lnTo>
                <a:lnTo>
                  <a:pt x="9205" y="13909"/>
                </a:lnTo>
                <a:lnTo>
                  <a:pt x="9205" y="13807"/>
                </a:lnTo>
                <a:close/>
                <a:moveTo>
                  <a:pt x="5420" y="11045"/>
                </a:moveTo>
                <a:lnTo>
                  <a:pt x="0" y="14420"/>
                </a:lnTo>
                <a:lnTo>
                  <a:pt x="511" y="14318"/>
                </a:lnTo>
                <a:lnTo>
                  <a:pt x="1227" y="13909"/>
                </a:lnTo>
                <a:lnTo>
                  <a:pt x="1227" y="13705"/>
                </a:lnTo>
                <a:lnTo>
                  <a:pt x="1739" y="13398"/>
                </a:lnTo>
                <a:lnTo>
                  <a:pt x="1636" y="13500"/>
                </a:lnTo>
                <a:lnTo>
                  <a:pt x="2352" y="13295"/>
                </a:lnTo>
                <a:lnTo>
                  <a:pt x="2148" y="13398"/>
                </a:lnTo>
                <a:lnTo>
                  <a:pt x="2761" y="13193"/>
                </a:lnTo>
                <a:lnTo>
                  <a:pt x="2761" y="13193"/>
                </a:lnTo>
                <a:lnTo>
                  <a:pt x="1636" y="14011"/>
                </a:lnTo>
                <a:lnTo>
                  <a:pt x="3273" y="14114"/>
                </a:lnTo>
                <a:lnTo>
                  <a:pt x="3068" y="14625"/>
                </a:lnTo>
                <a:lnTo>
                  <a:pt x="3375" y="15034"/>
                </a:lnTo>
                <a:lnTo>
                  <a:pt x="3989" y="14932"/>
                </a:lnTo>
                <a:lnTo>
                  <a:pt x="3682" y="15136"/>
                </a:lnTo>
                <a:lnTo>
                  <a:pt x="4295" y="14932"/>
                </a:lnTo>
                <a:lnTo>
                  <a:pt x="4193" y="15034"/>
                </a:lnTo>
                <a:lnTo>
                  <a:pt x="4193" y="15034"/>
                </a:lnTo>
                <a:lnTo>
                  <a:pt x="4602" y="14727"/>
                </a:lnTo>
                <a:lnTo>
                  <a:pt x="4500" y="14625"/>
                </a:lnTo>
                <a:lnTo>
                  <a:pt x="5523" y="14318"/>
                </a:lnTo>
                <a:lnTo>
                  <a:pt x="5318" y="14318"/>
                </a:lnTo>
                <a:lnTo>
                  <a:pt x="5830" y="14114"/>
                </a:lnTo>
                <a:lnTo>
                  <a:pt x="5727" y="14114"/>
                </a:lnTo>
                <a:lnTo>
                  <a:pt x="5727" y="13909"/>
                </a:lnTo>
                <a:lnTo>
                  <a:pt x="6136" y="14011"/>
                </a:lnTo>
                <a:lnTo>
                  <a:pt x="6750" y="14011"/>
                </a:lnTo>
                <a:lnTo>
                  <a:pt x="6852" y="13807"/>
                </a:lnTo>
                <a:lnTo>
                  <a:pt x="7159" y="13909"/>
                </a:lnTo>
                <a:lnTo>
                  <a:pt x="8386" y="13500"/>
                </a:lnTo>
                <a:lnTo>
                  <a:pt x="8080" y="13398"/>
                </a:lnTo>
                <a:lnTo>
                  <a:pt x="7977" y="13398"/>
                </a:lnTo>
                <a:lnTo>
                  <a:pt x="8080" y="13193"/>
                </a:lnTo>
                <a:lnTo>
                  <a:pt x="8080" y="12886"/>
                </a:lnTo>
                <a:lnTo>
                  <a:pt x="7364" y="12682"/>
                </a:lnTo>
                <a:lnTo>
                  <a:pt x="7364" y="12682"/>
                </a:lnTo>
                <a:lnTo>
                  <a:pt x="7568" y="12784"/>
                </a:lnTo>
                <a:lnTo>
                  <a:pt x="6852" y="12886"/>
                </a:lnTo>
                <a:lnTo>
                  <a:pt x="7261" y="12682"/>
                </a:lnTo>
                <a:lnTo>
                  <a:pt x="6341" y="12682"/>
                </a:lnTo>
                <a:lnTo>
                  <a:pt x="6034" y="12989"/>
                </a:lnTo>
                <a:lnTo>
                  <a:pt x="6034" y="13193"/>
                </a:lnTo>
                <a:lnTo>
                  <a:pt x="5625" y="13398"/>
                </a:lnTo>
                <a:lnTo>
                  <a:pt x="5625" y="13398"/>
                </a:lnTo>
                <a:lnTo>
                  <a:pt x="5932" y="13193"/>
                </a:lnTo>
                <a:lnTo>
                  <a:pt x="5523" y="13295"/>
                </a:lnTo>
                <a:lnTo>
                  <a:pt x="5523" y="13091"/>
                </a:lnTo>
                <a:lnTo>
                  <a:pt x="6545" y="12375"/>
                </a:lnTo>
                <a:lnTo>
                  <a:pt x="6136" y="12375"/>
                </a:lnTo>
                <a:lnTo>
                  <a:pt x="6648" y="12068"/>
                </a:lnTo>
                <a:lnTo>
                  <a:pt x="5830" y="11659"/>
                </a:lnTo>
                <a:lnTo>
                  <a:pt x="5932" y="11557"/>
                </a:lnTo>
                <a:lnTo>
                  <a:pt x="5727" y="11352"/>
                </a:lnTo>
                <a:lnTo>
                  <a:pt x="5523" y="11557"/>
                </a:lnTo>
                <a:lnTo>
                  <a:pt x="5523" y="11352"/>
                </a:lnTo>
                <a:lnTo>
                  <a:pt x="5625" y="11250"/>
                </a:lnTo>
                <a:lnTo>
                  <a:pt x="5420" y="11045"/>
                </a:lnTo>
                <a:close/>
                <a:moveTo>
                  <a:pt x="113011" y="13193"/>
                </a:moveTo>
                <a:lnTo>
                  <a:pt x="112807" y="13398"/>
                </a:lnTo>
                <a:lnTo>
                  <a:pt x="112500" y="13398"/>
                </a:lnTo>
                <a:lnTo>
                  <a:pt x="112193" y="13602"/>
                </a:lnTo>
                <a:lnTo>
                  <a:pt x="111682" y="13500"/>
                </a:lnTo>
                <a:lnTo>
                  <a:pt x="111682" y="13500"/>
                </a:lnTo>
                <a:lnTo>
                  <a:pt x="111784" y="13807"/>
                </a:lnTo>
                <a:lnTo>
                  <a:pt x="111170" y="13500"/>
                </a:lnTo>
                <a:lnTo>
                  <a:pt x="110864" y="13500"/>
                </a:lnTo>
                <a:lnTo>
                  <a:pt x="110864" y="13807"/>
                </a:lnTo>
                <a:lnTo>
                  <a:pt x="110250" y="13602"/>
                </a:lnTo>
                <a:lnTo>
                  <a:pt x="110148" y="14011"/>
                </a:lnTo>
                <a:lnTo>
                  <a:pt x="109739" y="14011"/>
                </a:lnTo>
                <a:lnTo>
                  <a:pt x="109636" y="14216"/>
                </a:lnTo>
                <a:lnTo>
                  <a:pt x="109432" y="14114"/>
                </a:lnTo>
                <a:lnTo>
                  <a:pt x="109534" y="14011"/>
                </a:lnTo>
                <a:lnTo>
                  <a:pt x="109330" y="13807"/>
                </a:lnTo>
                <a:lnTo>
                  <a:pt x="109534" y="13602"/>
                </a:lnTo>
                <a:lnTo>
                  <a:pt x="108716" y="13398"/>
                </a:lnTo>
                <a:lnTo>
                  <a:pt x="108511" y="13398"/>
                </a:lnTo>
                <a:lnTo>
                  <a:pt x="108716" y="13705"/>
                </a:lnTo>
                <a:lnTo>
                  <a:pt x="108102" y="13500"/>
                </a:lnTo>
                <a:lnTo>
                  <a:pt x="108102" y="13500"/>
                </a:lnTo>
                <a:lnTo>
                  <a:pt x="108205" y="13602"/>
                </a:lnTo>
                <a:lnTo>
                  <a:pt x="108102" y="13705"/>
                </a:lnTo>
                <a:lnTo>
                  <a:pt x="107898" y="13705"/>
                </a:lnTo>
                <a:lnTo>
                  <a:pt x="108205" y="13807"/>
                </a:lnTo>
                <a:lnTo>
                  <a:pt x="107693" y="13807"/>
                </a:lnTo>
                <a:lnTo>
                  <a:pt x="107795" y="14011"/>
                </a:lnTo>
                <a:lnTo>
                  <a:pt x="107386" y="14011"/>
                </a:lnTo>
                <a:lnTo>
                  <a:pt x="109125" y="14114"/>
                </a:lnTo>
                <a:lnTo>
                  <a:pt x="108614" y="14318"/>
                </a:lnTo>
                <a:lnTo>
                  <a:pt x="109125" y="14318"/>
                </a:lnTo>
                <a:lnTo>
                  <a:pt x="109125" y="14420"/>
                </a:lnTo>
                <a:lnTo>
                  <a:pt x="107898" y="14523"/>
                </a:lnTo>
                <a:lnTo>
                  <a:pt x="107795" y="14727"/>
                </a:lnTo>
                <a:lnTo>
                  <a:pt x="109227" y="14830"/>
                </a:lnTo>
                <a:lnTo>
                  <a:pt x="108818" y="15136"/>
                </a:lnTo>
                <a:lnTo>
                  <a:pt x="109227" y="15034"/>
                </a:lnTo>
                <a:lnTo>
                  <a:pt x="108307" y="15341"/>
                </a:lnTo>
                <a:lnTo>
                  <a:pt x="108716" y="15545"/>
                </a:lnTo>
                <a:lnTo>
                  <a:pt x="109432" y="15443"/>
                </a:lnTo>
                <a:lnTo>
                  <a:pt x="111375" y="15852"/>
                </a:lnTo>
                <a:lnTo>
                  <a:pt x="114648" y="14625"/>
                </a:lnTo>
                <a:lnTo>
                  <a:pt x="114648" y="14216"/>
                </a:lnTo>
                <a:lnTo>
                  <a:pt x="114034" y="13807"/>
                </a:lnTo>
                <a:lnTo>
                  <a:pt x="113830" y="13500"/>
                </a:lnTo>
                <a:lnTo>
                  <a:pt x="114239" y="13295"/>
                </a:lnTo>
                <a:lnTo>
                  <a:pt x="113011" y="13193"/>
                </a:lnTo>
                <a:close/>
                <a:moveTo>
                  <a:pt x="65557" y="13705"/>
                </a:moveTo>
                <a:lnTo>
                  <a:pt x="63102" y="15750"/>
                </a:lnTo>
                <a:lnTo>
                  <a:pt x="63818" y="15750"/>
                </a:lnTo>
                <a:lnTo>
                  <a:pt x="64023" y="16159"/>
                </a:lnTo>
                <a:lnTo>
                  <a:pt x="66309" y="15364"/>
                </a:lnTo>
                <a:lnTo>
                  <a:pt x="66309" y="15364"/>
                </a:lnTo>
                <a:lnTo>
                  <a:pt x="67091" y="15852"/>
                </a:lnTo>
                <a:lnTo>
                  <a:pt x="68114" y="15545"/>
                </a:lnTo>
                <a:lnTo>
                  <a:pt x="67091" y="15443"/>
                </a:lnTo>
                <a:lnTo>
                  <a:pt x="67295" y="14830"/>
                </a:lnTo>
                <a:lnTo>
                  <a:pt x="65659" y="14011"/>
                </a:lnTo>
                <a:lnTo>
                  <a:pt x="65557" y="13705"/>
                </a:lnTo>
                <a:close/>
                <a:moveTo>
                  <a:pt x="128864" y="16773"/>
                </a:moveTo>
                <a:lnTo>
                  <a:pt x="128455" y="16875"/>
                </a:lnTo>
                <a:lnTo>
                  <a:pt x="128455" y="16875"/>
                </a:lnTo>
                <a:lnTo>
                  <a:pt x="128785" y="16804"/>
                </a:lnTo>
                <a:lnTo>
                  <a:pt x="128785" y="16804"/>
                </a:lnTo>
                <a:lnTo>
                  <a:pt x="128864" y="16773"/>
                </a:lnTo>
                <a:close/>
                <a:moveTo>
                  <a:pt x="73227" y="6955"/>
                </a:moveTo>
                <a:lnTo>
                  <a:pt x="70773" y="7364"/>
                </a:lnTo>
                <a:lnTo>
                  <a:pt x="71080" y="7670"/>
                </a:lnTo>
                <a:lnTo>
                  <a:pt x="70159" y="7773"/>
                </a:lnTo>
                <a:lnTo>
                  <a:pt x="70466" y="8080"/>
                </a:lnTo>
                <a:lnTo>
                  <a:pt x="70466" y="8386"/>
                </a:lnTo>
                <a:lnTo>
                  <a:pt x="69443" y="8386"/>
                </a:lnTo>
                <a:lnTo>
                  <a:pt x="69955" y="8693"/>
                </a:lnTo>
                <a:lnTo>
                  <a:pt x="69545" y="9205"/>
                </a:lnTo>
                <a:lnTo>
                  <a:pt x="68318" y="9205"/>
                </a:lnTo>
                <a:lnTo>
                  <a:pt x="69545" y="8898"/>
                </a:lnTo>
                <a:lnTo>
                  <a:pt x="69136" y="8489"/>
                </a:lnTo>
                <a:lnTo>
                  <a:pt x="69443" y="7773"/>
                </a:lnTo>
                <a:lnTo>
                  <a:pt x="71284" y="6955"/>
                </a:lnTo>
                <a:lnTo>
                  <a:pt x="71284" y="6955"/>
                </a:lnTo>
                <a:lnTo>
                  <a:pt x="67193" y="8284"/>
                </a:lnTo>
                <a:lnTo>
                  <a:pt x="66682" y="8898"/>
                </a:lnTo>
                <a:lnTo>
                  <a:pt x="67909" y="9205"/>
                </a:lnTo>
                <a:lnTo>
                  <a:pt x="66477" y="9205"/>
                </a:lnTo>
                <a:lnTo>
                  <a:pt x="68114" y="9716"/>
                </a:lnTo>
                <a:lnTo>
                  <a:pt x="67909" y="9920"/>
                </a:lnTo>
                <a:lnTo>
                  <a:pt x="70875" y="10125"/>
                </a:lnTo>
                <a:lnTo>
                  <a:pt x="70875" y="10023"/>
                </a:lnTo>
                <a:lnTo>
                  <a:pt x="72205" y="10227"/>
                </a:lnTo>
                <a:lnTo>
                  <a:pt x="72614" y="9716"/>
                </a:lnTo>
                <a:lnTo>
                  <a:pt x="73534" y="9920"/>
                </a:lnTo>
                <a:lnTo>
                  <a:pt x="73432" y="10227"/>
                </a:lnTo>
                <a:lnTo>
                  <a:pt x="73841" y="10330"/>
                </a:lnTo>
                <a:lnTo>
                  <a:pt x="73636" y="10432"/>
                </a:lnTo>
                <a:lnTo>
                  <a:pt x="74148" y="10330"/>
                </a:lnTo>
                <a:lnTo>
                  <a:pt x="74250" y="10739"/>
                </a:lnTo>
                <a:lnTo>
                  <a:pt x="73432" y="11148"/>
                </a:lnTo>
                <a:lnTo>
                  <a:pt x="74685" y="10969"/>
                </a:lnTo>
                <a:lnTo>
                  <a:pt x="74761" y="11045"/>
                </a:lnTo>
                <a:lnTo>
                  <a:pt x="74557" y="11148"/>
                </a:lnTo>
                <a:lnTo>
                  <a:pt x="75375" y="11557"/>
                </a:lnTo>
                <a:lnTo>
                  <a:pt x="75477" y="12273"/>
                </a:lnTo>
                <a:lnTo>
                  <a:pt x="73534" y="13398"/>
                </a:lnTo>
                <a:lnTo>
                  <a:pt x="73636" y="13807"/>
                </a:lnTo>
                <a:lnTo>
                  <a:pt x="72000" y="14216"/>
                </a:lnTo>
                <a:lnTo>
                  <a:pt x="72000" y="14318"/>
                </a:lnTo>
                <a:lnTo>
                  <a:pt x="72000" y="14420"/>
                </a:lnTo>
                <a:lnTo>
                  <a:pt x="71898" y="14625"/>
                </a:lnTo>
                <a:lnTo>
                  <a:pt x="72000" y="14318"/>
                </a:lnTo>
                <a:lnTo>
                  <a:pt x="71080" y="14114"/>
                </a:lnTo>
                <a:lnTo>
                  <a:pt x="70057" y="14727"/>
                </a:lnTo>
                <a:lnTo>
                  <a:pt x="70977" y="15136"/>
                </a:lnTo>
                <a:lnTo>
                  <a:pt x="72307" y="14727"/>
                </a:lnTo>
                <a:lnTo>
                  <a:pt x="72818" y="14830"/>
                </a:lnTo>
                <a:lnTo>
                  <a:pt x="72716" y="15034"/>
                </a:lnTo>
                <a:lnTo>
                  <a:pt x="72716" y="15034"/>
                </a:lnTo>
                <a:lnTo>
                  <a:pt x="73330" y="14830"/>
                </a:lnTo>
                <a:lnTo>
                  <a:pt x="73125" y="15034"/>
                </a:lnTo>
                <a:lnTo>
                  <a:pt x="73739" y="15545"/>
                </a:lnTo>
                <a:lnTo>
                  <a:pt x="73636" y="15648"/>
                </a:lnTo>
                <a:lnTo>
                  <a:pt x="74148" y="15750"/>
                </a:lnTo>
                <a:lnTo>
                  <a:pt x="73636" y="15955"/>
                </a:lnTo>
                <a:lnTo>
                  <a:pt x="74250" y="16261"/>
                </a:lnTo>
                <a:lnTo>
                  <a:pt x="74045" y="16364"/>
                </a:lnTo>
                <a:lnTo>
                  <a:pt x="76909" y="17386"/>
                </a:lnTo>
                <a:lnTo>
                  <a:pt x="77318" y="17080"/>
                </a:lnTo>
                <a:lnTo>
                  <a:pt x="76398" y="16364"/>
                </a:lnTo>
                <a:lnTo>
                  <a:pt x="76500" y="16261"/>
                </a:lnTo>
                <a:lnTo>
                  <a:pt x="75989" y="15648"/>
                </a:lnTo>
                <a:lnTo>
                  <a:pt x="76705" y="15648"/>
                </a:lnTo>
                <a:lnTo>
                  <a:pt x="78034" y="16568"/>
                </a:lnTo>
                <a:lnTo>
                  <a:pt x="78239" y="16364"/>
                </a:lnTo>
                <a:lnTo>
                  <a:pt x="78545" y="16364"/>
                </a:lnTo>
                <a:lnTo>
                  <a:pt x="78545" y="15648"/>
                </a:lnTo>
                <a:lnTo>
                  <a:pt x="78955" y="15955"/>
                </a:lnTo>
                <a:lnTo>
                  <a:pt x="78955" y="15443"/>
                </a:lnTo>
                <a:lnTo>
                  <a:pt x="79057" y="15341"/>
                </a:lnTo>
                <a:lnTo>
                  <a:pt x="78750" y="15341"/>
                </a:lnTo>
                <a:lnTo>
                  <a:pt x="78545" y="15136"/>
                </a:lnTo>
                <a:lnTo>
                  <a:pt x="78955" y="14932"/>
                </a:lnTo>
                <a:lnTo>
                  <a:pt x="78648" y="14932"/>
                </a:lnTo>
                <a:lnTo>
                  <a:pt x="78955" y="14830"/>
                </a:lnTo>
                <a:lnTo>
                  <a:pt x="78648" y="14625"/>
                </a:lnTo>
                <a:lnTo>
                  <a:pt x="78034" y="14625"/>
                </a:lnTo>
                <a:lnTo>
                  <a:pt x="77830" y="14216"/>
                </a:lnTo>
                <a:lnTo>
                  <a:pt x="78034" y="14114"/>
                </a:lnTo>
                <a:lnTo>
                  <a:pt x="77523" y="14011"/>
                </a:lnTo>
                <a:lnTo>
                  <a:pt x="77727" y="13807"/>
                </a:lnTo>
                <a:lnTo>
                  <a:pt x="77318" y="13398"/>
                </a:lnTo>
                <a:lnTo>
                  <a:pt x="78341" y="13602"/>
                </a:lnTo>
                <a:lnTo>
                  <a:pt x="78136" y="13193"/>
                </a:lnTo>
                <a:lnTo>
                  <a:pt x="78545" y="13091"/>
                </a:lnTo>
                <a:lnTo>
                  <a:pt x="79466" y="13398"/>
                </a:lnTo>
                <a:lnTo>
                  <a:pt x="79159" y="13602"/>
                </a:lnTo>
                <a:lnTo>
                  <a:pt x="79159" y="13602"/>
                </a:lnTo>
                <a:lnTo>
                  <a:pt x="80284" y="13295"/>
                </a:lnTo>
                <a:lnTo>
                  <a:pt x="79466" y="13909"/>
                </a:lnTo>
                <a:lnTo>
                  <a:pt x="79568" y="14318"/>
                </a:lnTo>
                <a:lnTo>
                  <a:pt x="79977" y="14114"/>
                </a:lnTo>
                <a:lnTo>
                  <a:pt x="80182" y="14420"/>
                </a:lnTo>
                <a:lnTo>
                  <a:pt x="80489" y="14420"/>
                </a:lnTo>
                <a:lnTo>
                  <a:pt x="80693" y="13909"/>
                </a:lnTo>
                <a:lnTo>
                  <a:pt x="80489" y="13909"/>
                </a:lnTo>
                <a:lnTo>
                  <a:pt x="81818" y="13602"/>
                </a:lnTo>
                <a:lnTo>
                  <a:pt x="81511" y="13398"/>
                </a:lnTo>
                <a:lnTo>
                  <a:pt x="81716" y="13295"/>
                </a:lnTo>
                <a:lnTo>
                  <a:pt x="81614" y="13193"/>
                </a:lnTo>
                <a:lnTo>
                  <a:pt x="82023" y="13295"/>
                </a:lnTo>
                <a:lnTo>
                  <a:pt x="82023" y="12989"/>
                </a:lnTo>
                <a:lnTo>
                  <a:pt x="82227" y="12989"/>
                </a:lnTo>
                <a:lnTo>
                  <a:pt x="82227" y="12682"/>
                </a:lnTo>
                <a:lnTo>
                  <a:pt x="81000" y="12886"/>
                </a:lnTo>
                <a:lnTo>
                  <a:pt x="81716" y="12477"/>
                </a:lnTo>
                <a:lnTo>
                  <a:pt x="80591" y="12375"/>
                </a:lnTo>
                <a:lnTo>
                  <a:pt x="81307" y="12170"/>
                </a:lnTo>
                <a:lnTo>
                  <a:pt x="80591" y="11966"/>
                </a:lnTo>
                <a:lnTo>
                  <a:pt x="80795" y="11864"/>
                </a:lnTo>
                <a:lnTo>
                  <a:pt x="80284" y="12068"/>
                </a:lnTo>
                <a:lnTo>
                  <a:pt x="80386" y="11864"/>
                </a:lnTo>
                <a:lnTo>
                  <a:pt x="80080" y="11864"/>
                </a:lnTo>
                <a:lnTo>
                  <a:pt x="80182" y="11761"/>
                </a:lnTo>
                <a:lnTo>
                  <a:pt x="79670" y="11966"/>
                </a:lnTo>
                <a:lnTo>
                  <a:pt x="80080" y="11557"/>
                </a:lnTo>
                <a:lnTo>
                  <a:pt x="79670" y="11761"/>
                </a:lnTo>
                <a:lnTo>
                  <a:pt x="79466" y="11761"/>
                </a:lnTo>
                <a:lnTo>
                  <a:pt x="79568" y="11557"/>
                </a:lnTo>
                <a:lnTo>
                  <a:pt x="79773" y="11455"/>
                </a:lnTo>
                <a:lnTo>
                  <a:pt x="79057" y="11352"/>
                </a:lnTo>
                <a:lnTo>
                  <a:pt x="78955" y="11148"/>
                </a:lnTo>
                <a:lnTo>
                  <a:pt x="78239" y="11045"/>
                </a:lnTo>
                <a:lnTo>
                  <a:pt x="79466" y="10943"/>
                </a:lnTo>
                <a:lnTo>
                  <a:pt x="78648" y="10841"/>
                </a:lnTo>
                <a:lnTo>
                  <a:pt x="80284" y="10739"/>
                </a:lnTo>
                <a:lnTo>
                  <a:pt x="78648" y="10534"/>
                </a:lnTo>
                <a:lnTo>
                  <a:pt x="80080" y="10330"/>
                </a:lnTo>
                <a:lnTo>
                  <a:pt x="79670" y="10023"/>
                </a:lnTo>
                <a:lnTo>
                  <a:pt x="79057" y="10125"/>
                </a:lnTo>
                <a:lnTo>
                  <a:pt x="79364" y="9920"/>
                </a:lnTo>
                <a:lnTo>
                  <a:pt x="78443" y="10023"/>
                </a:lnTo>
                <a:lnTo>
                  <a:pt x="79568" y="9716"/>
                </a:lnTo>
                <a:lnTo>
                  <a:pt x="79466" y="9409"/>
                </a:lnTo>
                <a:lnTo>
                  <a:pt x="78750" y="9409"/>
                </a:lnTo>
                <a:lnTo>
                  <a:pt x="77625" y="10023"/>
                </a:lnTo>
                <a:lnTo>
                  <a:pt x="77420" y="9716"/>
                </a:lnTo>
                <a:lnTo>
                  <a:pt x="78545" y="9205"/>
                </a:lnTo>
                <a:lnTo>
                  <a:pt x="77216" y="9409"/>
                </a:lnTo>
                <a:lnTo>
                  <a:pt x="77216" y="9409"/>
                </a:lnTo>
                <a:lnTo>
                  <a:pt x="78341" y="8898"/>
                </a:lnTo>
                <a:lnTo>
                  <a:pt x="76500" y="8898"/>
                </a:lnTo>
                <a:lnTo>
                  <a:pt x="77011" y="8591"/>
                </a:lnTo>
                <a:lnTo>
                  <a:pt x="75886" y="9000"/>
                </a:lnTo>
                <a:lnTo>
                  <a:pt x="76398" y="8693"/>
                </a:lnTo>
                <a:lnTo>
                  <a:pt x="76091" y="8693"/>
                </a:lnTo>
                <a:lnTo>
                  <a:pt x="76807" y="8386"/>
                </a:lnTo>
                <a:lnTo>
                  <a:pt x="76807" y="8386"/>
                </a:lnTo>
                <a:lnTo>
                  <a:pt x="75580" y="8591"/>
                </a:lnTo>
                <a:lnTo>
                  <a:pt x="75580" y="8591"/>
                </a:lnTo>
                <a:lnTo>
                  <a:pt x="76500" y="8182"/>
                </a:lnTo>
                <a:lnTo>
                  <a:pt x="74761" y="7875"/>
                </a:lnTo>
                <a:lnTo>
                  <a:pt x="74761" y="7875"/>
                </a:lnTo>
                <a:lnTo>
                  <a:pt x="74864" y="8182"/>
                </a:lnTo>
                <a:lnTo>
                  <a:pt x="74045" y="8489"/>
                </a:lnTo>
                <a:lnTo>
                  <a:pt x="73739" y="8080"/>
                </a:lnTo>
                <a:lnTo>
                  <a:pt x="72511" y="8489"/>
                </a:lnTo>
                <a:lnTo>
                  <a:pt x="72818" y="8284"/>
                </a:lnTo>
                <a:lnTo>
                  <a:pt x="72716" y="8182"/>
                </a:lnTo>
                <a:lnTo>
                  <a:pt x="73125" y="7977"/>
                </a:lnTo>
                <a:lnTo>
                  <a:pt x="72614" y="8182"/>
                </a:lnTo>
                <a:lnTo>
                  <a:pt x="73534" y="7773"/>
                </a:lnTo>
                <a:lnTo>
                  <a:pt x="73227" y="6955"/>
                </a:lnTo>
                <a:close/>
                <a:moveTo>
                  <a:pt x="103500" y="0"/>
                </a:moveTo>
                <a:lnTo>
                  <a:pt x="103807" y="102"/>
                </a:lnTo>
                <a:lnTo>
                  <a:pt x="99205" y="205"/>
                </a:lnTo>
                <a:lnTo>
                  <a:pt x="101864" y="307"/>
                </a:lnTo>
                <a:lnTo>
                  <a:pt x="99614" y="409"/>
                </a:lnTo>
                <a:lnTo>
                  <a:pt x="100125" y="511"/>
                </a:lnTo>
                <a:lnTo>
                  <a:pt x="99818" y="818"/>
                </a:lnTo>
                <a:lnTo>
                  <a:pt x="97057" y="511"/>
                </a:lnTo>
                <a:lnTo>
                  <a:pt x="97057" y="818"/>
                </a:lnTo>
                <a:lnTo>
                  <a:pt x="94705" y="1023"/>
                </a:lnTo>
                <a:lnTo>
                  <a:pt x="94705" y="614"/>
                </a:lnTo>
                <a:lnTo>
                  <a:pt x="91841" y="818"/>
                </a:lnTo>
                <a:lnTo>
                  <a:pt x="92966" y="1227"/>
                </a:lnTo>
                <a:lnTo>
                  <a:pt x="90716" y="920"/>
                </a:lnTo>
                <a:lnTo>
                  <a:pt x="86625" y="1841"/>
                </a:lnTo>
                <a:lnTo>
                  <a:pt x="86932" y="2148"/>
                </a:lnTo>
                <a:lnTo>
                  <a:pt x="87955" y="2045"/>
                </a:lnTo>
                <a:lnTo>
                  <a:pt x="87955" y="2045"/>
                </a:lnTo>
                <a:lnTo>
                  <a:pt x="81818" y="3477"/>
                </a:lnTo>
                <a:lnTo>
                  <a:pt x="83148" y="3682"/>
                </a:lnTo>
                <a:lnTo>
                  <a:pt x="82841" y="3784"/>
                </a:lnTo>
                <a:lnTo>
                  <a:pt x="85091" y="3989"/>
                </a:lnTo>
                <a:lnTo>
                  <a:pt x="82023" y="4295"/>
                </a:lnTo>
                <a:lnTo>
                  <a:pt x="82125" y="4398"/>
                </a:lnTo>
                <a:lnTo>
                  <a:pt x="82125" y="4500"/>
                </a:lnTo>
                <a:lnTo>
                  <a:pt x="83557" y="4602"/>
                </a:lnTo>
                <a:lnTo>
                  <a:pt x="82534" y="4807"/>
                </a:lnTo>
                <a:lnTo>
                  <a:pt x="88568" y="5318"/>
                </a:lnTo>
                <a:lnTo>
                  <a:pt x="88568" y="5625"/>
                </a:lnTo>
                <a:lnTo>
                  <a:pt x="89489" y="6341"/>
                </a:lnTo>
                <a:lnTo>
                  <a:pt x="88670" y="6648"/>
                </a:lnTo>
                <a:lnTo>
                  <a:pt x="89386" y="6750"/>
                </a:lnTo>
                <a:lnTo>
                  <a:pt x="89182" y="7057"/>
                </a:lnTo>
                <a:lnTo>
                  <a:pt x="89386" y="7466"/>
                </a:lnTo>
                <a:lnTo>
                  <a:pt x="89386" y="7568"/>
                </a:lnTo>
                <a:lnTo>
                  <a:pt x="89591" y="7773"/>
                </a:lnTo>
                <a:lnTo>
                  <a:pt x="88977" y="7977"/>
                </a:lnTo>
                <a:lnTo>
                  <a:pt x="89080" y="8080"/>
                </a:lnTo>
                <a:lnTo>
                  <a:pt x="88773" y="8182"/>
                </a:lnTo>
                <a:lnTo>
                  <a:pt x="88773" y="8182"/>
                </a:lnTo>
                <a:lnTo>
                  <a:pt x="89386" y="8080"/>
                </a:lnTo>
                <a:lnTo>
                  <a:pt x="88568" y="8795"/>
                </a:lnTo>
                <a:lnTo>
                  <a:pt x="90102" y="8489"/>
                </a:lnTo>
                <a:lnTo>
                  <a:pt x="90102" y="8591"/>
                </a:lnTo>
                <a:lnTo>
                  <a:pt x="90205" y="8591"/>
                </a:lnTo>
                <a:lnTo>
                  <a:pt x="90205" y="8693"/>
                </a:lnTo>
                <a:lnTo>
                  <a:pt x="91023" y="8693"/>
                </a:lnTo>
                <a:lnTo>
                  <a:pt x="90000" y="9102"/>
                </a:lnTo>
                <a:lnTo>
                  <a:pt x="91227" y="9205"/>
                </a:lnTo>
                <a:lnTo>
                  <a:pt x="90716" y="9205"/>
                </a:lnTo>
                <a:lnTo>
                  <a:pt x="91023" y="9409"/>
                </a:lnTo>
                <a:lnTo>
                  <a:pt x="91227" y="9716"/>
                </a:lnTo>
                <a:lnTo>
                  <a:pt x="88875" y="9614"/>
                </a:lnTo>
                <a:lnTo>
                  <a:pt x="91330" y="10125"/>
                </a:lnTo>
                <a:lnTo>
                  <a:pt x="90511" y="10739"/>
                </a:lnTo>
                <a:lnTo>
                  <a:pt x="91023" y="10739"/>
                </a:lnTo>
                <a:lnTo>
                  <a:pt x="90511" y="10841"/>
                </a:lnTo>
                <a:lnTo>
                  <a:pt x="90205" y="11148"/>
                </a:lnTo>
                <a:lnTo>
                  <a:pt x="90511" y="11148"/>
                </a:lnTo>
                <a:lnTo>
                  <a:pt x="88568" y="11557"/>
                </a:lnTo>
                <a:lnTo>
                  <a:pt x="90102" y="11455"/>
                </a:lnTo>
                <a:lnTo>
                  <a:pt x="88057" y="12170"/>
                </a:lnTo>
                <a:lnTo>
                  <a:pt x="90102" y="11966"/>
                </a:lnTo>
                <a:lnTo>
                  <a:pt x="89898" y="12068"/>
                </a:lnTo>
                <a:lnTo>
                  <a:pt x="90205" y="12273"/>
                </a:lnTo>
                <a:lnTo>
                  <a:pt x="88261" y="12273"/>
                </a:lnTo>
                <a:lnTo>
                  <a:pt x="87955" y="12784"/>
                </a:lnTo>
                <a:lnTo>
                  <a:pt x="88773" y="12784"/>
                </a:lnTo>
                <a:lnTo>
                  <a:pt x="87648" y="13500"/>
                </a:lnTo>
                <a:lnTo>
                  <a:pt x="89489" y="12784"/>
                </a:lnTo>
                <a:lnTo>
                  <a:pt x="89489" y="12784"/>
                </a:lnTo>
                <a:lnTo>
                  <a:pt x="87750" y="13602"/>
                </a:lnTo>
                <a:lnTo>
                  <a:pt x="87852" y="13602"/>
                </a:lnTo>
                <a:lnTo>
                  <a:pt x="87750" y="14011"/>
                </a:lnTo>
                <a:lnTo>
                  <a:pt x="89182" y="13807"/>
                </a:lnTo>
                <a:lnTo>
                  <a:pt x="88261" y="14114"/>
                </a:lnTo>
                <a:lnTo>
                  <a:pt x="88057" y="15239"/>
                </a:lnTo>
                <a:lnTo>
                  <a:pt x="88773" y="14727"/>
                </a:lnTo>
                <a:lnTo>
                  <a:pt x="89080" y="14318"/>
                </a:lnTo>
                <a:lnTo>
                  <a:pt x="89489" y="15034"/>
                </a:lnTo>
                <a:lnTo>
                  <a:pt x="88466" y="15034"/>
                </a:lnTo>
                <a:lnTo>
                  <a:pt x="88364" y="15341"/>
                </a:lnTo>
                <a:lnTo>
                  <a:pt x="89080" y="15136"/>
                </a:lnTo>
                <a:lnTo>
                  <a:pt x="88977" y="15239"/>
                </a:lnTo>
                <a:lnTo>
                  <a:pt x="89182" y="15239"/>
                </a:lnTo>
                <a:lnTo>
                  <a:pt x="88261" y="15443"/>
                </a:lnTo>
                <a:lnTo>
                  <a:pt x="88568" y="16466"/>
                </a:lnTo>
                <a:lnTo>
                  <a:pt x="89080" y="16261"/>
                </a:lnTo>
                <a:lnTo>
                  <a:pt x="88568" y="16773"/>
                </a:lnTo>
                <a:lnTo>
                  <a:pt x="89386" y="17182"/>
                </a:lnTo>
                <a:lnTo>
                  <a:pt x="88977" y="17591"/>
                </a:lnTo>
                <a:lnTo>
                  <a:pt x="89386" y="18205"/>
                </a:lnTo>
                <a:lnTo>
                  <a:pt x="89795" y="18205"/>
                </a:lnTo>
                <a:lnTo>
                  <a:pt x="89386" y="18409"/>
                </a:lnTo>
                <a:lnTo>
                  <a:pt x="89795" y="18409"/>
                </a:lnTo>
                <a:lnTo>
                  <a:pt x="89795" y="18307"/>
                </a:lnTo>
                <a:lnTo>
                  <a:pt x="91227" y="18000"/>
                </a:lnTo>
                <a:lnTo>
                  <a:pt x="91023" y="18614"/>
                </a:lnTo>
                <a:lnTo>
                  <a:pt x="91943" y="18511"/>
                </a:lnTo>
                <a:lnTo>
                  <a:pt x="91943" y="18511"/>
                </a:lnTo>
                <a:lnTo>
                  <a:pt x="91330" y="18920"/>
                </a:lnTo>
                <a:lnTo>
                  <a:pt x="91330" y="18920"/>
                </a:lnTo>
                <a:lnTo>
                  <a:pt x="92148" y="18818"/>
                </a:lnTo>
                <a:lnTo>
                  <a:pt x="92148" y="19227"/>
                </a:lnTo>
                <a:lnTo>
                  <a:pt x="92455" y="19227"/>
                </a:lnTo>
                <a:lnTo>
                  <a:pt x="92250" y="19125"/>
                </a:lnTo>
                <a:lnTo>
                  <a:pt x="92966" y="18920"/>
                </a:lnTo>
                <a:lnTo>
                  <a:pt x="92455" y="18614"/>
                </a:lnTo>
                <a:lnTo>
                  <a:pt x="93375" y="18409"/>
                </a:lnTo>
                <a:lnTo>
                  <a:pt x="93989" y="17591"/>
                </a:lnTo>
                <a:lnTo>
                  <a:pt x="93784" y="17489"/>
                </a:lnTo>
                <a:lnTo>
                  <a:pt x="94091" y="17386"/>
                </a:lnTo>
                <a:lnTo>
                  <a:pt x="94295" y="16670"/>
                </a:lnTo>
                <a:lnTo>
                  <a:pt x="93784" y="16568"/>
                </a:lnTo>
                <a:lnTo>
                  <a:pt x="94807" y="16364"/>
                </a:lnTo>
                <a:lnTo>
                  <a:pt x="94500" y="16159"/>
                </a:lnTo>
                <a:lnTo>
                  <a:pt x="95830" y="15648"/>
                </a:lnTo>
                <a:lnTo>
                  <a:pt x="95830" y="15239"/>
                </a:lnTo>
                <a:lnTo>
                  <a:pt x="95216" y="15136"/>
                </a:lnTo>
                <a:lnTo>
                  <a:pt x="96136" y="15034"/>
                </a:lnTo>
                <a:lnTo>
                  <a:pt x="95830" y="14625"/>
                </a:lnTo>
                <a:lnTo>
                  <a:pt x="96955" y="14216"/>
                </a:lnTo>
                <a:lnTo>
                  <a:pt x="96545" y="14011"/>
                </a:lnTo>
                <a:lnTo>
                  <a:pt x="98489" y="13398"/>
                </a:lnTo>
                <a:lnTo>
                  <a:pt x="98182" y="13295"/>
                </a:lnTo>
                <a:lnTo>
                  <a:pt x="98795" y="13295"/>
                </a:lnTo>
                <a:lnTo>
                  <a:pt x="98386" y="13909"/>
                </a:lnTo>
                <a:lnTo>
                  <a:pt x="99205" y="13602"/>
                </a:lnTo>
                <a:lnTo>
                  <a:pt x="99307" y="13705"/>
                </a:lnTo>
                <a:lnTo>
                  <a:pt x="102580" y="11659"/>
                </a:lnTo>
                <a:lnTo>
                  <a:pt x="102682" y="11455"/>
                </a:lnTo>
                <a:lnTo>
                  <a:pt x="109125" y="10227"/>
                </a:lnTo>
                <a:lnTo>
                  <a:pt x="109023" y="10227"/>
                </a:lnTo>
                <a:lnTo>
                  <a:pt x="109636" y="10023"/>
                </a:lnTo>
                <a:lnTo>
                  <a:pt x="106159" y="10023"/>
                </a:lnTo>
                <a:lnTo>
                  <a:pt x="106977" y="9716"/>
                </a:lnTo>
                <a:lnTo>
                  <a:pt x="105239" y="9716"/>
                </a:lnTo>
                <a:lnTo>
                  <a:pt x="105852" y="9205"/>
                </a:lnTo>
                <a:lnTo>
                  <a:pt x="107386" y="9205"/>
                </a:lnTo>
                <a:lnTo>
                  <a:pt x="106773" y="8693"/>
                </a:lnTo>
                <a:lnTo>
                  <a:pt x="108409" y="9102"/>
                </a:lnTo>
                <a:lnTo>
                  <a:pt x="109023" y="9716"/>
                </a:lnTo>
                <a:lnTo>
                  <a:pt x="109636" y="9307"/>
                </a:lnTo>
                <a:lnTo>
                  <a:pt x="109636" y="9716"/>
                </a:lnTo>
                <a:lnTo>
                  <a:pt x="110148" y="9307"/>
                </a:lnTo>
                <a:lnTo>
                  <a:pt x="110148" y="8795"/>
                </a:lnTo>
                <a:lnTo>
                  <a:pt x="109739" y="9000"/>
                </a:lnTo>
                <a:lnTo>
                  <a:pt x="110148" y="8591"/>
                </a:lnTo>
                <a:lnTo>
                  <a:pt x="108205" y="8080"/>
                </a:lnTo>
                <a:lnTo>
                  <a:pt x="108511" y="7977"/>
                </a:lnTo>
                <a:lnTo>
                  <a:pt x="108307" y="7670"/>
                </a:lnTo>
                <a:lnTo>
                  <a:pt x="107284" y="7773"/>
                </a:lnTo>
                <a:lnTo>
                  <a:pt x="107284" y="7773"/>
                </a:lnTo>
                <a:lnTo>
                  <a:pt x="108211" y="7587"/>
                </a:lnTo>
                <a:lnTo>
                  <a:pt x="108211" y="7587"/>
                </a:lnTo>
                <a:lnTo>
                  <a:pt x="106875" y="7466"/>
                </a:lnTo>
                <a:lnTo>
                  <a:pt x="107489" y="7364"/>
                </a:lnTo>
                <a:lnTo>
                  <a:pt x="107080" y="7159"/>
                </a:lnTo>
                <a:lnTo>
                  <a:pt x="108716" y="7159"/>
                </a:lnTo>
                <a:lnTo>
                  <a:pt x="108307" y="6852"/>
                </a:lnTo>
                <a:lnTo>
                  <a:pt x="111375" y="7159"/>
                </a:lnTo>
                <a:lnTo>
                  <a:pt x="111068" y="6750"/>
                </a:lnTo>
                <a:lnTo>
                  <a:pt x="110352" y="6750"/>
                </a:lnTo>
                <a:lnTo>
                  <a:pt x="110352" y="6545"/>
                </a:lnTo>
                <a:lnTo>
                  <a:pt x="110659" y="6239"/>
                </a:lnTo>
                <a:lnTo>
                  <a:pt x="110557" y="6545"/>
                </a:lnTo>
                <a:lnTo>
                  <a:pt x="112295" y="6443"/>
                </a:lnTo>
                <a:lnTo>
                  <a:pt x="111989" y="6034"/>
                </a:lnTo>
                <a:lnTo>
                  <a:pt x="111273" y="6239"/>
                </a:lnTo>
                <a:lnTo>
                  <a:pt x="111273" y="5830"/>
                </a:lnTo>
                <a:lnTo>
                  <a:pt x="110557" y="5830"/>
                </a:lnTo>
                <a:lnTo>
                  <a:pt x="111784" y="5727"/>
                </a:lnTo>
                <a:lnTo>
                  <a:pt x="112091" y="5830"/>
                </a:lnTo>
                <a:lnTo>
                  <a:pt x="112193" y="5011"/>
                </a:lnTo>
                <a:lnTo>
                  <a:pt x="111375" y="4909"/>
                </a:lnTo>
                <a:lnTo>
                  <a:pt x="111068" y="4705"/>
                </a:lnTo>
                <a:lnTo>
                  <a:pt x="110659" y="4602"/>
                </a:lnTo>
                <a:lnTo>
                  <a:pt x="113011" y="4500"/>
                </a:lnTo>
                <a:lnTo>
                  <a:pt x="113216" y="4091"/>
                </a:lnTo>
                <a:lnTo>
                  <a:pt x="111989" y="3886"/>
                </a:lnTo>
                <a:lnTo>
                  <a:pt x="112807" y="3886"/>
                </a:lnTo>
                <a:lnTo>
                  <a:pt x="111580" y="3784"/>
                </a:lnTo>
                <a:lnTo>
                  <a:pt x="112091" y="3170"/>
                </a:lnTo>
                <a:lnTo>
                  <a:pt x="111989" y="3068"/>
                </a:lnTo>
                <a:lnTo>
                  <a:pt x="113114" y="2557"/>
                </a:lnTo>
                <a:lnTo>
                  <a:pt x="112909" y="2352"/>
                </a:lnTo>
                <a:lnTo>
                  <a:pt x="113216" y="1943"/>
                </a:lnTo>
                <a:lnTo>
                  <a:pt x="115261" y="1841"/>
                </a:lnTo>
                <a:lnTo>
                  <a:pt x="114750" y="1739"/>
                </a:lnTo>
                <a:lnTo>
                  <a:pt x="116284" y="1534"/>
                </a:lnTo>
                <a:lnTo>
                  <a:pt x="116080" y="1432"/>
                </a:lnTo>
                <a:lnTo>
                  <a:pt x="117818" y="1125"/>
                </a:lnTo>
                <a:lnTo>
                  <a:pt x="111273" y="1636"/>
                </a:lnTo>
                <a:lnTo>
                  <a:pt x="111273" y="1636"/>
                </a:lnTo>
                <a:lnTo>
                  <a:pt x="112398" y="1125"/>
                </a:lnTo>
                <a:lnTo>
                  <a:pt x="107898" y="818"/>
                </a:lnTo>
                <a:lnTo>
                  <a:pt x="112500" y="409"/>
                </a:lnTo>
                <a:lnTo>
                  <a:pt x="106977" y="205"/>
                </a:lnTo>
                <a:lnTo>
                  <a:pt x="110352" y="0"/>
                </a:lnTo>
                <a:close/>
                <a:moveTo>
                  <a:pt x="5114" y="22807"/>
                </a:moveTo>
                <a:lnTo>
                  <a:pt x="5069" y="22823"/>
                </a:lnTo>
                <a:lnTo>
                  <a:pt x="5069" y="22823"/>
                </a:lnTo>
                <a:lnTo>
                  <a:pt x="5011" y="22909"/>
                </a:lnTo>
                <a:lnTo>
                  <a:pt x="5114" y="22807"/>
                </a:lnTo>
                <a:close/>
                <a:moveTo>
                  <a:pt x="133057" y="23011"/>
                </a:moveTo>
                <a:lnTo>
                  <a:pt x="132955" y="23216"/>
                </a:lnTo>
                <a:lnTo>
                  <a:pt x="132443" y="23216"/>
                </a:lnTo>
                <a:lnTo>
                  <a:pt x="132955" y="23727"/>
                </a:lnTo>
                <a:lnTo>
                  <a:pt x="133261" y="23727"/>
                </a:lnTo>
                <a:lnTo>
                  <a:pt x="133568" y="23216"/>
                </a:lnTo>
                <a:lnTo>
                  <a:pt x="133057" y="23011"/>
                </a:lnTo>
                <a:close/>
                <a:moveTo>
                  <a:pt x="1125" y="23625"/>
                </a:moveTo>
                <a:lnTo>
                  <a:pt x="102" y="24034"/>
                </a:lnTo>
                <a:lnTo>
                  <a:pt x="1120" y="23634"/>
                </a:lnTo>
                <a:lnTo>
                  <a:pt x="1120" y="23634"/>
                </a:lnTo>
                <a:lnTo>
                  <a:pt x="1125" y="23625"/>
                </a:lnTo>
                <a:close/>
                <a:moveTo>
                  <a:pt x="102" y="24034"/>
                </a:moveTo>
                <a:lnTo>
                  <a:pt x="102" y="24034"/>
                </a:lnTo>
                <a:lnTo>
                  <a:pt x="102" y="24034"/>
                </a:lnTo>
                <a:close/>
                <a:moveTo>
                  <a:pt x="138170" y="24136"/>
                </a:moveTo>
                <a:lnTo>
                  <a:pt x="138375" y="24239"/>
                </a:lnTo>
                <a:lnTo>
                  <a:pt x="138477" y="24239"/>
                </a:lnTo>
                <a:lnTo>
                  <a:pt x="138170" y="24136"/>
                </a:lnTo>
                <a:close/>
                <a:moveTo>
                  <a:pt x="118534" y="23523"/>
                </a:moveTo>
                <a:lnTo>
                  <a:pt x="118636" y="23625"/>
                </a:lnTo>
                <a:lnTo>
                  <a:pt x="118330" y="23932"/>
                </a:lnTo>
                <a:lnTo>
                  <a:pt x="118330" y="23727"/>
                </a:lnTo>
                <a:lnTo>
                  <a:pt x="117818" y="23830"/>
                </a:lnTo>
                <a:lnTo>
                  <a:pt x="117511" y="24239"/>
                </a:lnTo>
                <a:lnTo>
                  <a:pt x="117920" y="24239"/>
                </a:lnTo>
                <a:lnTo>
                  <a:pt x="117614" y="24648"/>
                </a:lnTo>
                <a:lnTo>
                  <a:pt x="116489" y="24750"/>
                </a:lnTo>
                <a:lnTo>
                  <a:pt x="116591" y="24852"/>
                </a:lnTo>
                <a:lnTo>
                  <a:pt x="116591" y="25057"/>
                </a:lnTo>
                <a:lnTo>
                  <a:pt x="116795" y="24955"/>
                </a:lnTo>
                <a:lnTo>
                  <a:pt x="116693" y="25261"/>
                </a:lnTo>
                <a:lnTo>
                  <a:pt x="116386" y="25364"/>
                </a:lnTo>
                <a:lnTo>
                  <a:pt x="116386" y="25466"/>
                </a:lnTo>
                <a:lnTo>
                  <a:pt x="116591" y="25466"/>
                </a:lnTo>
                <a:lnTo>
                  <a:pt x="116591" y="25568"/>
                </a:lnTo>
                <a:lnTo>
                  <a:pt x="117307" y="25670"/>
                </a:lnTo>
                <a:lnTo>
                  <a:pt x="116489" y="26284"/>
                </a:lnTo>
                <a:lnTo>
                  <a:pt x="116489" y="26284"/>
                </a:lnTo>
                <a:lnTo>
                  <a:pt x="117409" y="26182"/>
                </a:lnTo>
                <a:lnTo>
                  <a:pt x="116489" y="26489"/>
                </a:lnTo>
                <a:lnTo>
                  <a:pt x="116591" y="26591"/>
                </a:lnTo>
                <a:lnTo>
                  <a:pt x="116080" y="26693"/>
                </a:lnTo>
                <a:lnTo>
                  <a:pt x="116489" y="26693"/>
                </a:lnTo>
                <a:lnTo>
                  <a:pt x="116080" y="27000"/>
                </a:lnTo>
                <a:lnTo>
                  <a:pt x="116693" y="27000"/>
                </a:lnTo>
                <a:lnTo>
                  <a:pt x="116284" y="27205"/>
                </a:lnTo>
                <a:lnTo>
                  <a:pt x="116284" y="27205"/>
                </a:lnTo>
                <a:lnTo>
                  <a:pt x="116693" y="27102"/>
                </a:lnTo>
                <a:lnTo>
                  <a:pt x="116489" y="27307"/>
                </a:lnTo>
                <a:lnTo>
                  <a:pt x="119250" y="26591"/>
                </a:lnTo>
                <a:lnTo>
                  <a:pt x="119148" y="26489"/>
                </a:lnTo>
                <a:lnTo>
                  <a:pt x="119455" y="24852"/>
                </a:lnTo>
                <a:lnTo>
                  <a:pt x="119352" y="24750"/>
                </a:lnTo>
                <a:lnTo>
                  <a:pt x="119966" y="24545"/>
                </a:lnTo>
                <a:lnTo>
                  <a:pt x="119864" y="24341"/>
                </a:lnTo>
                <a:lnTo>
                  <a:pt x="119659" y="24239"/>
                </a:lnTo>
                <a:lnTo>
                  <a:pt x="119455" y="23727"/>
                </a:lnTo>
                <a:lnTo>
                  <a:pt x="118636" y="23830"/>
                </a:lnTo>
                <a:lnTo>
                  <a:pt x="118841" y="23625"/>
                </a:lnTo>
                <a:lnTo>
                  <a:pt x="118534" y="23523"/>
                </a:lnTo>
                <a:close/>
                <a:moveTo>
                  <a:pt x="121398" y="20455"/>
                </a:moveTo>
                <a:lnTo>
                  <a:pt x="120477" y="20761"/>
                </a:lnTo>
                <a:lnTo>
                  <a:pt x="119966" y="21682"/>
                </a:lnTo>
                <a:lnTo>
                  <a:pt x="119761" y="22091"/>
                </a:lnTo>
                <a:lnTo>
                  <a:pt x="119864" y="22091"/>
                </a:lnTo>
                <a:lnTo>
                  <a:pt x="119557" y="22295"/>
                </a:lnTo>
                <a:lnTo>
                  <a:pt x="120273" y="22193"/>
                </a:lnTo>
                <a:lnTo>
                  <a:pt x="119966" y="23523"/>
                </a:lnTo>
                <a:lnTo>
                  <a:pt x="120170" y="23011"/>
                </a:lnTo>
                <a:lnTo>
                  <a:pt x="120580" y="22807"/>
                </a:lnTo>
                <a:lnTo>
                  <a:pt x="120682" y="23011"/>
                </a:lnTo>
                <a:lnTo>
                  <a:pt x="120375" y="24239"/>
                </a:lnTo>
                <a:lnTo>
                  <a:pt x="121807" y="23932"/>
                </a:lnTo>
                <a:lnTo>
                  <a:pt x="122011" y="25568"/>
                </a:lnTo>
                <a:lnTo>
                  <a:pt x="120580" y="26080"/>
                </a:lnTo>
                <a:lnTo>
                  <a:pt x="120580" y="26080"/>
                </a:lnTo>
                <a:lnTo>
                  <a:pt x="120989" y="25977"/>
                </a:lnTo>
                <a:lnTo>
                  <a:pt x="121091" y="26284"/>
                </a:lnTo>
                <a:lnTo>
                  <a:pt x="120068" y="27000"/>
                </a:lnTo>
                <a:lnTo>
                  <a:pt x="120989" y="27205"/>
                </a:lnTo>
                <a:lnTo>
                  <a:pt x="120886" y="27307"/>
                </a:lnTo>
                <a:lnTo>
                  <a:pt x="121602" y="27409"/>
                </a:lnTo>
                <a:lnTo>
                  <a:pt x="122216" y="27102"/>
                </a:lnTo>
                <a:lnTo>
                  <a:pt x="121602" y="27614"/>
                </a:lnTo>
                <a:lnTo>
                  <a:pt x="120989" y="27614"/>
                </a:lnTo>
                <a:lnTo>
                  <a:pt x="119761" y="28739"/>
                </a:lnTo>
                <a:lnTo>
                  <a:pt x="120068" y="28841"/>
                </a:lnTo>
                <a:lnTo>
                  <a:pt x="120375" y="28534"/>
                </a:lnTo>
                <a:lnTo>
                  <a:pt x="121091" y="28534"/>
                </a:lnTo>
                <a:lnTo>
                  <a:pt x="121807" y="28125"/>
                </a:lnTo>
                <a:lnTo>
                  <a:pt x="122625" y="28227"/>
                </a:lnTo>
                <a:lnTo>
                  <a:pt x="122523" y="28125"/>
                </a:lnTo>
                <a:lnTo>
                  <a:pt x="123136" y="28023"/>
                </a:lnTo>
                <a:lnTo>
                  <a:pt x="123034" y="27920"/>
                </a:lnTo>
                <a:lnTo>
                  <a:pt x="124773" y="27920"/>
                </a:lnTo>
                <a:lnTo>
                  <a:pt x="125182" y="27409"/>
                </a:lnTo>
                <a:lnTo>
                  <a:pt x="124466" y="27409"/>
                </a:lnTo>
                <a:lnTo>
                  <a:pt x="125080" y="26898"/>
                </a:lnTo>
                <a:lnTo>
                  <a:pt x="125284" y="25977"/>
                </a:lnTo>
                <a:lnTo>
                  <a:pt x="124159" y="25977"/>
                </a:lnTo>
                <a:lnTo>
                  <a:pt x="123648" y="25159"/>
                </a:lnTo>
                <a:lnTo>
                  <a:pt x="124261" y="25261"/>
                </a:lnTo>
                <a:lnTo>
                  <a:pt x="124261" y="25261"/>
                </a:lnTo>
                <a:lnTo>
                  <a:pt x="124057" y="24750"/>
                </a:lnTo>
                <a:lnTo>
                  <a:pt x="123239" y="24239"/>
                </a:lnTo>
                <a:lnTo>
                  <a:pt x="122932" y="23420"/>
                </a:lnTo>
                <a:lnTo>
                  <a:pt x="121295" y="22807"/>
                </a:lnTo>
                <a:lnTo>
                  <a:pt x="122011" y="22705"/>
                </a:lnTo>
                <a:lnTo>
                  <a:pt x="121705" y="22602"/>
                </a:lnTo>
                <a:lnTo>
                  <a:pt x="122318" y="22295"/>
                </a:lnTo>
                <a:lnTo>
                  <a:pt x="122830" y="21580"/>
                </a:lnTo>
                <a:lnTo>
                  <a:pt x="121091" y="21375"/>
                </a:lnTo>
                <a:lnTo>
                  <a:pt x="121295" y="21170"/>
                </a:lnTo>
                <a:lnTo>
                  <a:pt x="121193" y="21170"/>
                </a:lnTo>
                <a:lnTo>
                  <a:pt x="121807" y="20659"/>
                </a:lnTo>
                <a:lnTo>
                  <a:pt x="121398" y="20455"/>
                </a:lnTo>
                <a:close/>
                <a:moveTo>
                  <a:pt x="23830" y="27920"/>
                </a:moveTo>
                <a:lnTo>
                  <a:pt x="23523" y="28330"/>
                </a:lnTo>
                <a:lnTo>
                  <a:pt x="24034" y="28227"/>
                </a:lnTo>
                <a:lnTo>
                  <a:pt x="23932" y="28432"/>
                </a:lnTo>
                <a:lnTo>
                  <a:pt x="23523" y="28534"/>
                </a:lnTo>
                <a:lnTo>
                  <a:pt x="23625" y="28534"/>
                </a:lnTo>
                <a:lnTo>
                  <a:pt x="23420" y="28739"/>
                </a:lnTo>
                <a:lnTo>
                  <a:pt x="23830" y="28739"/>
                </a:lnTo>
                <a:lnTo>
                  <a:pt x="23932" y="28636"/>
                </a:lnTo>
                <a:lnTo>
                  <a:pt x="24034" y="28943"/>
                </a:lnTo>
                <a:lnTo>
                  <a:pt x="24443" y="29148"/>
                </a:lnTo>
                <a:lnTo>
                  <a:pt x="24034" y="29455"/>
                </a:lnTo>
                <a:lnTo>
                  <a:pt x="24443" y="29455"/>
                </a:lnTo>
                <a:lnTo>
                  <a:pt x="24341" y="29557"/>
                </a:lnTo>
                <a:lnTo>
                  <a:pt x="24545" y="29659"/>
                </a:lnTo>
                <a:lnTo>
                  <a:pt x="24341" y="29761"/>
                </a:lnTo>
                <a:lnTo>
                  <a:pt x="25261" y="29557"/>
                </a:lnTo>
                <a:lnTo>
                  <a:pt x="25057" y="30273"/>
                </a:lnTo>
                <a:lnTo>
                  <a:pt x="25057" y="30273"/>
                </a:lnTo>
                <a:lnTo>
                  <a:pt x="25875" y="30170"/>
                </a:lnTo>
                <a:lnTo>
                  <a:pt x="25466" y="28534"/>
                </a:lnTo>
                <a:lnTo>
                  <a:pt x="23830" y="27920"/>
                </a:lnTo>
                <a:close/>
                <a:moveTo>
                  <a:pt x="25875" y="30170"/>
                </a:moveTo>
                <a:lnTo>
                  <a:pt x="25875" y="30273"/>
                </a:lnTo>
                <a:lnTo>
                  <a:pt x="25977" y="30170"/>
                </a:lnTo>
                <a:close/>
                <a:moveTo>
                  <a:pt x="72102" y="30989"/>
                </a:moveTo>
                <a:lnTo>
                  <a:pt x="72146" y="31003"/>
                </a:lnTo>
                <a:lnTo>
                  <a:pt x="72146" y="31003"/>
                </a:lnTo>
                <a:lnTo>
                  <a:pt x="72205" y="30989"/>
                </a:lnTo>
                <a:close/>
                <a:moveTo>
                  <a:pt x="25568" y="31398"/>
                </a:moveTo>
                <a:lnTo>
                  <a:pt x="25364" y="31500"/>
                </a:lnTo>
                <a:lnTo>
                  <a:pt x="25364" y="31500"/>
                </a:lnTo>
                <a:lnTo>
                  <a:pt x="25466" y="31398"/>
                </a:lnTo>
                <a:close/>
                <a:moveTo>
                  <a:pt x="80386" y="31500"/>
                </a:moveTo>
                <a:lnTo>
                  <a:pt x="80386" y="31500"/>
                </a:lnTo>
                <a:lnTo>
                  <a:pt x="80386" y="31500"/>
                </a:lnTo>
                <a:close/>
                <a:moveTo>
                  <a:pt x="80693" y="27307"/>
                </a:moveTo>
                <a:lnTo>
                  <a:pt x="80182" y="27409"/>
                </a:lnTo>
                <a:lnTo>
                  <a:pt x="78136" y="29864"/>
                </a:lnTo>
                <a:lnTo>
                  <a:pt x="77625" y="29966"/>
                </a:lnTo>
                <a:lnTo>
                  <a:pt x="77318" y="30170"/>
                </a:lnTo>
                <a:lnTo>
                  <a:pt x="77420" y="30068"/>
                </a:lnTo>
                <a:lnTo>
                  <a:pt x="77011" y="30273"/>
                </a:lnTo>
                <a:lnTo>
                  <a:pt x="77727" y="30273"/>
                </a:lnTo>
                <a:lnTo>
                  <a:pt x="76705" y="30989"/>
                </a:lnTo>
                <a:lnTo>
                  <a:pt x="79466" y="30989"/>
                </a:lnTo>
                <a:lnTo>
                  <a:pt x="79159" y="31295"/>
                </a:lnTo>
                <a:lnTo>
                  <a:pt x="80284" y="31193"/>
                </a:lnTo>
                <a:lnTo>
                  <a:pt x="79261" y="32011"/>
                </a:lnTo>
                <a:lnTo>
                  <a:pt x="80489" y="31295"/>
                </a:lnTo>
                <a:lnTo>
                  <a:pt x="80386" y="31500"/>
                </a:lnTo>
                <a:lnTo>
                  <a:pt x="80795" y="30989"/>
                </a:lnTo>
                <a:lnTo>
                  <a:pt x="81000" y="31398"/>
                </a:lnTo>
                <a:lnTo>
                  <a:pt x="80591" y="32011"/>
                </a:lnTo>
                <a:lnTo>
                  <a:pt x="81102" y="31705"/>
                </a:lnTo>
                <a:lnTo>
                  <a:pt x="81000" y="32216"/>
                </a:lnTo>
                <a:lnTo>
                  <a:pt x="81000" y="32216"/>
                </a:lnTo>
                <a:lnTo>
                  <a:pt x="81409" y="32114"/>
                </a:lnTo>
                <a:lnTo>
                  <a:pt x="81920" y="31091"/>
                </a:lnTo>
                <a:lnTo>
                  <a:pt x="81511" y="31398"/>
                </a:lnTo>
                <a:lnTo>
                  <a:pt x="81920" y="30682"/>
                </a:lnTo>
                <a:lnTo>
                  <a:pt x="81205" y="31193"/>
                </a:lnTo>
                <a:lnTo>
                  <a:pt x="81205" y="31193"/>
                </a:lnTo>
                <a:lnTo>
                  <a:pt x="81307" y="30784"/>
                </a:lnTo>
                <a:lnTo>
                  <a:pt x="81102" y="30784"/>
                </a:lnTo>
                <a:lnTo>
                  <a:pt x="81920" y="30170"/>
                </a:lnTo>
                <a:lnTo>
                  <a:pt x="81920" y="30170"/>
                </a:lnTo>
                <a:lnTo>
                  <a:pt x="81000" y="30477"/>
                </a:lnTo>
                <a:lnTo>
                  <a:pt x="81409" y="30170"/>
                </a:lnTo>
                <a:lnTo>
                  <a:pt x="81205" y="30068"/>
                </a:lnTo>
                <a:lnTo>
                  <a:pt x="81307" y="29966"/>
                </a:lnTo>
                <a:lnTo>
                  <a:pt x="81102" y="30068"/>
                </a:lnTo>
                <a:lnTo>
                  <a:pt x="81716" y="29557"/>
                </a:lnTo>
                <a:lnTo>
                  <a:pt x="81000" y="29455"/>
                </a:lnTo>
                <a:lnTo>
                  <a:pt x="81102" y="29250"/>
                </a:lnTo>
                <a:lnTo>
                  <a:pt x="80284" y="29761"/>
                </a:lnTo>
                <a:lnTo>
                  <a:pt x="80489" y="29250"/>
                </a:lnTo>
                <a:lnTo>
                  <a:pt x="80489" y="29250"/>
                </a:lnTo>
                <a:lnTo>
                  <a:pt x="80284" y="29455"/>
                </a:lnTo>
                <a:lnTo>
                  <a:pt x="80386" y="29352"/>
                </a:lnTo>
                <a:lnTo>
                  <a:pt x="79773" y="29352"/>
                </a:lnTo>
                <a:lnTo>
                  <a:pt x="79977" y="29148"/>
                </a:lnTo>
                <a:lnTo>
                  <a:pt x="79773" y="29250"/>
                </a:lnTo>
                <a:lnTo>
                  <a:pt x="80386" y="28841"/>
                </a:lnTo>
                <a:lnTo>
                  <a:pt x="79261" y="29250"/>
                </a:lnTo>
                <a:lnTo>
                  <a:pt x="80489" y="27716"/>
                </a:lnTo>
                <a:lnTo>
                  <a:pt x="80591" y="27511"/>
                </a:lnTo>
                <a:lnTo>
                  <a:pt x="80898" y="27307"/>
                </a:lnTo>
                <a:close/>
                <a:moveTo>
                  <a:pt x="239523" y="32216"/>
                </a:moveTo>
                <a:lnTo>
                  <a:pt x="240239" y="32830"/>
                </a:lnTo>
                <a:lnTo>
                  <a:pt x="239727" y="32318"/>
                </a:lnTo>
                <a:lnTo>
                  <a:pt x="239523" y="32216"/>
                </a:lnTo>
                <a:close/>
                <a:moveTo>
                  <a:pt x="232875" y="24443"/>
                </a:moveTo>
                <a:lnTo>
                  <a:pt x="232773" y="24648"/>
                </a:lnTo>
                <a:lnTo>
                  <a:pt x="233591" y="25159"/>
                </a:lnTo>
                <a:lnTo>
                  <a:pt x="233489" y="25261"/>
                </a:lnTo>
                <a:lnTo>
                  <a:pt x="233386" y="25364"/>
                </a:lnTo>
                <a:lnTo>
                  <a:pt x="234511" y="27102"/>
                </a:lnTo>
                <a:lnTo>
                  <a:pt x="239216" y="32932"/>
                </a:lnTo>
                <a:lnTo>
                  <a:pt x="239114" y="32114"/>
                </a:lnTo>
                <a:lnTo>
                  <a:pt x="239523" y="32216"/>
                </a:lnTo>
                <a:lnTo>
                  <a:pt x="239523" y="32216"/>
                </a:lnTo>
                <a:lnTo>
                  <a:pt x="238193" y="31091"/>
                </a:lnTo>
                <a:lnTo>
                  <a:pt x="237784" y="29557"/>
                </a:lnTo>
                <a:lnTo>
                  <a:pt x="239318" y="30170"/>
                </a:lnTo>
                <a:lnTo>
                  <a:pt x="232875" y="24443"/>
                </a:lnTo>
                <a:close/>
                <a:moveTo>
                  <a:pt x="244841" y="33341"/>
                </a:moveTo>
                <a:lnTo>
                  <a:pt x="244330" y="33443"/>
                </a:lnTo>
                <a:lnTo>
                  <a:pt x="244432" y="33648"/>
                </a:lnTo>
                <a:lnTo>
                  <a:pt x="244125" y="34364"/>
                </a:lnTo>
                <a:lnTo>
                  <a:pt x="244125" y="34466"/>
                </a:lnTo>
                <a:lnTo>
                  <a:pt x="244330" y="33955"/>
                </a:lnTo>
                <a:lnTo>
                  <a:pt x="245045" y="33545"/>
                </a:lnTo>
                <a:lnTo>
                  <a:pt x="244841" y="33341"/>
                </a:lnTo>
                <a:close/>
                <a:moveTo>
                  <a:pt x="243409" y="34466"/>
                </a:moveTo>
                <a:lnTo>
                  <a:pt x="243409" y="35080"/>
                </a:lnTo>
                <a:lnTo>
                  <a:pt x="243614" y="35284"/>
                </a:lnTo>
                <a:lnTo>
                  <a:pt x="243920" y="34466"/>
                </a:lnTo>
                <a:close/>
                <a:moveTo>
                  <a:pt x="54102" y="29864"/>
                </a:moveTo>
                <a:lnTo>
                  <a:pt x="56352" y="30886"/>
                </a:lnTo>
                <a:lnTo>
                  <a:pt x="56045" y="31193"/>
                </a:lnTo>
                <a:lnTo>
                  <a:pt x="56250" y="31602"/>
                </a:lnTo>
                <a:lnTo>
                  <a:pt x="56045" y="31807"/>
                </a:lnTo>
                <a:lnTo>
                  <a:pt x="56250" y="32011"/>
                </a:lnTo>
                <a:lnTo>
                  <a:pt x="56045" y="32114"/>
                </a:lnTo>
                <a:lnTo>
                  <a:pt x="56148" y="32114"/>
                </a:lnTo>
                <a:lnTo>
                  <a:pt x="55943" y="32318"/>
                </a:lnTo>
                <a:lnTo>
                  <a:pt x="58193" y="32727"/>
                </a:lnTo>
                <a:lnTo>
                  <a:pt x="58091" y="32830"/>
                </a:lnTo>
                <a:lnTo>
                  <a:pt x="58500" y="32830"/>
                </a:lnTo>
                <a:lnTo>
                  <a:pt x="58500" y="32932"/>
                </a:lnTo>
                <a:lnTo>
                  <a:pt x="58909" y="33239"/>
                </a:lnTo>
                <a:lnTo>
                  <a:pt x="59114" y="34057"/>
                </a:lnTo>
                <a:lnTo>
                  <a:pt x="59216" y="34057"/>
                </a:lnTo>
                <a:lnTo>
                  <a:pt x="59216" y="34159"/>
                </a:lnTo>
                <a:lnTo>
                  <a:pt x="59011" y="34057"/>
                </a:lnTo>
                <a:lnTo>
                  <a:pt x="58807" y="34364"/>
                </a:lnTo>
                <a:lnTo>
                  <a:pt x="58091" y="34261"/>
                </a:lnTo>
                <a:lnTo>
                  <a:pt x="57989" y="34159"/>
                </a:lnTo>
                <a:lnTo>
                  <a:pt x="58193" y="33955"/>
                </a:lnTo>
                <a:lnTo>
                  <a:pt x="58091" y="33955"/>
                </a:lnTo>
                <a:lnTo>
                  <a:pt x="58091" y="33648"/>
                </a:lnTo>
                <a:lnTo>
                  <a:pt x="57682" y="33648"/>
                </a:lnTo>
                <a:lnTo>
                  <a:pt x="56250" y="35898"/>
                </a:lnTo>
                <a:lnTo>
                  <a:pt x="56045" y="34875"/>
                </a:lnTo>
                <a:lnTo>
                  <a:pt x="55330" y="35182"/>
                </a:lnTo>
                <a:lnTo>
                  <a:pt x="55330" y="35182"/>
                </a:lnTo>
                <a:lnTo>
                  <a:pt x="56352" y="33750"/>
                </a:lnTo>
                <a:lnTo>
                  <a:pt x="56250" y="33443"/>
                </a:lnTo>
                <a:lnTo>
                  <a:pt x="55330" y="33136"/>
                </a:lnTo>
                <a:lnTo>
                  <a:pt x="54409" y="34159"/>
                </a:lnTo>
                <a:lnTo>
                  <a:pt x="54614" y="33648"/>
                </a:lnTo>
                <a:lnTo>
                  <a:pt x="52568" y="36818"/>
                </a:lnTo>
                <a:lnTo>
                  <a:pt x="51545" y="37125"/>
                </a:lnTo>
                <a:lnTo>
                  <a:pt x="52773" y="34364"/>
                </a:lnTo>
                <a:lnTo>
                  <a:pt x="52364" y="34364"/>
                </a:lnTo>
                <a:lnTo>
                  <a:pt x="53693" y="32932"/>
                </a:lnTo>
                <a:lnTo>
                  <a:pt x="53693" y="33136"/>
                </a:lnTo>
                <a:lnTo>
                  <a:pt x="54102" y="32932"/>
                </a:lnTo>
                <a:lnTo>
                  <a:pt x="53898" y="33239"/>
                </a:lnTo>
                <a:lnTo>
                  <a:pt x="53898" y="33239"/>
                </a:lnTo>
                <a:lnTo>
                  <a:pt x="55125" y="32727"/>
                </a:lnTo>
                <a:lnTo>
                  <a:pt x="55534" y="32932"/>
                </a:lnTo>
                <a:lnTo>
                  <a:pt x="55636" y="32830"/>
                </a:lnTo>
                <a:lnTo>
                  <a:pt x="56250" y="32830"/>
                </a:lnTo>
                <a:lnTo>
                  <a:pt x="55534" y="32318"/>
                </a:lnTo>
                <a:lnTo>
                  <a:pt x="55739" y="32114"/>
                </a:lnTo>
                <a:lnTo>
                  <a:pt x="53693" y="32318"/>
                </a:lnTo>
                <a:lnTo>
                  <a:pt x="53591" y="32011"/>
                </a:lnTo>
                <a:lnTo>
                  <a:pt x="52977" y="32011"/>
                </a:lnTo>
                <a:lnTo>
                  <a:pt x="52977" y="31602"/>
                </a:lnTo>
                <a:lnTo>
                  <a:pt x="50830" y="32216"/>
                </a:lnTo>
                <a:lnTo>
                  <a:pt x="50830" y="31909"/>
                </a:lnTo>
                <a:lnTo>
                  <a:pt x="50011" y="32011"/>
                </a:lnTo>
                <a:lnTo>
                  <a:pt x="53489" y="30273"/>
                </a:lnTo>
                <a:lnTo>
                  <a:pt x="53489" y="30273"/>
                </a:lnTo>
                <a:lnTo>
                  <a:pt x="53693" y="30068"/>
                </a:lnTo>
                <a:lnTo>
                  <a:pt x="53898" y="30068"/>
                </a:lnTo>
                <a:lnTo>
                  <a:pt x="53591" y="30375"/>
                </a:lnTo>
                <a:lnTo>
                  <a:pt x="54102" y="30068"/>
                </a:lnTo>
                <a:lnTo>
                  <a:pt x="54102" y="29864"/>
                </a:lnTo>
                <a:close/>
                <a:moveTo>
                  <a:pt x="131932" y="36000"/>
                </a:moveTo>
                <a:lnTo>
                  <a:pt x="131830" y="36205"/>
                </a:lnTo>
                <a:lnTo>
                  <a:pt x="131216" y="36511"/>
                </a:lnTo>
                <a:lnTo>
                  <a:pt x="131318" y="36614"/>
                </a:lnTo>
                <a:lnTo>
                  <a:pt x="131318" y="37023"/>
                </a:lnTo>
                <a:lnTo>
                  <a:pt x="131830" y="37432"/>
                </a:lnTo>
                <a:lnTo>
                  <a:pt x="131932" y="36000"/>
                </a:lnTo>
                <a:close/>
                <a:moveTo>
                  <a:pt x="239216" y="33443"/>
                </a:moveTo>
                <a:lnTo>
                  <a:pt x="240341" y="35693"/>
                </a:lnTo>
                <a:lnTo>
                  <a:pt x="239625" y="35591"/>
                </a:lnTo>
                <a:lnTo>
                  <a:pt x="239625" y="36205"/>
                </a:lnTo>
                <a:lnTo>
                  <a:pt x="240750" y="37432"/>
                </a:lnTo>
                <a:lnTo>
                  <a:pt x="240750" y="37125"/>
                </a:lnTo>
                <a:lnTo>
                  <a:pt x="241159" y="37125"/>
                </a:lnTo>
                <a:lnTo>
                  <a:pt x="240239" y="36614"/>
                </a:lnTo>
                <a:lnTo>
                  <a:pt x="240341" y="36307"/>
                </a:lnTo>
                <a:lnTo>
                  <a:pt x="240750" y="36511"/>
                </a:lnTo>
                <a:lnTo>
                  <a:pt x="241364" y="36409"/>
                </a:lnTo>
                <a:lnTo>
                  <a:pt x="242795" y="36920"/>
                </a:lnTo>
                <a:lnTo>
                  <a:pt x="242693" y="36409"/>
                </a:lnTo>
                <a:lnTo>
                  <a:pt x="244023" y="35489"/>
                </a:lnTo>
                <a:lnTo>
                  <a:pt x="243716" y="35591"/>
                </a:lnTo>
                <a:lnTo>
                  <a:pt x="243205" y="35284"/>
                </a:lnTo>
                <a:lnTo>
                  <a:pt x="242898" y="34568"/>
                </a:lnTo>
                <a:lnTo>
                  <a:pt x="242284" y="34875"/>
                </a:lnTo>
                <a:lnTo>
                  <a:pt x="239216" y="33443"/>
                </a:lnTo>
                <a:close/>
                <a:moveTo>
                  <a:pt x="143693" y="38659"/>
                </a:moveTo>
                <a:lnTo>
                  <a:pt x="144000" y="38864"/>
                </a:lnTo>
                <a:lnTo>
                  <a:pt x="143740" y="38678"/>
                </a:lnTo>
                <a:lnTo>
                  <a:pt x="143740" y="38678"/>
                </a:lnTo>
                <a:lnTo>
                  <a:pt x="143693" y="38659"/>
                </a:lnTo>
                <a:close/>
                <a:moveTo>
                  <a:pt x="155250" y="31602"/>
                </a:moveTo>
                <a:lnTo>
                  <a:pt x="155148" y="31705"/>
                </a:lnTo>
                <a:lnTo>
                  <a:pt x="155659" y="31705"/>
                </a:lnTo>
                <a:lnTo>
                  <a:pt x="155148" y="32011"/>
                </a:lnTo>
                <a:lnTo>
                  <a:pt x="155148" y="32216"/>
                </a:lnTo>
                <a:lnTo>
                  <a:pt x="154636" y="32216"/>
                </a:lnTo>
                <a:lnTo>
                  <a:pt x="155250" y="32727"/>
                </a:lnTo>
                <a:lnTo>
                  <a:pt x="154943" y="32932"/>
                </a:lnTo>
                <a:lnTo>
                  <a:pt x="154739" y="33341"/>
                </a:lnTo>
                <a:lnTo>
                  <a:pt x="154023" y="33443"/>
                </a:lnTo>
                <a:lnTo>
                  <a:pt x="154125" y="33545"/>
                </a:lnTo>
                <a:lnTo>
                  <a:pt x="153920" y="33648"/>
                </a:lnTo>
                <a:lnTo>
                  <a:pt x="158318" y="36205"/>
                </a:lnTo>
                <a:lnTo>
                  <a:pt x="158318" y="37636"/>
                </a:lnTo>
                <a:lnTo>
                  <a:pt x="148398" y="37636"/>
                </a:lnTo>
                <a:lnTo>
                  <a:pt x="149011" y="38148"/>
                </a:lnTo>
                <a:lnTo>
                  <a:pt x="148193" y="38352"/>
                </a:lnTo>
                <a:lnTo>
                  <a:pt x="148398" y="38455"/>
                </a:lnTo>
                <a:lnTo>
                  <a:pt x="147477" y="38557"/>
                </a:lnTo>
                <a:lnTo>
                  <a:pt x="147273" y="38455"/>
                </a:lnTo>
                <a:lnTo>
                  <a:pt x="147273" y="38455"/>
                </a:lnTo>
                <a:lnTo>
                  <a:pt x="147375" y="38557"/>
                </a:lnTo>
                <a:lnTo>
                  <a:pt x="146761" y="38455"/>
                </a:lnTo>
                <a:lnTo>
                  <a:pt x="146045" y="38864"/>
                </a:lnTo>
                <a:lnTo>
                  <a:pt x="146045" y="38864"/>
                </a:lnTo>
                <a:lnTo>
                  <a:pt x="147580" y="37841"/>
                </a:lnTo>
                <a:lnTo>
                  <a:pt x="148091" y="37943"/>
                </a:lnTo>
                <a:lnTo>
                  <a:pt x="148091" y="37943"/>
                </a:lnTo>
                <a:lnTo>
                  <a:pt x="146864" y="36409"/>
                </a:lnTo>
                <a:lnTo>
                  <a:pt x="147682" y="34364"/>
                </a:lnTo>
                <a:lnTo>
                  <a:pt x="147886" y="33955"/>
                </a:lnTo>
                <a:lnTo>
                  <a:pt x="147886" y="34159"/>
                </a:lnTo>
                <a:lnTo>
                  <a:pt x="148295" y="33545"/>
                </a:lnTo>
                <a:lnTo>
                  <a:pt x="148193" y="33239"/>
                </a:lnTo>
                <a:lnTo>
                  <a:pt x="149523" y="32011"/>
                </a:lnTo>
                <a:lnTo>
                  <a:pt x="149830" y="32114"/>
                </a:lnTo>
                <a:lnTo>
                  <a:pt x="149625" y="31602"/>
                </a:lnTo>
                <a:lnTo>
                  <a:pt x="150443" y="32216"/>
                </a:lnTo>
                <a:lnTo>
                  <a:pt x="149625" y="32318"/>
                </a:lnTo>
                <a:lnTo>
                  <a:pt x="150341" y="32727"/>
                </a:lnTo>
                <a:lnTo>
                  <a:pt x="151159" y="32727"/>
                </a:lnTo>
                <a:lnTo>
                  <a:pt x="151261" y="33034"/>
                </a:lnTo>
                <a:lnTo>
                  <a:pt x="150545" y="33443"/>
                </a:lnTo>
                <a:lnTo>
                  <a:pt x="151466" y="33852"/>
                </a:lnTo>
                <a:lnTo>
                  <a:pt x="151466" y="34364"/>
                </a:lnTo>
                <a:lnTo>
                  <a:pt x="152080" y="34364"/>
                </a:lnTo>
                <a:lnTo>
                  <a:pt x="153102" y="33750"/>
                </a:lnTo>
                <a:lnTo>
                  <a:pt x="153614" y="33852"/>
                </a:lnTo>
                <a:lnTo>
                  <a:pt x="153818" y="33443"/>
                </a:lnTo>
                <a:lnTo>
                  <a:pt x="152795" y="33443"/>
                </a:lnTo>
                <a:lnTo>
                  <a:pt x="152386" y="32830"/>
                </a:lnTo>
                <a:lnTo>
                  <a:pt x="152591" y="32420"/>
                </a:lnTo>
                <a:lnTo>
                  <a:pt x="152489" y="32727"/>
                </a:lnTo>
                <a:lnTo>
                  <a:pt x="152489" y="32727"/>
                </a:lnTo>
                <a:lnTo>
                  <a:pt x="155250" y="31602"/>
                </a:lnTo>
                <a:close/>
                <a:moveTo>
                  <a:pt x="144000" y="38864"/>
                </a:moveTo>
                <a:lnTo>
                  <a:pt x="144000" y="38864"/>
                </a:lnTo>
                <a:lnTo>
                  <a:pt x="144000" y="38864"/>
                </a:lnTo>
                <a:close/>
                <a:moveTo>
                  <a:pt x="144000" y="38864"/>
                </a:moveTo>
                <a:lnTo>
                  <a:pt x="144000" y="38864"/>
                </a:lnTo>
                <a:lnTo>
                  <a:pt x="144000" y="38864"/>
                </a:lnTo>
                <a:close/>
                <a:moveTo>
                  <a:pt x="131011" y="37943"/>
                </a:moveTo>
                <a:lnTo>
                  <a:pt x="131011" y="38250"/>
                </a:lnTo>
                <a:lnTo>
                  <a:pt x="131216" y="39580"/>
                </a:lnTo>
                <a:lnTo>
                  <a:pt x="132136" y="39682"/>
                </a:lnTo>
                <a:lnTo>
                  <a:pt x="132136" y="37943"/>
                </a:lnTo>
                <a:close/>
                <a:moveTo>
                  <a:pt x="165580" y="31807"/>
                </a:moveTo>
                <a:lnTo>
                  <a:pt x="166091" y="32011"/>
                </a:lnTo>
                <a:lnTo>
                  <a:pt x="166295" y="31909"/>
                </a:lnTo>
                <a:lnTo>
                  <a:pt x="166705" y="31909"/>
                </a:lnTo>
                <a:lnTo>
                  <a:pt x="167420" y="33545"/>
                </a:lnTo>
                <a:lnTo>
                  <a:pt x="165886" y="33545"/>
                </a:lnTo>
                <a:lnTo>
                  <a:pt x="166193" y="34364"/>
                </a:lnTo>
                <a:lnTo>
                  <a:pt x="165273" y="34568"/>
                </a:lnTo>
                <a:lnTo>
                  <a:pt x="165682" y="34670"/>
                </a:lnTo>
                <a:lnTo>
                  <a:pt x="166398" y="35693"/>
                </a:lnTo>
                <a:lnTo>
                  <a:pt x="166705" y="35795"/>
                </a:lnTo>
                <a:lnTo>
                  <a:pt x="166909" y="36000"/>
                </a:lnTo>
                <a:lnTo>
                  <a:pt x="167420" y="36102"/>
                </a:lnTo>
                <a:lnTo>
                  <a:pt x="168136" y="37739"/>
                </a:lnTo>
                <a:lnTo>
                  <a:pt x="168136" y="36818"/>
                </a:lnTo>
                <a:lnTo>
                  <a:pt x="169670" y="37841"/>
                </a:lnTo>
                <a:lnTo>
                  <a:pt x="169466" y="38250"/>
                </a:lnTo>
                <a:lnTo>
                  <a:pt x="168239" y="37841"/>
                </a:lnTo>
                <a:lnTo>
                  <a:pt x="168648" y="39068"/>
                </a:lnTo>
                <a:lnTo>
                  <a:pt x="168955" y="38864"/>
                </a:lnTo>
                <a:lnTo>
                  <a:pt x="169159" y="39273"/>
                </a:lnTo>
                <a:lnTo>
                  <a:pt x="168852" y="39273"/>
                </a:lnTo>
                <a:lnTo>
                  <a:pt x="168852" y="39580"/>
                </a:lnTo>
                <a:lnTo>
                  <a:pt x="169261" y="39682"/>
                </a:lnTo>
                <a:lnTo>
                  <a:pt x="169773" y="42034"/>
                </a:lnTo>
                <a:lnTo>
                  <a:pt x="169977" y="42034"/>
                </a:lnTo>
                <a:lnTo>
                  <a:pt x="169773" y="42136"/>
                </a:lnTo>
                <a:lnTo>
                  <a:pt x="169773" y="42034"/>
                </a:lnTo>
                <a:lnTo>
                  <a:pt x="167420" y="42136"/>
                </a:lnTo>
                <a:lnTo>
                  <a:pt x="165580" y="41114"/>
                </a:lnTo>
                <a:lnTo>
                  <a:pt x="165375" y="39682"/>
                </a:lnTo>
                <a:lnTo>
                  <a:pt x="165375" y="39682"/>
                </a:lnTo>
                <a:lnTo>
                  <a:pt x="165477" y="39886"/>
                </a:lnTo>
                <a:lnTo>
                  <a:pt x="166295" y="38659"/>
                </a:lnTo>
                <a:lnTo>
                  <a:pt x="163227" y="35693"/>
                </a:lnTo>
                <a:lnTo>
                  <a:pt x="163227" y="35080"/>
                </a:lnTo>
                <a:lnTo>
                  <a:pt x="163125" y="35386"/>
                </a:lnTo>
                <a:lnTo>
                  <a:pt x="162307" y="34261"/>
                </a:lnTo>
                <a:lnTo>
                  <a:pt x="162409" y="34057"/>
                </a:lnTo>
                <a:lnTo>
                  <a:pt x="162511" y="34057"/>
                </a:lnTo>
                <a:lnTo>
                  <a:pt x="162614" y="33136"/>
                </a:lnTo>
                <a:lnTo>
                  <a:pt x="162818" y="33239"/>
                </a:lnTo>
                <a:lnTo>
                  <a:pt x="163636" y="32932"/>
                </a:lnTo>
                <a:lnTo>
                  <a:pt x="163534" y="32727"/>
                </a:lnTo>
                <a:lnTo>
                  <a:pt x="163943" y="32523"/>
                </a:lnTo>
                <a:lnTo>
                  <a:pt x="164045" y="32420"/>
                </a:lnTo>
                <a:lnTo>
                  <a:pt x="163943" y="32318"/>
                </a:lnTo>
                <a:lnTo>
                  <a:pt x="165580" y="31807"/>
                </a:lnTo>
                <a:close/>
                <a:moveTo>
                  <a:pt x="137352" y="40602"/>
                </a:moveTo>
                <a:lnTo>
                  <a:pt x="135511" y="40807"/>
                </a:lnTo>
                <a:lnTo>
                  <a:pt x="134898" y="40705"/>
                </a:lnTo>
                <a:lnTo>
                  <a:pt x="137045" y="42239"/>
                </a:lnTo>
                <a:lnTo>
                  <a:pt x="137148" y="41932"/>
                </a:lnTo>
                <a:lnTo>
                  <a:pt x="137045" y="41625"/>
                </a:lnTo>
                <a:lnTo>
                  <a:pt x="137352" y="40602"/>
                </a:lnTo>
                <a:close/>
                <a:moveTo>
                  <a:pt x="146659" y="43670"/>
                </a:moveTo>
                <a:lnTo>
                  <a:pt x="146148" y="43875"/>
                </a:lnTo>
                <a:lnTo>
                  <a:pt x="146250" y="43875"/>
                </a:lnTo>
                <a:lnTo>
                  <a:pt x="146659" y="43670"/>
                </a:lnTo>
                <a:close/>
                <a:moveTo>
                  <a:pt x="144409" y="43364"/>
                </a:moveTo>
                <a:lnTo>
                  <a:pt x="144307" y="43466"/>
                </a:lnTo>
                <a:lnTo>
                  <a:pt x="144307" y="43773"/>
                </a:lnTo>
                <a:lnTo>
                  <a:pt x="145330" y="44080"/>
                </a:lnTo>
                <a:lnTo>
                  <a:pt x="146148" y="43875"/>
                </a:lnTo>
                <a:lnTo>
                  <a:pt x="146045" y="43670"/>
                </a:lnTo>
                <a:lnTo>
                  <a:pt x="144716" y="43568"/>
                </a:lnTo>
                <a:lnTo>
                  <a:pt x="144818" y="43466"/>
                </a:lnTo>
                <a:lnTo>
                  <a:pt x="144409" y="43364"/>
                </a:lnTo>
                <a:close/>
                <a:moveTo>
                  <a:pt x="153614" y="43364"/>
                </a:moveTo>
                <a:lnTo>
                  <a:pt x="151773" y="43977"/>
                </a:lnTo>
                <a:lnTo>
                  <a:pt x="152489" y="44489"/>
                </a:lnTo>
                <a:lnTo>
                  <a:pt x="153307" y="44080"/>
                </a:lnTo>
                <a:lnTo>
                  <a:pt x="153614" y="43466"/>
                </a:lnTo>
                <a:lnTo>
                  <a:pt x="153614" y="43364"/>
                </a:lnTo>
                <a:close/>
                <a:moveTo>
                  <a:pt x="241568" y="37534"/>
                </a:moveTo>
                <a:lnTo>
                  <a:pt x="241261" y="37636"/>
                </a:lnTo>
                <a:lnTo>
                  <a:pt x="241670" y="37739"/>
                </a:lnTo>
                <a:lnTo>
                  <a:pt x="241466" y="38045"/>
                </a:lnTo>
                <a:lnTo>
                  <a:pt x="240955" y="37636"/>
                </a:lnTo>
                <a:lnTo>
                  <a:pt x="241057" y="37943"/>
                </a:lnTo>
                <a:lnTo>
                  <a:pt x="240955" y="38148"/>
                </a:lnTo>
                <a:lnTo>
                  <a:pt x="241261" y="38864"/>
                </a:lnTo>
                <a:lnTo>
                  <a:pt x="241159" y="38864"/>
                </a:lnTo>
                <a:lnTo>
                  <a:pt x="241875" y="40807"/>
                </a:lnTo>
                <a:lnTo>
                  <a:pt x="241670" y="41114"/>
                </a:lnTo>
                <a:lnTo>
                  <a:pt x="241466" y="41727"/>
                </a:lnTo>
                <a:lnTo>
                  <a:pt x="240955" y="42136"/>
                </a:lnTo>
                <a:lnTo>
                  <a:pt x="240443" y="41932"/>
                </a:lnTo>
                <a:lnTo>
                  <a:pt x="240545" y="41420"/>
                </a:lnTo>
                <a:lnTo>
                  <a:pt x="240545" y="41420"/>
                </a:lnTo>
                <a:lnTo>
                  <a:pt x="240136" y="41727"/>
                </a:lnTo>
                <a:lnTo>
                  <a:pt x="240341" y="43261"/>
                </a:lnTo>
                <a:lnTo>
                  <a:pt x="239727" y="43466"/>
                </a:lnTo>
                <a:lnTo>
                  <a:pt x="239420" y="43364"/>
                </a:lnTo>
                <a:lnTo>
                  <a:pt x="237477" y="43977"/>
                </a:lnTo>
                <a:lnTo>
                  <a:pt x="236761" y="45102"/>
                </a:lnTo>
                <a:lnTo>
                  <a:pt x="237886" y="45205"/>
                </a:lnTo>
                <a:lnTo>
                  <a:pt x="237784" y="44795"/>
                </a:lnTo>
                <a:lnTo>
                  <a:pt x="240341" y="44489"/>
                </a:lnTo>
                <a:lnTo>
                  <a:pt x="240239" y="44795"/>
                </a:lnTo>
                <a:lnTo>
                  <a:pt x="240955" y="45614"/>
                </a:lnTo>
                <a:lnTo>
                  <a:pt x="241670" y="44795"/>
                </a:lnTo>
                <a:lnTo>
                  <a:pt x="241261" y="44080"/>
                </a:lnTo>
                <a:lnTo>
                  <a:pt x="241568" y="44386"/>
                </a:lnTo>
                <a:lnTo>
                  <a:pt x="241568" y="44182"/>
                </a:lnTo>
                <a:lnTo>
                  <a:pt x="241670" y="44489"/>
                </a:lnTo>
                <a:lnTo>
                  <a:pt x="242693" y="44489"/>
                </a:lnTo>
                <a:lnTo>
                  <a:pt x="243102" y="43977"/>
                </a:lnTo>
                <a:lnTo>
                  <a:pt x="243307" y="43977"/>
                </a:lnTo>
                <a:lnTo>
                  <a:pt x="243409" y="43773"/>
                </a:lnTo>
                <a:lnTo>
                  <a:pt x="243614" y="43773"/>
                </a:lnTo>
                <a:lnTo>
                  <a:pt x="243511" y="43364"/>
                </a:lnTo>
                <a:lnTo>
                  <a:pt x="243818" y="43466"/>
                </a:lnTo>
                <a:lnTo>
                  <a:pt x="243818" y="43773"/>
                </a:lnTo>
                <a:lnTo>
                  <a:pt x="244023" y="44182"/>
                </a:lnTo>
                <a:lnTo>
                  <a:pt x="244432" y="43261"/>
                </a:lnTo>
                <a:lnTo>
                  <a:pt x="244023" y="42852"/>
                </a:lnTo>
                <a:lnTo>
                  <a:pt x="243205" y="40602"/>
                </a:lnTo>
                <a:lnTo>
                  <a:pt x="243511" y="40500"/>
                </a:lnTo>
                <a:lnTo>
                  <a:pt x="243409" y="39886"/>
                </a:lnTo>
                <a:lnTo>
                  <a:pt x="243409" y="39784"/>
                </a:lnTo>
                <a:lnTo>
                  <a:pt x="241568" y="37534"/>
                </a:lnTo>
                <a:close/>
                <a:moveTo>
                  <a:pt x="238909" y="44795"/>
                </a:moveTo>
                <a:lnTo>
                  <a:pt x="238807" y="45102"/>
                </a:lnTo>
                <a:lnTo>
                  <a:pt x="238398" y="45000"/>
                </a:lnTo>
                <a:lnTo>
                  <a:pt x="238295" y="45307"/>
                </a:lnTo>
                <a:lnTo>
                  <a:pt x="237989" y="45716"/>
                </a:lnTo>
                <a:lnTo>
                  <a:pt x="238398" y="45920"/>
                </a:lnTo>
                <a:lnTo>
                  <a:pt x="238705" y="46330"/>
                </a:lnTo>
                <a:lnTo>
                  <a:pt x="239523" y="45614"/>
                </a:lnTo>
                <a:lnTo>
                  <a:pt x="239830" y="45818"/>
                </a:lnTo>
                <a:lnTo>
                  <a:pt x="240034" y="45307"/>
                </a:lnTo>
                <a:lnTo>
                  <a:pt x="239625" y="44795"/>
                </a:lnTo>
                <a:close/>
                <a:moveTo>
                  <a:pt x="151875" y="47659"/>
                </a:moveTo>
                <a:lnTo>
                  <a:pt x="151773" y="47761"/>
                </a:lnTo>
                <a:lnTo>
                  <a:pt x="152080" y="47864"/>
                </a:lnTo>
                <a:lnTo>
                  <a:pt x="151875" y="47659"/>
                </a:lnTo>
                <a:close/>
                <a:moveTo>
                  <a:pt x="236455" y="45307"/>
                </a:moveTo>
                <a:lnTo>
                  <a:pt x="236045" y="45614"/>
                </a:lnTo>
                <a:lnTo>
                  <a:pt x="236045" y="45818"/>
                </a:lnTo>
                <a:lnTo>
                  <a:pt x="235943" y="45716"/>
                </a:lnTo>
                <a:lnTo>
                  <a:pt x="236352" y="46227"/>
                </a:lnTo>
                <a:lnTo>
                  <a:pt x="236045" y="46023"/>
                </a:lnTo>
                <a:lnTo>
                  <a:pt x="236352" y="46534"/>
                </a:lnTo>
                <a:lnTo>
                  <a:pt x="236659" y="46227"/>
                </a:lnTo>
                <a:lnTo>
                  <a:pt x="236455" y="46023"/>
                </a:lnTo>
                <a:lnTo>
                  <a:pt x="236659" y="46125"/>
                </a:lnTo>
                <a:lnTo>
                  <a:pt x="236966" y="46534"/>
                </a:lnTo>
                <a:lnTo>
                  <a:pt x="237068" y="47761"/>
                </a:lnTo>
                <a:lnTo>
                  <a:pt x="237580" y="47966"/>
                </a:lnTo>
                <a:lnTo>
                  <a:pt x="237580" y="47455"/>
                </a:lnTo>
                <a:lnTo>
                  <a:pt x="237784" y="48170"/>
                </a:lnTo>
                <a:lnTo>
                  <a:pt x="237886" y="47966"/>
                </a:lnTo>
                <a:lnTo>
                  <a:pt x="237886" y="47761"/>
                </a:lnTo>
                <a:lnTo>
                  <a:pt x="238193" y="47761"/>
                </a:lnTo>
                <a:lnTo>
                  <a:pt x="237886" y="45818"/>
                </a:lnTo>
                <a:lnTo>
                  <a:pt x="237580" y="45818"/>
                </a:lnTo>
                <a:lnTo>
                  <a:pt x="237477" y="45409"/>
                </a:lnTo>
                <a:lnTo>
                  <a:pt x="237273" y="45511"/>
                </a:lnTo>
                <a:lnTo>
                  <a:pt x="236864" y="45307"/>
                </a:lnTo>
                <a:close/>
                <a:moveTo>
                  <a:pt x="49602" y="49398"/>
                </a:moveTo>
                <a:lnTo>
                  <a:pt x="49705" y="49500"/>
                </a:lnTo>
                <a:lnTo>
                  <a:pt x="49655" y="49401"/>
                </a:lnTo>
                <a:lnTo>
                  <a:pt x="49655" y="49401"/>
                </a:lnTo>
                <a:lnTo>
                  <a:pt x="49602" y="49398"/>
                </a:lnTo>
                <a:close/>
                <a:moveTo>
                  <a:pt x="53489" y="53386"/>
                </a:moveTo>
                <a:lnTo>
                  <a:pt x="53485" y="53390"/>
                </a:lnTo>
                <a:lnTo>
                  <a:pt x="53485" y="53390"/>
                </a:lnTo>
                <a:lnTo>
                  <a:pt x="53489" y="53489"/>
                </a:lnTo>
                <a:lnTo>
                  <a:pt x="53489" y="53386"/>
                </a:lnTo>
                <a:close/>
                <a:moveTo>
                  <a:pt x="231648" y="54102"/>
                </a:moveTo>
                <a:lnTo>
                  <a:pt x="231239" y="54205"/>
                </a:lnTo>
                <a:lnTo>
                  <a:pt x="230625" y="55739"/>
                </a:lnTo>
                <a:lnTo>
                  <a:pt x="231648" y="57477"/>
                </a:lnTo>
                <a:lnTo>
                  <a:pt x="231852" y="54511"/>
                </a:lnTo>
                <a:lnTo>
                  <a:pt x="231648" y="54102"/>
                </a:lnTo>
                <a:close/>
                <a:moveTo>
                  <a:pt x="46432" y="57886"/>
                </a:moveTo>
                <a:lnTo>
                  <a:pt x="46432" y="57989"/>
                </a:lnTo>
                <a:lnTo>
                  <a:pt x="46636" y="57886"/>
                </a:lnTo>
                <a:close/>
                <a:moveTo>
                  <a:pt x="176216" y="59114"/>
                </a:moveTo>
                <a:lnTo>
                  <a:pt x="176216" y="59114"/>
                </a:lnTo>
                <a:lnTo>
                  <a:pt x="176216" y="59114"/>
                </a:lnTo>
                <a:close/>
                <a:moveTo>
                  <a:pt x="52057" y="56250"/>
                </a:moveTo>
                <a:lnTo>
                  <a:pt x="49193" y="57170"/>
                </a:lnTo>
                <a:lnTo>
                  <a:pt x="49091" y="57375"/>
                </a:lnTo>
                <a:lnTo>
                  <a:pt x="48682" y="57580"/>
                </a:lnTo>
                <a:lnTo>
                  <a:pt x="48989" y="57477"/>
                </a:lnTo>
                <a:lnTo>
                  <a:pt x="48989" y="57682"/>
                </a:lnTo>
                <a:lnTo>
                  <a:pt x="51443" y="56761"/>
                </a:lnTo>
                <a:lnTo>
                  <a:pt x="51443" y="56761"/>
                </a:lnTo>
                <a:lnTo>
                  <a:pt x="51239" y="56966"/>
                </a:lnTo>
                <a:lnTo>
                  <a:pt x="54205" y="57886"/>
                </a:lnTo>
                <a:lnTo>
                  <a:pt x="54307" y="58500"/>
                </a:lnTo>
                <a:lnTo>
                  <a:pt x="55330" y="58807"/>
                </a:lnTo>
                <a:lnTo>
                  <a:pt x="54818" y="59625"/>
                </a:lnTo>
                <a:lnTo>
                  <a:pt x="54818" y="59625"/>
                </a:lnTo>
                <a:lnTo>
                  <a:pt x="57068" y="59420"/>
                </a:lnTo>
                <a:lnTo>
                  <a:pt x="57170" y="59523"/>
                </a:lnTo>
                <a:lnTo>
                  <a:pt x="57886" y="59420"/>
                </a:lnTo>
                <a:lnTo>
                  <a:pt x="57886" y="59114"/>
                </a:lnTo>
                <a:lnTo>
                  <a:pt x="55739" y="58091"/>
                </a:lnTo>
                <a:lnTo>
                  <a:pt x="55534" y="57886"/>
                </a:lnTo>
                <a:lnTo>
                  <a:pt x="55330" y="57784"/>
                </a:lnTo>
                <a:lnTo>
                  <a:pt x="55534" y="57784"/>
                </a:lnTo>
                <a:lnTo>
                  <a:pt x="55125" y="57580"/>
                </a:lnTo>
                <a:lnTo>
                  <a:pt x="55227" y="57682"/>
                </a:lnTo>
                <a:lnTo>
                  <a:pt x="52057" y="56250"/>
                </a:lnTo>
                <a:close/>
                <a:moveTo>
                  <a:pt x="207307" y="59625"/>
                </a:moveTo>
                <a:lnTo>
                  <a:pt x="207307" y="59625"/>
                </a:lnTo>
                <a:lnTo>
                  <a:pt x="207307" y="59625"/>
                </a:lnTo>
                <a:close/>
                <a:moveTo>
                  <a:pt x="222648" y="59420"/>
                </a:moveTo>
                <a:lnTo>
                  <a:pt x="222648" y="59523"/>
                </a:lnTo>
                <a:lnTo>
                  <a:pt x="221625" y="59727"/>
                </a:lnTo>
                <a:lnTo>
                  <a:pt x="221727" y="59727"/>
                </a:lnTo>
                <a:lnTo>
                  <a:pt x="221216" y="60341"/>
                </a:lnTo>
                <a:lnTo>
                  <a:pt x="221727" y="61159"/>
                </a:lnTo>
                <a:lnTo>
                  <a:pt x="222750" y="60852"/>
                </a:lnTo>
                <a:lnTo>
                  <a:pt x="223159" y="59932"/>
                </a:lnTo>
                <a:lnTo>
                  <a:pt x="222648" y="59420"/>
                </a:lnTo>
                <a:close/>
                <a:moveTo>
                  <a:pt x="54511" y="60955"/>
                </a:moveTo>
                <a:lnTo>
                  <a:pt x="54205" y="61057"/>
                </a:lnTo>
                <a:lnTo>
                  <a:pt x="54614" y="61670"/>
                </a:lnTo>
                <a:lnTo>
                  <a:pt x="55023" y="61773"/>
                </a:lnTo>
                <a:lnTo>
                  <a:pt x="55534" y="61568"/>
                </a:lnTo>
                <a:lnTo>
                  <a:pt x="55943" y="61568"/>
                </a:lnTo>
                <a:lnTo>
                  <a:pt x="54511" y="60955"/>
                </a:lnTo>
                <a:close/>
                <a:moveTo>
                  <a:pt x="58602" y="59727"/>
                </a:moveTo>
                <a:lnTo>
                  <a:pt x="59114" y="60034"/>
                </a:lnTo>
                <a:lnTo>
                  <a:pt x="59114" y="60443"/>
                </a:lnTo>
                <a:lnTo>
                  <a:pt x="59420" y="60955"/>
                </a:lnTo>
                <a:lnTo>
                  <a:pt x="59114" y="61057"/>
                </a:lnTo>
                <a:lnTo>
                  <a:pt x="57784" y="60852"/>
                </a:lnTo>
                <a:lnTo>
                  <a:pt x="57580" y="61159"/>
                </a:lnTo>
                <a:lnTo>
                  <a:pt x="57989" y="61466"/>
                </a:lnTo>
                <a:lnTo>
                  <a:pt x="59420" y="61261"/>
                </a:lnTo>
                <a:lnTo>
                  <a:pt x="59932" y="61568"/>
                </a:lnTo>
                <a:lnTo>
                  <a:pt x="60239" y="61875"/>
                </a:lnTo>
                <a:lnTo>
                  <a:pt x="60545" y="61261"/>
                </a:lnTo>
                <a:lnTo>
                  <a:pt x="62693" y="61261"/>
                </a:lnTo>
                <a:lnTo>
                  <a:pt x="63000" y="60750"/>
                </a:lnTo>
                <a:lnTo>
                  <a:pt x="61977" y="60341"/>
                </a:lnTo>
                <a:lnTo>
                  <a:pt x="62284" y="60239"/>
                </a:lnTo>
                <a:lnTo>
                  <a:pt x="58602" y="59727"/>
                </a:lnTo>
                <a:close/>
                <a:moveTo>
                  <a:pt x="208739" y="63614"/>
                </a:moveTo>
                <a:lnTo>
                  <a:pt x="208739" y="63614"/>
                </a:lnTo>
                <a:lnTo>
                  <a:pt x="208739" y="63614"/>
                </a:lnTo>
                <a:close/>
                <a:moveTo>
                  <a:pt x="48989" y="64227"/>
                </a:moveTo>
                <a:lnTo>
                  <a:pt x="48989" y="64330"/>
                </a:lnTo>
                <a:lnTo>
                  <a:pt x="49091" y="64432"/>
                </a:lnTo>
                <a:lnTo>
                  <a:pt x="49091" y="64432"/>
                </a:lnTo>
                <a:lnTo>
                  <a:pt x="48989" y="64227"/>
                </a:lnTo>
                <a:close/>
                <a:moveTo>
                  <a:pt x="44182" y="66375"/>
                </a:moveTo>
                <a:lnTo>
                  <a:pt x="44386" y="66477"/>
                </a:lnTo>
                <a:lnTo>
                  <a:pt x="44386" y="66477"/>
                </a:lnTo>
                <a:lnTo>
                  <a:pt x="44284" y="66375"/>
                </a:lnTo>
                <a:close/>
                <a:moveTo>
                  <a:pt x="232261" y="60955"/>
                </a:moveTo>
                <a:lnTo>
                  <a:pt x="231955" y="61670"/>
                </a:lnTo>
                <a:lnTo>
                  <a:pt x="232159" y="63511"/>
                </a:lnTo>
                <a:lnTo>
                  <a:pt x="231648" y="63307"/>
                </a:lnTo>
                <a:lnTo>
                  <a:pt x="232364" y="64943"/>
                </a:lnTo>
                <a:lnTo>
                  <a:pt x="232568" y="64739"/>
                </a:lnTo>
                <a:lnTo>
                  <a:pt x="232977" y="65148"/>
                </a:lnTo>
                <a:lnTo>
                  <a:pt x="232773" y="65864"/>
                </a:lnTo>
                <a:lnTo>
                  <a:pt x="233591" y="65966"/>
                </a:lnTo>
                <a:lnTo>
                  <a:pt x="233795" y="65659"/>
                </a:lnTo>
                <a:lnTo>
                  <a:pt x="234716" y="66375"/>
                </a:lnTo>
                <a:lnTo>
                  <a:pt x="234409" y="65761"/>
                </a:lnTo>
                <a:lnTo>
                  <a:pt x="236045" y="67091"/>
                </a:lnTo>
                <a:lnTo>
                  <a:pt x="235432" y="65966"/>
                </a:lnTo>
                <a:lnTo>
                  <a:pt x="235739" y="65864"/>
                </a:lnTo>
                <a:lnTo>
                  <a:pt x="235125" y="65659"/>
                </a:lnTo>
                <a:lnTo>
                  <a:pt x="235125" y="65864"/>
                </a:lnTo>
                <a:lnTo>
                  <a:pt x="234511" y="65352"/>
                </a:lnTo>
                <a:lnTo>
                  <a:pt x="234205" y="65455"/>
                </a:lnTo>
                <a:lnTo>
                  <a:pt x="234307" y="65659"/>
                </a:lnTo>
                <a:lnTo>
                  <a:pt x="233284" y="64330"/>
                </a:lnTo>
                <a:lnTo>
                  <a:pt x="233489" y="63511"/>
                </a:lnTo>
                <a:lnTo>
                  <a:pt x="233795" y="63205"/>
                </a:lnTo>
                <a:lnTo>
                  <a:pt x="233591" y="61159"/>
                </a:lnTo>
                <a:lnTo>
                  <a:pt x="233284" y="61261"/>
                </a:lnTo>
                <a:lnTo>
                  <a:pt x="232261" y="60955"/>
                </a:lnTo>
                <a:close/>
                <a:moveTo>
                  <a:pt x="236045" y="67091"/>
                </a:moveTo>
                <a:lnTo>
                  <a:pt x="236045" y="67091"/>
                </a:lnTo>
                <a:lnTo>
                  <a:pt x="236045" y="67091"/>
                </a:lnTo>
                <a:close/>
                <a:moveTo>
                  <a:pt x="232670" y="66170"/>
                </a:moveTo>
                <a:lnTo>
                  <a:pt x="233693" y="67398"/>
                </a:lnTo>
                <a:lnTo>
                  <a:pt x="233693" y="66580"/>
                </a:lnTo>
                <a:lnTo>
                  <a:pt x="233080" y="66170"/>
                </a:lnTo>
                <a:close/>
                <a:moveTo>
                  <a:pt x="222750" y="67705"/>
                </a:moveTo>
                <a:lnTo>
                  <a:pt x="222750" y="67705"/>
                </a:lnTo>
                <a:lnTo>
                  <a:pt x="222750" y="67705"/>
                </a:lnTo>
                <a:close/>
                <a:moveTo>
                  <a:pt x="222750" y="67705"/>
                </a:moveTo>
                <a:lnTo>
                  <a:pt x="222737" y="67743"/>
                </a:lnTo>
                <a:lnTo>
                  <a:pt x="222750" y="67807"/>
                </a:lnTo>
                <a:lnTo>
                  <a:pt x="222750" y="67705"/>
                </a:lnTo>
                <a:close/>
                <a:moveTo>
                  <a:pt x="235330" y="67091"/>
                </a:moveTo>
                <a:lnTo>
                  <a:pt x="235330" y="67807"/>
                </a:lnTo>
                <a:lnTo>
                  <a:pt x="235739" y="67602"/>
                </a:lnTo>
                <a:lnTo>
                  <a:pt x="236148" y="67909"/>
                </a:lnTo>
                <a:lnTo>
                  <a:pt x="235534" y="67193"/>
                </a:lnTo>
                <a:lnTo>
                  <a:pt x="235330" y="67091"/>
                </a:lnTo>
                <a:close/>
                <a:moveTo>
                  <a:pt x="236250" y="67091"/>
                </a:moveTo>
                <a:lnTo>
                  <a:pt x="237068" y="68420"/>
                </a:lnTo>
                <a:lnTo>
                  <a:pt x="237682" y="68625"/>
                </a:lnTo>
                <a:lnTo>
                  <a:pt x="237784" y="68625"/>
                </a:lnTo>
                <a:lnTo>
                  <a:pt x="237170" y="67295"/>
                </a:lnTo>
                <a:lnTo>
                  <a:pt x="236250" y="67091"/>
                </a:lnTo>
                <a:close/>
                <a:moveTo>
                  <a:pt x="234307" y="67807"/>
                </a:moveTo>
                <a:lnTo>
                  <a:pt x="234205" y="67909"/>
                </a:lnTo>
                <a:lnTo>
                  <a:pt x="234409" y="68011"/>
                </a:lnTo>
                <a:lnTo>
                  <a:pt x="234409" y="69341"/>
                </a:lnTo>
                <a:lnTo>
                  <a:pt x="235330" y="68420"/>
                </a:lnTo>
                <a:lnTo>
                  <a:pt x="234307" y="67807"/>
                </a:lnTo>
                <a:close/>
                <a:moveTo>
                  <a:pt x="236455" y="68216"/>
                </a:moveTo>
                <a:lnTo>
                  <a:pt x="236557" y="68625"/>
                </a:lnTo>
                <a:lnTo>
                  <a:pt x="236864" y="68932"/>
                </a:lnTo>
                <a:lnTo>
                  <a:pt x="237170" y="69750"/>
                </a:lnTo>
                <a:lnTo>
                  <a:pt x="237170" y="69341"/>
                </a:lnTo>
                <a:lnTo>
                  <a:pt x="237273" y="69545"/>
                </a:lnTo>
                <a:lnTo>
                  <a:pt x="237273" y="69443"/>
                </a:lnTo>
                <a:lnTo>
                  <a:pt x="237273" y="69136"/>
                </a:lnTo>
                <a:lnTo>
                  <a:pt x="237170" y="68932"/>
                </a:lnTo>
                <a:lnTo>
                  <a:pt x="236966" y="68318"/>
                </a:lnTo>
                <a:lnTo>
                  <a:pt x="236761" y="68420"/>
                </a:lnTo>
                <a:lnTo>
                  <a:pt x="236455" y="68216"/>
                </a:lnTo>
                <a:close/>
                <a:moveTo>
                  <a:pt x="193091" y="69852"/>
                </a:moveTo>
                <a:lnTo>
                  <a:pt x="193295" y="70261"/>
                </a:lnTo>
                <a:lnTo>
                  <a:pt x="193160" y="69965"/>
                </a:lnTo>
                <a:lnTo>
                  <a:pt x="193091" y="69852"/>
                </a:lnTo>
                <a:close/>
                <a:moveTo>
                  <a:pt x="235636" y="68830"/>
                </a:moveTo>
                <a:lnTo>
                  <a:pt x="235227" y="69034"/>
                </a:lnTo>
                <a:lnTo>
                  <a:pt x="235125" y="69239"/>
                </a:lnTo>
                <a:lnTo>
                  <a:pt x="235227" y="69648"/>
                </a:lnTo>
                <a:lnTo>
                  <a:pt x="234818" y="69955"/>
                </a:lnTo>
                <a:lnTo>
                  <a:pt x="235636" y="70670"/>
                </a:lnTo>
                <a:lnTo>
                  <a:pt x="235636" y="68830"/>
                </a:lnTo>
                <a:close/>
                <a:moveTo>
                  <a:pt x="232057" y="68420"/>
                </a:moveTo>
                <a:lnTo>
                  <a:pt x="230318" y="71284"/>
                </a:lnTo>
                <a:lnTo>
                  <a:pt x="230318" y="71386"/>
                </a:lnTo>
                <a:lnTo>
                  <a:pt x="232261" y="69341"/>
                </a:lnTo>
                <a:lnTo>
                  <a:pt x="232057" y="68420"/>
                </a:lnTo>
                <a:close/>
                <a:moveTo>
                  <a:pt x="196568" y="70159"/>
                </a:moveTo>
                <a:lnTo>
                  <a:pt x="196364" y="71795"/>
                </a:lnTo>
                <a:lnTo>
                  <a:pt x="196364" y="72000"/>
                </a:lnTo>
                <a:lnTo>
                  <a:pt x="197591" y="73739"/>
                </a:lnTo>
                <a:lnTo>
                  <a:pt x="198102" y="72102"/>
                </a:lnTo>
                <a:lnTo>
                  <a:pt x="196875" y="70261"/>
                </a:lnTo>
                <a:lnTo>
                  <a:pt x="196568" y="70159"/>
                </a:lnTo>
                <a:close/>
                <a:moveTo>
                  <a:pt x="237580" y="70261"/>
                </a:moveTo>
                <a:lnTo>
                  <a:pt x="237580" y="70773"/>
                </a:lnTo>
                <a:lnTo>
                  <a:pt x="237068" y="70977"/>
                </a:lnTo>
                <a:lnTo>
                  <a:pt x="237068" y="71182"/>
                </a:lnTo>
                <a:lnTo>
                  <a:pt x="236761" y="71182"/>
                </a:lnTo>
                <a:lnTo>
                  <a:pt x="236659" y="71591"/>
                </a:lnTo>
                <a:lnTo>
                  <a:pt x="236250" y="71795"/>
                </a:lnTo>
                <a:lnTo>
                  <a:pt x="236148" y="71182"/>
                </a:lnTo>
                <a:lnTo>
                  <a:pt x="235739" y="71284"/>
                </a:lnTo>
                <a:lnTo>
                  <a:pt x="235432" y="71693"/>
                </a:lnTo>
                <a:lnTo>
                  <a:pt x="234818" y="71898"/>
                </a:lnTo>
                <a:lnTo>
                  <a:pt x="234818" y="72818"/>
                </a:lnTo>
                <a:lnTo>
                  <a:pt x="235227" y="72000"/>
                </a:lnTo>
                <a:lnTo>
                  <a:pt x="235636" y="72102"/>
                </a:lnTo>
                <a:lnTo>
                  <a:pt x="235943" y="72409"/>
                </a:lnTo>
                <a:lnTo>
                  <a:pt x="236045" y="72000"/>
                </a:lnTo>
                <a:lnTo>
                  <a:pt x="236455" y="72205"/>
                </a:lnTo>
                <a:lnTo>
                  <a:pt x="236557" y="73125"/>
                </a:lnTo>
                <a:lnTo>
                  <a:pt x="237580" y="73943"/>
                </a:lnTo>
                <a:lnTo>
                  <a:pt x="237682" y="73841"/>
                </a:lnTo>
                <a:lnTo>
                  <a:pt x="237682" y="74045"/>
                </a:lnTo>
                <a:lnTo>
                  <a:pt x="238091" y="73841"/>
                </a:lnTo>
                <a:lnTo>
                  <a:pt x="237784" y="73227"/>
                </a:lnTo>
                <a:lnTo>
                  <a:pt x="237989" y="72614"/>
                </a:lnTo>
                <a:lnTo>
                  <a:pt x="238295" y="72818"/>
                </a:lnTo>
                <a:lnTo>
                  <a:pt x="238500" y="73534"/>
                </a:lnTo>
                <a:lnTo>
                  <a:pt x="238500" y="73023"/>
                </a:lnTo>
                <a:lnTo>
                  <a:pt x="238807" y="72614"/>
                </a:lnTo>
                <a:lnTo>
                  <a:pt x="238500" y="71284"/>
                </a:lnTo>
                <a:lnTo>
                  <a:pt x="238398" y="71182"/>
                </a:lnTo>
                <a:lnTo>
                  <a:pt x="238500" y="70977"/>
                </a:lnTo>
                <a:lnTo>
                  <a:pt x="238295" y="70466"/>
                </a:lnTo>
                <a:lnTo>
                  <a:pt x="237580" y="70261"/>
                </a:lnTo>
                <a:close/>
                <a:moveTo>
                  <a:pt x="240443" y="77727"/>
                </a:moveTo>
                <a:lnTo>
                  <a:pt x="240034" y="78545"/>
                </a:lnTo>
                <a:lnTo>
                  <a:pt x="240136" y="80284"/>
                </a:lnTo>
                <a:lnTo>
                  <a:pt x="240852" y="81000"/>
                </a:lnTo>
                <a:lnTo>
                  <a:pt x="240341" y="79568"/>
                </a:lnTo>
                <a:lnTo>
                  <a:pt x="241261" y="79773"/>
                </a:lnTo>
                <a:lnTo>
                  <a:pt x="240750" y="79057"/>
                </a:lnTo>
                <a:lnTo>
                  <a:pt x="241057" y="78852"/>
                </a:lnTo>
                <a:lnTo>
                  <a:pt x="241057" y="78545"/>
                </a:lnTo>
                <a:lnTo>
                  <a:pt x="240136" y="78955"/>
                </a:lnTo>
                <a:lnTo>
                  <a:pt x="240443" y="78648"/>
                </a:lnTo>
                <a:lnTo>
                  <a:pt x="240443" y="78341"/>
                </a:lnTo>
                <a:lnTo>
                  <a:pt x="240341" y="78136"/>
                </a:lnTo>
                <a:lnTo>
                  <a:pt x="240443" y="77727"/>
                </a:lnTo>
                <a:close/>
                <a:moveTo>
                  <a:pt x="79875" y="80284"/>
                </a:moveTo>
                <a:lnTo>
                  <a:pt x="78136" y="80591"/>
                </a:lnTo>
                <a:lnTo>
                  <a:pt x="78136" y="81511"/>
                </a:lnTo>
                <a:lnTo>
                  <a:pt x="78443" y="81818"/>
                </a:lnTo>
                <a:lnTo>
                  <a:pt x="79466" y="81511"/>
                </a:lnTo>
                <a:lnTo>
                  <a:pt x="80080" y="80693"/>
                </a:lnTo>
                <a:lnTo>
                  <a:pt x="79875" y="80284"/>
                </a:lnTo>
                <a:close/>
                <a:moveTo>
                  <a:pt x="261102" y="82636"/>
                </a:moveTo>
                <a:lnTo>
                  <a:pt x="261000" y="82841"/>
                </a:lnTo>
                <a:lnTo>
                  <a:pt x="261205" y="82943"/>
                </a:lnTo>
                <a:lnTo>
                  <a:pt x="261307" y="82943"/>
                </a:lnTo>
                <a:lnTo>
                  <a:pt x="261102" y="82636"/>
                </a:lnTo>
                <a:close/>
                <a:moveTo>
                  <a:pt x="220500" y="81818"/>
                </a:moveTo>
                <a:lnTo>
                  <a:pt x="219784" y="81920"/>
                </a:lnTo>
                <a:lnTo>
                  <a:pt x="219886" y="82227"/>
                </a:lnTo>
                <a:lnTo>
                  <a:pt x="220295" y="82534"/>
                </a:lnTo>
                <a:lnTo>
                  <a:pt x="220295" y="82841"/>
                </a:lnTo>
                <a:lnTo>
                  <a:pt x="221011" y="83148"/>
                </a:lnTo>
                <a:lnTo>
                  <a:pt x="221114" y="82636"/>
                </a:lnTo>
                <a:lnTo>
                  <a:pt x="220500" y="81818"/>
                </a:lnTo>
                <a:close/>
                <a:moveTo>
                  <a:pt x="222034" y="82636"/>
                </a:moveTo>
                <a:lnTo>
                  <a:pt x="221830" y="83045"/>
                </a:lnTo>
                <a:lnTo>
                  <a:pt x="221830" y="83352"/>
                </a:lnTo>
                <a:lnTo>
                  <a:pt x="222341" y="83148"/>
                </a:lnTo>
                <a:lnTo>
                  <a:pt x="222034" y="82636"/>
                </a:lnTo>
                <a:close/>
                <a:moveTo>
                  <a:pt x="240443" y="83352"/>
                </a:moveTo>
                <a:lnTo>
                  <a:pt x="240239" y="83659"/>
                </a:lnTo>
                <a:lnTo>
                  <a:pt x="240239" y="83659"/>
                </a:lnTo>
                <a:lnTo>
                  <a:pt x="240545" y="83352"/>
                </a:lnTo>
                <a:close/>
                <a:moveTo>
                  <a:pt x="240852" y="82943"/>
                </a:moveTo>
                <a:lnTo>
                  <a:pt x="240545" y="83352"/>
                </a:lnTo>
                <a:lnTo>
                  <a:pt x="240750" y="83557"/>
                </a:lnTo>
                <a:lnTo>
                  <a:pt x="241261" y="83455"/>
                </a:lnTo>
                <a:lnTo>
                  <a:pt x="241670" y="83557"/>
                </a:lnTo>
                <a:lnTo>
                  <a:pt x="241977" y="83455"/>
                </a:lnTo>
                <a:lnTo>
                  <a:pt x="242898" y="83966"/>
                </a:lnTo>
                <a:lnTo>
                  <a:pt x="241568" y="82943"/>
                </a:lnTo>
                <a:close/>
                <a:moveTo>
                  <a:pt x="230011" y="72818"/>
                </a:moveTo>
                <a:lnTo>
                  <a:pt x="228989" y="74250"/>
                </a:lnTo>
                <a:lnTo>
                  <a:pt x="228989" y="74761"/>
                </a:lnTo>
                <a:lnTo>
                  <a:pt x="228477" y="74966"/>
                </a:lnTo>
                <a:lnTo>
                  <a:pt x="228477" y="74864"/>
                </a:lnTo>
                <a:lnTo>
                  <a:pt x="227557" y="75375"/>
                </a:lnTo>
                <a:lnTo>
                  <a:pt x="227045" y="76398"/>
                </a:lnTo>
                <a:lnTo>
                  <a:pt x="225409" y="77216"/>
                </a:lnTo>
                <a:lnTo>
                  <a:pt x="225307" y="77420"/>
                </a:lnTo>
                <a:lnTo>
                  <a:pt x="225205" y="77523"/>
                </a:lnTo>
                <a:lnTo>
                  <a:pt x="225205" y="78648"/>
                </a:lnTo>
                <a:lnTo>
                  <a:pt x="223670" y="77932"/>
                </a:lnTo>
                <a:lnTo>
                  <a:pt x="223159" y="78750"/>
                </a:lnTo>
                <a:lnTo>
                  <a:pt x="223261" y="78750"/>
                </a:lnTo>
                <a:lnTo>
                  <a:pt x="224182" y="83045"/>
                </a:lnTo>
                <a:lnTo>
                  <a:pt x="225511" y="83045"/>
                </a:lnTo>
                <a:lnTo>
                  <a:pt x="225818" y="83659"/>
                </a:lnTo>
                <a:lnTo>
                  <a:pt x="226023" y="83455"/>
                </a:lnTo>
                <a:lnTo>
                  <a:pt x="226330" y="83557"/>
                </a:lnTo>
                <a:lnTo>
                  <a:pt x="226739" y="83045"/>
                </a:lnTo>
                <a:lnTo>
                  <a:pt x="227352" y="83557"/>
                </a:lnTo>
                <a:lnTo>
                  <a:pt x="227966" y="83352"/>
                </a:lnTo>
                <a:lnTo>
                  <a:pt x="228068" y="83557"/>
                </a:lnTo>
                <a:lnTo>
                  <a:pt x="228375" y="84273"/>
                </a:lnTo>
                <a:lnTo>
                  <a:pt x="229398" y="83659"/>
                </a:lnTo>
                <a:lnTo>
                  <a:pt x="229705" y="83250"/>
                </a:lnTo>
                <a:lnTo>
                  <a:pt x="229602" y="83045"/>
                </a:lnTo>
                <a:lnTo>
                  <a:pt x="229807" y="82739"/>
                </a:lnTo>
                <a:lnTo>
                  <a:pt x="229705" y="81920"/>
                </a:lnTo>
                <a:lnTo>
                  <a:pt x="230216" y="81102"/>
                </a:lnTo>
                <a:lnTo>
                  <a:pt x="230523" y="81102"/>
                </a:lnTo>
                <a:lnTo>
                  <a:pt x="231239" y="78955"/>
                </a:lnTo>
                <a:lnTo>
                  <a:pt x="231852" y="79159"/>
                </a:lnTo>
                <a:lnTo>
                  <a:pt x="232159" y="79159"/>
                </a:lnTo>
                <a:lnTo>
                  <a:pt x="232057" y="78955"/>
                </a:lnTo>
                <a:lnTo>
                  <a:pt x="231136" y="77932"/>
                </a:lnTo>
                <a:lnTo>
                  <a:pt x="231034" y="77114"/>
                </a:lnTo>
                <a:lnTo>
                  <a:pt x="230932" y="77011"/>
                </a:lnTo>
                <a:lnTo>
                  <a:pt x="230420" y="76295"/>
                </a:lnTo>
                <a:lnTo>
                  <a:pt x="230830" y="76193"/>
                </a:lnTo>
                <a:lnTo>
                  <a:pt x="230932" y="76091"/>
                </a:lnTo>
                <a:lnTo>
                  <a:pt x="230932" y="75580"/>
                </a:lnTo>
                <a:lnTo>
                  <a:pt x="231750" y="75580"/>
                </a:lnTo>
                <a:lnTo>
                  <a:pt x="231443" y="74864"/>
                </a:lnTo>
                <a:lnTo>
                  <a:pt x="232261" y="74761"/>
                </a:lnTo>
                <a:lnTo>
                  <a:pt x="231136" y="73841"/>
                </a:lnTo>
                <a:lnTo>
                  <a:pt x="230727" y="73943"/>
                </a:lnTo>
                <a:lnTo>
                  <a:pt x="230420" y="72920"/>
                </a:lnTo>
                <a:lnTo>
                  <a:pt x="230011" y="73227"/>
                </a:lnTo>
                <a:lnTo>
                  <a:pt x="230011" y="72818"/>
                </a:lnTo>
                <a:close/>
                <a:moveTo>
                  <a:pt x="261307" y="82943"/>
                </a:moveTo>
                <a:lnTo>
                  <a:pt x="262841" y="84989"/>
                </a:lnTo>
                <a:lnTo>
                  <a:pt x="262330" y="83761"/>
                </a:lnTo>
                <a:lnTo>
                  <a:pt x="261307" y="82943"/>
                </a:lnTo>
                <a:close/>
                <a:moveTo>
                  <a:pt x="237682" y="78239"/>
                </a:moveTo>
                <a:lnTo>
                  <a:pt x="237170" y="78852"/>
                </a:lnTo>
                <a:lnTo>
                  <a:pt x="234614" y="78955"/>
                </a:lnTo>
                <a:lnTo>
                  <a:pt x="234409" y="78750"/>
                </a:lnTo>
                <a:lnTo>
                  <a:pt x="233489" y="79057"/>
                </a:lnTo>
                <a:lnTo>
                  <a:pt x="232977" y="79875"/>
                </a:lnTo>
                <a:lnTo>
                  <a:pt x="232977" y="80080"/>
                </a:lnTo>
                <a:lnTo>
                  <a:pt x="232875" y="80182"/>
                </a:lnTo>
                <a:lnTo>
                  <a:pt x="232977" y="80898"/>
                </a:lnTo>
                <a:lnTo>
                  <a:pt x="232875" y="80693"/>
                </a:lnTo>
                <a:lnTo>
                  <a:pt x="232057" y="83455"/>
                </a:lnTo>
                <a:lnTo>
                  <a:pt x="232364" y="83659"/>
                </a:lnTo>
                <a:lnTo>
                  <a:pt x="232568" y="83864"/>
                </a:lnTo>
                <a:lnTo>
                  <a:pt x="232670" y="85909"/>
                </a:lnTo>
                <a:lnTo>
                  <a:pt x="233386" y="85807"/>
                </a:lnTo>
                <a:lnTo>
                  <a:pt x="233591" y="82841"/>
                </a:lnTo>
                <a:lnTo>
                  <a:pt x="234409" y="84784"/>
                </a:lnTo>
                <a:lnTo>
                  <a:pt x="235636" y="84375"/>
                </a:lnTo>
                <a:lnTo>
                  <a:pt x="235125" y="83761"/>
                </a:lnTo>
                <a:lnTo>
                  <a:pt x="235227" y="83148"/>
                </a:lnTo>
                <a:lnTo>
                  <a:pt x="234409" y="82023"/>
                </a:lnTo>
                <a:lnTo>
                  <a:pt x="234614" y="82023"/>
                </a:lnTo>
                <a:lnTo>
                  <a:pt x="235739" y="81000"/>
                </a:lnTo>
                <a:lnTo>
                  <a:pt x="236148" y="81102"/>
                </a:lnTo>
                <a:lnTo>
                  <a:pt x="235739" y="80693"/>
                </a:lnTo>
                <a:lnTo>
                  <a:pt x="235739" y="80795"/>
                </a:lnTo>
                <a:lnTo>
                  <a:pt x="233591" y="81205"/>
                </a:lnTo>
                <a:lnTo>
                  <a:pt x="233284" y="80693"/>
                </a:lnTo>
                <a:lnTo>
                  <a:pt x="233182" y="80182"/>
                </a:lnTo>
                <a:lnTo>
                  <a:pt x="235943" y="79568"/>
                </a:lnTo>
                <a:lnTo>
                  <a:pt x="236455" y="79773"/>
                </a:lnTo>
                <a:lnTo>
                  <a:pt x="236966" y="79670"/>
                </a:lnTo>
                <a:lnTo>
                  <a:pt x="237580" y="79057"/>
                </a:lnTo>
                <a:lnTo>
                  <a:pt x="237682" y="78239"/>
                </a:lnTo>
                <a:close/>
                <a:moveTo>
                  <a:pt x="210580" y="74659"/>
                </a:moveTo>
                <a:lnTo>
                  <a:pt x="219068" y="86114"/>
                </a:lnTo>
                <a:lnTo>
                  <a:pt x="219068" y="85705"/>
                </a:lnTo>
                <a:lnTo>
                  <a:pt x="219989" y="86011"/>
                </a:lnTo>
                <a:lnTo>
                  <a:pt x="220398" y="83250"/>
                </a:lnTo>
                <a:lnTo>
                  <a:pt x="219273" y="82636"/>
                </a:lnTo>
                <a:lnTo>
                  <a:pt x="218966" y="81102"/>
                </a:lnTo>
                <a:lnTo>
                  <a:pt x="218352" y="80898"/>
                </a:lnTo>
                <a:lnTo>
                  <a:pt x="218148" y="80489"/>
                </a:lnTo>
                <a:lnTo>
                  <a:pt x="218455" y="79977"/>
                </a:lnTo>
                <a:lnTo>
                  <a:pt x="218045" y="79466"/>
                </a:lnTo>
                <a:lnTo>
                  <a:pt x="217330" y="79773"/>
                </a:lnTo>
                <a:lnTo>
                  <a:pt x="217739" y="79568"/>
                </a:lnTo>
                <a:lnTo>
                  <a:pt x="216102" y="77830"/>
                </a:lnTo>
                <a:lnTo>
                  <a:pt x="215795" y="78034"/>
                </a:lnTo>
                <a:lnTo>
                  <a:pt x="212625" y="74659"/>
                </a:lnTo>
                <a:close/>
                <a:moveTo>
                  <a:pt x="246170" y="85602"/>
                </a:moveTo>
                <a:lnTo>
                  <a:pt x="245864" y="85909"/>
                </a:lnTo>
                <a:lnTo>
                  <a:pt x="245761" y="86216"/>
                </a:lnTo>
                <a:lnTo>
                  <a:pt x="246273" y="86523"/>
                </a:lnTo>
                <a:lnTo>
                  <a:pt x="246375" y="86011"/>
                </a:lnTo>
                <a:lnTo>
                  <a:pt x="246170" y="85602"/>
                </a:lnTo>
                <a:close/>
                <a:moveTo>
                  <a:pt x="261818" y="84375"/>
                </a:moveTo>
                <a:lnTo>
                  <a:pt x="261716" y="84886"/>
                </a:lnTo>
                <a:lnTo>
                  <a:pt x="260693" y="85705"/>
                </a:lnTo>
                <a:lnTo>
                  <a:pt x="260386" y="85705"/>
                </a:lnTo>
                <a:lnTo>
                  <a:pt x="260284" y="85193"/>
                </a:lnTo>
                <a:lnTo>
                  <a:pt x="260080" y="85705"/>
                </a:lnTo>
                <a:lnTo>
                  <a:pt x="258648" y="85909"/>
                </a:lnTo>
                <a:lnTo>
                  <a:pt x="259773" y="86523"/>
                </a:lnTo>
                <a:lnTo>
                  <a:pt x="262125" y="85500"/>
                </a:lnTo>
                <a:lnTo>
                  <a:pt x="262023" y="85295"/>
                </a:lnTo>
                <a:lnTo>
                  <a:pt x="262227" y="85193"/>
                </a:lnTo>
                <a:lnTo>
                  <a:pt x="262432" y="84477"/>
                </a:lnTo>
                <a:lnTo>
                  <a:pt x="261818" y="84375"/>
                </a:lnTo>
                <a:close/>
                <a:moveTo>
                  <a:pt x="249239" y="87852"/>
                </a:moveTo>
                <a:lnTo>
                  <a:pt x="248727" y="88670"/>
                </a:lnTo>
                <a:lnTo>
                  <a:pt x="249648" y="88466"/>
                </a:lnTo>
                <a:lnTo>
                  <a:pt x="249239" y="87852"/>
                </a:lnTo>
                <a:close/>
                <a:moveTo>
                  <a:pt x="220500" y="86216"/>
                </a:moveTo>
                <a:lnTo>
                  <a:pt x="219682" y="86932"/>
                </a:lnTo>
                <a:lnTo>
                  <a:pt x="219784" y="87136"/>
                </a:lnTo>
                <a:lnTo>
                  <a:pt x="227250" y="88875"/>
                </a:lnTo>
                <a:lnTo>
                  <a:pt x="227761" y="88977"/>
                </a:lnTo>
                <a:lnTo>
                  <a:pt x="227761" y="88057"/>
                </a:lnTo>
                <a:lnTo>
                  <a:pt x="226330" y="87648"/>
                </a:lnTo>
                <a:lnTo>
                  <a:pt x="226125" y="87136"/>
                </a:lnTo>
                <a:lnTo>
                  <a:pt x="224591" y="86727"/>
                </a:lnTo>
                <a:lnTo>
                  <a:pt x="224284" y="87136"/>
                </a:lnTo>
                <a:lnTo>
                  <a:pt x="222648" y="87034"/>
                </a:lnTo>
                <a:lnTo>
                  <a:pt x="222239" y="86523"/>
                </a:lnTo>
                <a:lnTo>
                  <a:pt x="220500" y="86216"/>
                </a:lnTo>
                <a:close/>
                <a:moveTo>
                  <a:pt x="227761" y="88364"/>
                </a:moveTo>
                <a:lnTo>
                  <a:pt x="228273" y="89080"/>
                </a:lnTo>
                <a:lnTo>
                  <a:pt x="228886" y="88670"/>
                </a:lnTo>
                <a:lnTo>
                  <a:pt x="228375" y="88364"/>
                </a:lnTo>
                <a:close/>
                <a:moveTo>
                  <a:pt x="229398" y="88568"/>
                </a:moveTo>
                <a:lnTo>
                  <a:pt x="228989" y="88977"/>
                </a:lnTo>
                <a:lnTo>
                  <a:pt x="229705" y="89182"/>
                </a:lnTo>
                <a:lnTo>
                  <a:pt x="229807" y="88670"/>
                </a:lnTo>
                <a:lnTo>
                  <a:pt x="229398" y="88568"/>
                </a:lnTo>
                <a:close/>
                <a:moveTo>
                  <a:pt x="235432" y="88466"/>
                </a:moveTo>
                <a:lnTo>
                  <a:pt x="234920" y="88875"/>
                </a:lnTo>
                <a:lnTo>
                  <a:pt x="233182" y="88568"/>
                </a:lnTo>
                <a:lnTo>
                  <a:pt x="232670" y="88670"/>
                </a:lnTo>
                <a:lnTo>
                  <a:pt x="232670" y="89182"/>
                </a:lnTo>
                <a:lnTo>
                  <a:pt x="234716" y="88977"/>
                </a:lnTo>
                <a:lnTo>
                  <a:pt x="235330" y="88773"/>
                </a:lnTo>
                <a:lnTo>
                  <a:pt x="235534" y="88466"/>
                </a:lnTo>
                <a:close/>
                <a:moveTo>
                  <a:pt x="230932" y="88364"/>
                </a:moveTo>
                <a:lnTo>
                  <a:pt x="230727" y="88568"/>
                </a:lnTo>
                <a:lnTo>
                  <a:pt x="231034" y="88977"/>
                </a:lnTo>
                <a:lnTo>
                  <a:pt x="231034" y="88977"/>
                </a:lnTo>
                <a:lnTo>
                  <a:pt x="230420" y="88670"/>
                </a:lnTo>
                <a:lnTo>
                  <a:pt x="230011" y="89386"/>
                </a:lnTo>
                <a:lnTo>
                  <a:pt x="231341" y="88977"/>
                </a:lnTo>
                <a:lnTo>
                  <a:pt x="231750" y="89080"/>
                </a:lnTo>
                <a:lnTo>
                  <a:pt x="231648" y="88977"/>
                </a:lnTo>
                <a:lnTo>
                  <a:pt x="231750" y="88977"/>
                </a:lnTo>
                <a:lnTo>
                  <a:pt x="231648" y="88670"/>
                </a:lnTo>
                <a:lnTo>
                  <a:pt x="231239" y="88568"/>
                </a:lnTo>
                <a:lnTo>
                  <a:pt x="230932" y="88364"/>
                </a:lnTo>
                <a:close/>
                <a:moveTo>
                  <a:pt x="232670" y="89591"/>
                </a:moveTo>
                <a:lnTo>
                  <a:pt x="231750" y="89898"/>
                </a:lnTo>
                <a:lnTo>
                  <a:pt x="232670" y="90409"/>
                </a:lnTo>
                <a:lnTo>
                  <a:pt x="233284" y="90205"/>
                </a:lnTo>
                <a:lnTo>
                  <a:pt x="232670" y="89591"/>
                </a:lnTo>
                <a:close/>
                <a:moveTo>
                  <a:pt x="239420" y="88670"/>
                </a:moveTo>
                <a:lnTo>
                  <a:pt x="237989" y="88773"/>
                </a:lnTo>
                <a:lnTo>
                  <a:pt x="235943" y="90102"/>
                </a:lnTo>
                <a:lnTo>
                  <a:pt x="235943" y="90511"/>
                </a:lnTo>
                <a:lnTo>
                  <a:pt x="237068" y="90102"/>
                </a:lnTo>
                <a:lnTo>
                  <a:pt x="239420" y="88670"/>
                </a:lnTo>
                <a:close/>
                <a:moveTo>
                  <a:pt x="244636" y="80386"/>
                </a:moveTo>
                <a:lnTo>
                  <a:pt x="243205" y="81409"/>
                </a:lnTo>
                <a:lnTo>
                  <a:pt x="243920" y="81614"/>
                </a:lnTo>
                <a:lnTo>
                  <a:pt x="244125" y="82125"/>
                </a:lnTo>
                <a:lnTo>
                  <a:pt x="244432" y="82330"/>
                </a:lnTo>
                <a:lnTo>
                  <a:pt x="245761" y="82227"/>
                </a:lnTo>
                <a:lnTo>
                  <a:pt x="245557" y="82739"/>
                </a:lnTo>
                <a:lnTo>
                  <a:pt x="244023" y="82943"/>
                </a:lnTo>
                <a:lnTo>
                  <a:pt x="244534" y="83250"/>
                </a:lnTo>
                <a:lnTo>
                  <a:pt x="244739" y="84068"/>
                </a:lnTo>
                <a:lnTo>
                  <a:pt x="245659" y="83148"/>
                </a:lnTo>
                <a:lnTo>
                  <a:pt x="245761" y="83966"/>
                </a:lnTo>
                <a:lnTo>
                  <a:pt x="246580" y="84068"/>
                </a:lnTo>
                <a:lnTo>
                  <a:pt x="246784" y="84580"/>
                </a:lnTo>
                <a:lnTo>
                  <a:pt x="249648" y="85909"/>
                </a:lnTo>
                <a:lnTo>
                  <a:pt x="249443" y="86011"/>
                </a:lnTo>
                <a:lnTo>
                  <a:pt x="249648" y="86011"/>
                </a:lnTo>
                <a:lnTo>
                  <a:pt x="250261" y="87443"/>
                </a:lnTo>
                <a:lnTo>
                  <a:pt x="249852" y="87545"/>
                </a:lnTo>
                <a:lnTo>
                  <a:pt x="250057" y="88057"/>
                </a:lnTo>
                <a:lnTo>
                  <a:pt x="249852" y="88466"/>
                </a:lnTo>
                <a:lnTo>
                  <a:pt x="251080" y="88159"/>
                </a:lnTo>
                <a:lnTo>
                  <a:pt x="251080" y="88670"/>
                </a:lnTo>
                <a:lnTo>
                  <a:pt x="251693" y="89386"/>
                </a:lnTo>
                <a:lnTo>
                  <a:pt x="253534" y="89386"/>
                </a:lnTo>
                <a:lnTo>
                  <a:pt x="253841" y="88977"/>
                </a:lnTo>
                <a:lnTo>
                  <a:pt x="252920" y="88466"/>
                </a:lnTo>
                <a:lnTo>
                  <a:pt x="254455" y="88261"/>
                </a:lnTo>
                <a:lnTo>
                  <a:pt x="254455" y="88159"/>
                </a:lnTo>
                <a:lnTo>
                  <a:pt x="254557" y="88159"/>
                </a:lnTo>
                <a:lnTo>
                  <a:pt x="254250" y="87750"/>
                </a:lnTo>
                <a:lnTo>
                  <a:pt x="254864" y="87955"/>
                </a:lnTo>
                <a:lnTo>
                  <a:pt x="255375" y="87852"/>
                </a:lnTo>
                <a:lnTo>
                  <a:pt x="257625" y="90307"/>
                </a:lnTo>
                <a:lnTo>
                  <a:pt x="260080" y="91023"/>
                </a:lnTo>
                <a:lnTo>
                  <a:pt x="260080" y="90716"/>
                </a:lnTo>
                <a:lnTo>
                  <a:pt x="260489" y="90614"/>
                </a:lnTo>
                <a:lnTo>
                  <a:pt x="259670" y="90307"/>
                </a:lnTo>
                <a:lnTo>
                  <a:pt x="259670" y="90102"/>
                </a:lnTo>
                <a:lnTo>
                  <a:pt x="259159" y="89386"/>
                </a:lnTo>
                <a:lnTo>
                  <a:pt x="258648" y="89386"/>
                </a:lnTo>
                <a:lnTo>
                  <a:pt x="257318" y="87034"/>
                </a:lnTo>
                <a:lnTo>
                  <a:pt x="258136" y="86932"/>
                </a:lnTo>
                <a:lnTo>
                  <a:pt x="256500" y="85705"/>
                </a:lnTo>
                <a:lnTo>
                  <a:pt x="256398" y="84989"/>
                </a:lnTo>
                <a:lnTo>
                  <a:pt x="251898" y="82636"/>
                </a:lnTo>
                <a:lnTo>
                  <a:pt x="249545" y="81716"/>
                </a:lnTo>
                <a:lnTo>
                  <a:pt x="248727" y="81920"/>
                </a:lnTo>
                <a:lnTo>
                  <a:pt x="248727" y="82125"/>
                </a:lnTo>
                <a:lnTo>
                  <a:pt x="246989" y="83455"/>
                </a:lnTo>
                <a:lnTo>
                  <a:pt x="246375" y="82636"/>
                </a:lnTo>
                <a:lnTo>
                  <a:pt x="246273" y="82943"/>
                </a:lnTo>
                <a:lnTo>
                  <a:pt x="245864" y="80795"/>
                </a:lnTo>
                <a:lnTo>
                  <a:pt x="244636" y="80386"/>
                </a:lnTo>
                <a:close/>
                <a:moveTo>
                  <a:pt x="242693" y="91534"/>
                </a:moveTo>
                <a:lnTo>
                  <a:pt x="241977" y="91636"/>
                </a:lnTo>
                <a:lnTo>
                  <a:pt x="241977" y="91841"/>
                </a:lnTo>
                <a:lnTo>
                  <a:pt x="242386" y="92352"/>
                </a:lnTo>
                <a:lnTo>
                  <a:pt x="242693" y="91534"/>
                </a:lnTo>
                <a:close/>
                <a:moveTo>
                  <a:pt x="285750" y="96648"/>
                </a:moveTo>
                <a:lnTo>
                  <a:pt x="285545" y="96750"/>
                </a:lnTo>
                <a:lnTo>
                  <a:pt x="284420" y="97159"/>
                </a:lnTo>
                <a:lnTo>
                  <a:pt x="284216" y="97261"/>
                </a:lnTo>
                <a:lnTo>
                  <a:pt x="285239" y="97261"/>
                </a:lnTo>
                <a:lnTo>
                  <a:pt x="285750" y="96648"/>
                </a:lnTo>
                <a:close/>
                <a:moveTo>
                  <a:pt x="285648" y="97057"/>
                </a:moveTo>
                <a:lnTo>
                  <a:pt x="285239" y="97261"/>
                </a:lnTo>
                <a:lnTo>
                  <a:pt x="285545" y="97261"/>
                </a:lnTo>
                <a:lnTo>
                  <a:pt x="285648" y="97057"/>
                </a:lnTo>
                <a:close/>
                <a:moveTo>
                  <a:pt x="284011" y="98080"/>
                </a:moveTo>
                <a:lnTo>
                  <a:pt x="282886" y="98591"/>
                </a:lnTo>
                <a:lnTo>
                  <a:pt x="283807" y="98693"/>
                </a:lnTo>
                <a:lnTo>
                  <a:pt x="284114" y="98386"/>
                </a:lnTo>
                <a:lnTo>
                  <a:pt x="284011" y="98080"/>
                </a:lnTo>
                <a:close/>
                <a:moveTo>
                  <a:pt x="168852" y="92761"/>
                </a:moveTo>
                <a:lnTo>
                  <a:pt x="168136" y="92864"/>
                </a:lnTo>
                <a:lnTo>
                  <a:pt x="168136" y="93682"/>
                </a:lnTo>
                <a:lnTo>
                  <a:pt x="167318" y="94295"/>
                </a:lnTo>
                <a:lnTo>
                  <a:pt x="167318" y="95114"/>
                </a:lnTo>
                <a:lnTo>
                  <a:pt x="166807" y="95420"/>
                </a:lnTo>
                <a:lnTo>
                  <a:pt x="166705" y="95318"/>
                </a:lnTo>
                <a:lnTo>
                  <a:pt x="165886" y="96341"/>
                </a:lnTo>
                <a:lnTo>
                  <a:pt x="165375" y="96239"/>
                </a:lnTo>
                <a:lnTo>
                  <a:pt x="164966" y="96443"/>
                </a:lnTo>
                <a:lnTo>
                  <a:pt x="164761" y="96443"/>
                </a:lnTo>
                <a:lnTo>
                  <a:pt x="164045" y="96955"/>
                </a:lnTo>
                <a:lnTo>
                  <a:pt x="163330" y="105955"/>
                </a:lnTo>
                <a:lnTo>
                  <a:pt x="163943" y="106261"/>
                </a:lnTo>
                <a:lnTo>
                  <a:pt x="165477" y="105852"/>
                </a:lnTo>
                <a:lnTo>
                  <a:pt x="168750" y="96034"/>
                </a:lnTo>
                <a:lnTo>
                  <a:pt x="169159" y="96341"/>
                </a:lnTo>
                <a:lnTo>
                  <a:pt x="169364" y="96136"/>
                </a:lnTo>
                <a:lnTo>
                  <a:pt x="168852" y="92761"/>
                </a:lnTo>
                <a:close/>
                <a:moveTo>
                  <a:pt x="79364" y="112500"/>
                </a:moveTo>
                <a:lnTo>
                  <a:pt x="79057" y="112807"/>
                </a:lnTo>
                <a:lnTo>
                  <a:pt x="79057" y="113011"/>
                </a:lnTo>
                <a:lnTo>
                  <a:pt x="79364" y="112500"/>
                </a:lnTo>
                <a:close/>
                <a:moveTo>
                  <a:pt x="185114" y="3784"/>
                </a:moveTo>
                <a:lnTo>
                  <a:pt x="184091" y="4398"/>
                </a:lnTo>
                <a:lnTo>
                  <a:pt x="184909" y="4705"/>
                </a:lnTo>
                <a:lnTo>
                  <a:pt x="183273" y="4705"/>
                </a:lnTo>
                <a:lnTo>
                  <a:pt x="183989" y="5011"/>
                </a:lnTo>
                <a:lnTo>
                  <a:pt x="184193" y="5318"/>
                </a:lnTo>
                <a:lnTo>
                  <a:pt x="184193" y="5318"/>
                </a:lnTo>
                <a:lnTo>
                  <a:pt x="183784" y="5011"/>
                </a:lnTo>
                <a:lnTo>
                  <a:pt x="180102" y="5114"/>
                </a:lnTo>
                <a:lnTo>
                  <a:pt x="180920" y="5216"/>
                </a:lnTo>
                <a:lnTo>
                  <a:pt x="177341" y="5727"/>
                </a:lnTo>
                <a:lnTo>
                  <a:pt x="177545" y="5932"/>
                </a:lnTo>
                <a:lnTo>
                  <a:pt x="177341" y="6239"/>
                </a:lnTo>
                <a:lnTo>
                  <a:pt x="176830" y="6136"/>
                </a:lnTo>
                <a:lnTo>
                  <a:pt x="177955" y="6443"/>
                </a:lnTo>
                <a:lnTo>
                  <a:pt x="177239" y="6443"/>
                </a:lnTo>
                <a:lnTo>
                  <a:pt x="178568" y="6852"/>
                </a:lnTo>
                <a:lnTo>
                  <a:pt x="178057" y="7057"/>
                </a:lnTo>
                <a:lnTo>
                  <a:pt x="178261" y="6852"/>
                </a:lnTo>
                <a:lnTo>
                  <a:pt x="178261" y="6852"/>
                </a:lnTo>
                <a:lnTo>
                  <a:pt x="174477" y="7057"/>
                </a:lnTo>
                <a:lnTo>
                  <a:pt x="174682" y="7466"/>
                </a:lnTo>
                <a:lnTo>
                  <a:pt x="174989" y="7568"/>
                </a:lnTo>
                <a:lnTo>
                  <a:pt x="175091" y="7773"/>
                </a:lnTo>
                <a:lnTo>
                  <a:pt x="177648" y="8795"/>
                </a:lnTo>
                <a:lnTo>
                  <a:pt x="177852" y="9205"/>
                </a:lnTo>
                <a:lnTo>
                  <a:pt x="178261" y="9511"/>
                </a:lnTo>
                <a:lnTo>
                  <a:pt x="178169" y="9789"/>
                </a:lnTo>
                <a:lnTo>
                  <a:pt x="177852" y="9409"/>
                </a:lnTo>
                <a:lnTo>
                  <a:pt x="177545" y="9716"/>
                </a:lnTo>
                <a:lnTo>
                  <a:pt x="177034" y="8591"/>
                </a:lnTo>
                <a:lnTo>
                  <a:pt x="173352" y="8182"/>
                </a:lnTo>
                <a:lnTo>
                  <a:pt x="173352" y="8182"/>
                </a:lnTo>
                <a:lnTo>
                  <a:pt x="173966" y="8489"/>
                </a:lnTo>
                <a:lnTo>
                  <a:pt x="172636" y="8489"/>
                </a:lnTo>
                <a:lnTo>
                  <a:pt x="175193" y="9205"/>
                </a:lnTo>
                <a:lnTo>
                  <a:pt x="175193" y="9205"/>
                </a:lnTo>
                <a:lnTo>
                  <a:pt x="172432" y="8898"/>
                </a:lnTo>
                <a:lnTo>
                  <a:pt x="172432" y="8693"/>
                </a:lnTo>
                <a:lnTo>
                  <a:pt x="172227" y="8591"/>
                </a:lnTo>
                <a:lnTo>
                  <a:pt x="172227" y="8182"/>
                </a:lnTo>
                <a:lnTo>
                  <a:pt x="171307" y="7670"/>
                </a:lnTo>
                <a:lnTo>
                  <a:pt x="171307" y="7670"/>
                </a:lnTo>
                <a:lnTo>
                  <a:pt x="171716" y="8284"/>
                </a:lnTo>
                <a:lnTo>
                  <a:pt x="171102" y="8898"/>
                </a:lnTo>
                <a:lnTo>
                  <a:pt x="172227" y="9511"/>
                </a:lnTo>
                <a:lnTo>
                  <a:pt x="172330" y="10330"/>
                </a:lnTo>
                <a:lnTo>
                  <a:pt x="174886" y="11148"/>
                </a:lnTo>
                <a:lnTo>
                  <a:pt x="173966" y="11045"/>
                </a:lnTo>
                <a:lnTo>
                  <a:pt x="174170" y="12068"/>
                </a:lnTo>
                <a:lnTo>
                  <a:pt x="173966" y="12375"/>
                </a:lnTo>
                <a:lnTo>
                  <a:pt x="173966" y="12580"/>
                </a:lnTo>
                <a:lnTo>
                  <a:pt x="173250" y="13398"/>
                </a:lnTo>
                <a:lnTo>
                  <a:pt x="170898" y="12886"/>
                </a:lnTo>
                <a:lnTo>
                  <a:pt x="172023" y="12886"/>
                </a:lnTo>
                <a:lnTo>
                  <a:pt x="172125" y="13091"/>
                </a:lnTo>
                <a:lnTo>
                  <a:pt x="172636" y="12989"/>
                </a:lnTo>
                <a:lnTo>
                  <a:pt x="172330" y="12784"/>
                </a:lnTo>
                <a:lnTo>
                  <a:pt x="173045" y="11761"/>
                </a:lnTo>
                <a:lnTo>
                  <a:pt x="173045" y="11352"/>
                </a:lnTo>
                <a:lnTo>
                  <a:pt x="172330" y="11045"/>
                </a:lnTo>
                <a:lnTo>
                  <a:pt x="171307" y="9920"/>
                </a:lnTo>
                <a:lnTo>
                  <a:pt x="171307" y="9716"/>
                </a:lnTo>
                <a:lnTo>
                  <a:pt x="171102" y="9307"/>
                </a:lnTo>
                <a:lnTo>
                  <a:pt x="170284" y="8898"/>
                </a:lnTo>
                <a:lnTo>
                  <a:pt x="170182" y="7875"/>
                </a:lnTo>
                <a:lnTo>
                  <a:pt x="168545" y="7670"/>
                </a:lnTo>
                <a:lnTo>
                  <a:pt x="167727" y="8080"/>
                </a:lnTo>
                <a:lnTo>
                  <a:pt x="167625" y="8795"/>
                </a:lnTo>
                <a:lnTo>
                  <a:pt x="167114" y="9205"/>
                </a:lnTo>
                <a:lnTo>
                  <a:pt x="167727" y="9409"/>
                </a:lnTo>
                <a:lnTo>
                  <a:pt x="168034" y="10432"/>
                </a:lnTo>
                <a:lnTo>
                  <a:pt x="169875" y="10943"/>
                </a:lnTo>
                <a:lnTo>
                  <a:pt x="169568" y="11557"/>
                </a:lnTo>
                <a:lnTo>
                  <a:pt x="164148" y="10227"/>
                </a:lnTo>
                <a:lnTo>
                  <a:pt x="163636" y="10432"/>
                </a:lnTo>
                <a:lnTo>
                  <a:pt x="164352" y="10841"/>
                </a:lnTo>
                <a:lnTo>
                  <a:pt x="163841" y="11250"/>
                </a:lnTo>
                <a:lnTo>
                  <a:pt x="159648" y="11557"/>
                </a:lnTo>
                <a:lnTo>
                  <a:pt x="159648" y="11557"/>
                </a:lnTo>
                <a:lnTo>
                  <a:pt x="159955" y="11455"/>
                </a:lnTo>
                <a:lnTo>
                  <a:pt x="159852" y="11045"/>
                </a:lnTo>
                <a:lnTo>
                  <a:pt x="159750" y="11045"/>
                </a:lnTo>
                <a:lnTo>
                  <a:pt x="158830" y="11250"/>
                </a:lnTo>
                <a:lnTo>
                  <a:pt x="159136" y="11352"/>
                </a:lnTo>
                <a:lnTo>
                  <a:pt x="158830" y="11455"/>
                </a:lnTo>
                <a:lnTo>
                  <a:pt x="158625" y="11352"/>
                </a:lnTo>
                <a:lnTo>
                  <a:pt x="156682" y="11966"/>
                </a:lnTo>
                <a:lnTo>
                  <a:pt x="156886" y="12068"/>
                </a:lnTo>
                <a:lnTo>
                  <a:pt x="155250" y="12886"/>
                </a:lnTo>
                <a:lnTo>
                  <a:pt x="154330" y="12273"/>
                </a:lnTo>
                <a:lnTo>
                  <a:pt x="155352" y="11966"/>
                </a:lnTo>
                <a:lnTo>
                  <a:pt x="152898" y="11250"/>
                </a:lnTo>
                <a:lnTo>
                  <a:pt x="153614" y="11659"/>
                </a:lnTo>
                <a:lnTo>
                  <a:pt x="153614" y="12375"/>
                </a:lnTo>
                <a:lnTo>
                  <a:pt x="154227" y="12784"/>
                </a:lnTo>
                <a:lnTo>
                  <a:pt x="154227" y="13602"/>
                </a:lnTo>
                <a:lnTo>
                  <a:pt x="152795" y="13193"/>
                </a:lnTo>
                <a:lnTo>
                  <a:pt x="151466" y="14011"/>
                </a:lnTo>
                <a:lnTo>
                  <a:pt x="152080" y="14727"/>
                </a:lnTo>
                <a:lnTo>
                  <a:pt x="151568" y="14932"/>
                </a:lnTo>
                <a:lnTo>
                  <a:pt x="149625" y="14318"/>
                </a:lnTo>
                <a:lnTo>
                  <a:pt x="149420" y="14523"/>
                </a:lnTo>
                <a:lnTo>
                  <a:pt x="150545" y="15239"/>
                </a:lnTo>
                <a:lnTo>
                  <a:pt x="150341" y="15545"/>
                </a:lnTo>
                <a:lnTo>
                  <a:pt x="146864" y="13295"/>
                </a:lnTo>
                <a:lnTo>
                  <a:pt x="147068" y="13193"/>
                </a:lnTo>
                <a:lnTo>
                  <a:pt x="145636" y="12580"/>
                </a:lnTo>
                <a:lnTo>
                  <a:pt x="151057" y="13398"/>
                </a:lnTo>
                <a:lnTo>
                  <a:pt x="151977" y="12886"/>
                </a:lnTo>
                <a:lnTo>
                  <a:pt x="151875" y="12375"/>
                </a:lnTo>
                <a:lnTo>
                  <a:pt x="150648" y="11659"/>
                </a:lnTo>
                <a:lnTo>
                  <a:pt x="150750" y="11761"/>
                </a:lnTo>
                <a:lnTo>
                  <a:pt x="150750" y="11761"/>
                </a:lnTo>
                <a:lnTo>
                  <a:pt x="146455" y="10636"/>
                </a:lnTo>
                <a:lnTo>
                  <a:pt x="146045" y="10841"/>
                </a:lnTo>
                <a:lnTo>
                  <a:pt x="145841" y="10636"/>
                </a:lnTo>
                <a:lnTo>
                  <a:pt x="145841" y="10534"/>
                </a:lnTo>
                <a:lnTo>
                  <a:pt x="145227" y="10432"/>
                </a:lnTo>
                <a:lnTo>
                  <a:pt x="145739" y="10330"/>
                </a:lnTo>
                <a:lnTo>
                  <a:pt x="145023" y="10125"/>
                </a:lnTo>
                <a:lnTo>
                  <a:pt x="145023" y="10125"/>
                </a:lnTo>
                <a:lnTo>
                  <a:pt x="145125" y="10227"/>
                </a:lnTo>
                <a:lnTo>
                  <a:pt x="143591" y="10330"/>
                </a:lnTo>
                <a:lnTo>
                  <a:pt x="143489" y="10125"/>
                </a:lnTo>
                <a:lnTo>
                  <a:pt x="142875" y="9920"/>
                </a:lnTo>
                <a:lnTo>
                  <a:pt x="144102" y="9920"/>
                </a:lnTo>
                <a:lnTo>
                  <a:pt x="143080" y="9409"/>
                </a:lnTo>
                <a:lnTo>
                  <a:pt x="142466" y="9920"/>
                </a:lnTo>
                <a:lnTo>
                  <a:pt x="141955" y="9409"/>
                </a:lnTo>
                <a:lnTo>
                  <a:pt x="141443" y="9716"/>
                </a:lnTo>
                <a:lnTo>
                  <a:pt x="141341" y="9511"/>
                </a:lnTo>
                <a:lnTo>
                  <a:pt x="141136" y="9409"/>
                </a:lnTo>
                <a:lnTo>
                  <a:pt x="140727" y="9920"/>
                </a:lnTo>
                <a:lnTo>
                  <a:pt x="140830" y="9409"/>
                </a:lnTo>
                <a:lnTo>
                  <a:pt x="140318" y="9307"/>
                </a:lnTo>
                <a:lnTo>
                  <a:pt x="139398" y="10023"/>
                </a:lnTo>
                <a:lnTo>
                  <a:pt x="138886" y="9716"/>
                </a:lnTo>
                <a:lnTo>
                  <a:pt x="138068" y="9920"/>
                </a:lnTo>
                <a:lnTo>
                  <a:pt x="138477" y="10227"/>
                </a:lnTo>
                <a:lnTo>
                  <a:pt x="137864" y="10125"/>
                </a:lnTo>
                <a:lnTo>
                  <a:pt x="137557" y="10330"/>
                </a:lnTo>
                <a:lnTo>
                  <a:pt x="137761" y="10534"/>
                </a:lnTo>
                <a:lnTo>
                  <a:pt x="137352" y="10636"/>
                </a:lnTo>
                <a:lnTo>
                  <a:pt x="137352" y="10125"/>
                </a:lnTo>
                <a:lnTo>
                  <a:pt x="137045" y="10534"/>
                </a:lnTo>
                <a:lnTo>
                  <a:pt x="136330" y="10534"/>
                </a:lnTo>
                <a:lnTo>
                  <a:pt x="136636" y="10636"/>
                </a:lnTo>
                <a:lnTo>
                  <a:pt x="136125" y="10636"/>
                </a:lnTo>
                <a:lnTo>
                  <a:pt x="136125" y="10841"/>
                </a:lnTo>
                <a:lnTo>
                  <a:pt x="135818" y="10841"/>
                </a:lnTo>
                <a:lnTo>
                  <a:pt x="135716" y="11045"/>
                </a:lnTo>
                <a:lnTo>
                  <a:pt x="135102" y="11352"/>
                </a:lnTo>
                <a:lnTo>
                  <a:pt x="135818" y="11455"/>
                </a:lnTo>
                <a:lnTo>
                  <a:pt x="135307" y="11455"/>
                </a:lnTo>
                <a:lnTo>
                  <a:pt x="135102" y="11761"/>
                </a:lnTo>
                <a:lnTo>
                  <a:pt x="135102" y="11966"/>
                </a:lnTo>
                <a:lnTo>
                  <a:pt x="134795" y="11659"/>
                </a:lnTo>
                <a:lnTo>
                  <a:pt x="134386" y="11761"/>
                </a:lnTo>
                <a:lnTo>
                  <a:pt x="134591" y="11864"/>
                </a:lnTo>
                <a:lnTo>
                  <a:pt x="134080" y="12068"/>
                </a:lnTo>
                <a:lnTo>
                  <a:pt x="134386" y="12068"/>
                </a:lnTo>
                <a:lnTo>
                  <a:pt x="134693" y="12273"/>
                </a:lnTo>
                <a:lnTo>
                  <a:pt x="134693" y="12375"/>
                </a:lnTo>
                <a:lnTo>
                  <a:pt x="133875" y="12477"/>
                </a:lnTo>
                <a:lnTo>
                  <a:pt x="134591" y="12477"/>
                </a:lnTo>
                <a:lnTo>
                  <a:pt x="133364" y="12784"/>
                </a:lnTo>
                <a:lnTo>
                  <a:pt x="133568" y="12886"/>
                </a:lnTo>
                <a:lnTo>
                  <a:pt x="133057" y="13091"/>
                </a:lnTo>
                <a:lnTo>
                  <a:pt x="133670" y="13295"/>
                </a:lnTo>
                <a:lnTo>
                  <a:pt x="132852" y="13500"/>
                </a:lnTo>
                <a:lnTo>
                  <a:pt x="133057" y="13602"/>
                </a:lnTo>
                <a:lnTo>
                  <a:pt x="133057" y="14216"/>
                </a:lnTo>
                <a:lnTo>
                  <a:pt x="132750" y="14420"/>
                </a:lnTo>
                <a:lnTo>
                  <a:pt x="132545" y="14318"/>
                </a:lnTo>
                <a:lnTo>
                  <a:pt x="131932" y="14727"/>
                </a:lnTo>
                <a:lnTo>
                  <a:pt x="132239" y="14625"/>
                </a:lnTo>
                <a:lnTo>
                  <a:pt x="130909" y="15750"/>
                </a:lnTo>
                <a:lnTo>
                  <a:pt x="131114" y="15852"/>
                </a:lnTo>
                <a:lnTo>
                  <a:pt x="131830" y="15545"/>
                </a:lnTo>
                <a:lnTo>
                  <a:pt x="131727" y="15443"/>
                </a:lnTo>
                <a:lnTo>
                  <a:pt x="132136" y="15443"/>
                </a:lnTo>
                <a:lnTo>
                  <a:pt x="131932" y="15545"/>
                </a:lnTo>
                <a:lnTo>
                  <a:pt x="132136" y="15545"/>
                </a:lnTo>
                <a:lnTo>
                  <a:pt x="131727" y="15852"/>
                </a:lnTo>
                <a:lnTo>
                  <a:pt x="130091" y="15955"/>
                </a:lnTo>
                <a:lnTo>
                  <a:pt x="129886" y="16057"/>
                </a:lnTo>
                <a:lnTo>
                  <a:pt x="130193" y="16466"/>
                </a:lnTo>
                <a:lnTo>
                  <a:pt x="128864" y="16568"/>
                </a:lnTo>
                <a:lnTo>
                  <a:pt x="129886" y="16568"/>
                </a:lnTo>
                <a:lnTo>
                  <a:pt x="128785" y="16804"/>
                </a:lnTo>
                <a:lnTo>
                  <a:pt x="128785" y="16804"/>
                </a:lnTo>
                <a:lnTo>
                  <a:pt x="127841" y="17182"/>
                </a:lnTo>
                <a:lnTo>
                  <a:pt x="128966" y="17386"/>
                </a:lnTo>
                <a:lnTo>
                  <a:pt x="127739" y="17386"/>
                </a:lnTo>
                <a:lnTo>
                  <a:pt x="128045" y="18102"/>
                </a:lnTo>
                <a:lnTo>
                  <a:pt x="129477" y="17795"/>
                </a:lnTo>
                <a:lnTo>
                  <a:pt x="129580" y="18000"/>
                </a:lnTo>
                <a:lnTo>
                  <a:pt x="129273" y="18205"/>
                </a:lnTo>
                <a:lnTo>
                  <a:pt x="127739" y="18307"/>
                </a:lnTo>
                <a:lnTo>
                  <a:pt x="128250" y="18511"/>
                </a:lnTo>
                <a:lnTo>
                  <a:pt x="127943" y="18818"/>
                </a:lnTo>
                <a:lnTo>
                  <a:pt x="128250" y="19023"/>
                </a:lnTo>
                <a:lnTo>
                  <a:pt x="127943" y="19227"/>
                </a:lnTo>
                <a:lnTo>
                  <a:pt x="128045" y="19330"/>
                </a:lnTo>
                <a:lnTo>
                  <a:pt x="129170" y="18614"/>
                </a:lnTo>
                <a:lnTo>
                  <a:pt x="128864" y="19023"/>
                </a:lnTo>
                <a:lnTo>
                  <a:pt x="128557" y="19023"/>
                </a:lnTo>
                <a:lnTo>
                  <a:pt x="128659" y="19330"/>
                </a:lnTo>
                <a:lnTo>
                  <a:pt x="127943" y="19841"/>
                </a:lnTo>
                <a:lnTo>
                  <a:pt x="128864" y="19534"/>
                </a:lnTo>
                <a:lnTo>
                  <a:pt x="128557" y="19841"/>
                </a:lnTo>
                <a:lnTo>
                  <a:pt x="128864" y="20045"/>
                </a:lnTo>
                <a:lnTo>
                  <a:pt x="128250" y="20352"/>
                </a:lnTo>
                <a:lnTo>
                  <a:pt x="129068" y="20761"/>
                </a:lnTo>
                <a:lnTo>
                  <a:pt x="128966" y="20864"/>
                </a:lnTo>
                <a:lnTo>
                  <a:pt x="131011" y="20148"/>
                </a:lnTo>
                <a:lnTo>
                  <a:pt x="131114" y="19943"/>
                </a:lnTo>
                <a:lnTo>
                  <a:pt x="131727" y="19841"/>
                </a:lnTo>
                <a:lnTo>
                  <a:pt x="131727" y="19534"/>
                </a:lnTo>
                <a:lnTo>
                  <a:pt x="131830" y="19330"/>
                </a:lnTo>
                <a:lnTo>
                  <a:pt x="132034" y="19841"/>
                </a:lnTo>
                <a:lnTo>
                  <a:pt x="132443" y="20045"/>
                </a:lnTo>
                <a:lnTo>
                  <a:pt x="132443" y="20659"/>
                </a:lnTo>
                <a:lnTo>
                  <a:pt x="133670" y="22295"/>
                </a:lnTo>
                <a:lnTo>
                  <a:pt x="133670" y="22500"/>
                </a:lnTo>
                <a:lnTo>
                  <a:pt x="133773" y="22705"/>
                </a:lnTo>
                <a:lnTo>
                  <a:pt x="133466" y="22705"/>
                </a:lnTo>
                <a:lnTo>
                  <a:pt x="133875" y="23523"/>
                </a:lnTo>
                <a:lnTo>
                  <a:pt x="135000" y="23318"/>
                </a:lnTo>
                <a:lnTo>
                  <a:pt x="135205" y="22909"/>
                </a:lnTo>
                <a:lnTo>
                  <a:pt x="136023" y="22807"/>
                </a:lnTo>
                <a:lnTo>
                  <a:pt x="136432" y="20557"/>
                </a:lnTo>
                <a:lnTo>
                  <a:pt x="136636" y="20557"/>
                </a:lnTo>
                <a:lnTo>
                  <a:pt x="136023" y="20455"/>
                </a:lnTo>
                <a:lnTo>
                  <a:pt x="137761" y="19739"/>
                </a:lnTo>
                <a:lnTo>
                  <a:pt x="137250" y="19739"/>
                </a:lnTo>
                <a:lnTo>
                  <a:pt x="137966" y="19227"/>
                </a:lnTo>
                <a:lnTo>
                  <a:pt x="136636" y="18307"/>
                </a:lnTo>
                <a:lnTo>
                  <a:pt x="136432" y="17489"/>
                </a:lnTo>
                <a:lnTo>
                  <a:pt x="136636" y="17591"/>
                </a:lnTo>
                <a:lnTo>
                  <a:pt x="136636" y="17080"/>
                </a:lnTo>
                <a:lnTo>
                  <a:pt x="136432" y="16773"/>
                </a:lnTo>
                <a:lnTo>
                  <a:pt x="136943" y="16670"/>
                </a:lnTo>
                <a:lnTo>
                  <a:pt x="136841" y="16670"/>
                </a:lnTo>
                <a:lnTo>
                  <a:pt x="136739" y="16466"/>
                </a:lnTo>
                <a:lnTo>
                  <a:pt x="137148" y="16364"/>
                </a:lnTo>
                <a:lnTo>
                  <a:pt x="137045" y="16364"/>
                </a:lnTo>
                <a:lnTo>
                  <a:pt x="137455" y="16159"/>
                </a:lnTo>
                <a:lnTo>
                  <a:pt x="137352" y="16057"/>
                </a:lnTo>
                <a:lnTo>
                  <a:pt x="137864" y="15955"/>
                </a:lnTo>
                <a:lnTo>
                  <a:pt x="137864" y="15852"/>
                </a:lnTo>
                <a:lnTo>
                  <a:pt x="139091" y="15034"/>
                </a:lnTo>
                <a:lnTo>
                  <a:pt x="138784" y="14625"/>
                </a:lnTo>
                <a:lnTo>
                  <a:pt x="138886" y="14216"/>
                </a:lnTo>
                <a:lnTo>
                  <a:pt x="138989" y="14216"/>
                </a:lnTo>
                <a:lnTo>
                  <a:pt x="139193" y="14011"/>
                </a:lnTo>
                <a:lnTo>
                  <a:pt x="139398" y="14011"/>
                </a:lnTo>
                <a:lnTo>
                  <a:pt x="139295" y="13909"/>
                </a:lnTo>
                <a:lnTo>
                  <a:pt x="141034" y="13705"/>
                </a:lnTo>
                <a:lnTo>
                  <a:pt x="141545" y="14011"/>
                </a:lnTo>
                <a:lnTo>
                  <a:pt x="141648" y="14625"/>
                </a:lnTo>
                <a:lnTo>
                  <a:pt x="139807" y="15852"/>
                </a:lnTo>
                <a:lnTo>
                  <a:pt x="139807" y="15955"/>
                </a:lnTo>
                <a:lnTo>
                  <a:pt x="139295" y="16159"/>
                </a:lnTo>
                <a:lnTo>
                  <a:pt x="139602" y="18511"/>
                </a:lnTo>
                <a:lnTo>
                  <a:pt x="140523" y="18716"/>
                </a:lnTo>
                <a:lnTo>
                  <a:pt x="140523" y="18920"/>
                </a:lnTo>
                <a:lnTo>
                  <a:pt x="140727" y="18920"/>
                </a:lnTo>
                <a:lnTo>
                  <a:pt x="140830" y="19330"/>
                </a:lnTo>
                <a:lnTo>
                  <a:pt x="142977" y="18818"/>
                </a:lnTo>
                <a:lnTo>
                  <a:pt x="142875" y="18716"/>
                </a:lnTo>
                <a:lnTo>
                  <a:pt x="143386" y="18511"/>
                </a:lnTo>
                <a:lnTo>
                  <a:pt x="143284" y="18716"/>
                </a:lnTo>
                <a:lnTo>
                  <a:pt x="144731" y="18619"/>
                </a:lnTo>
                <a:lnTo>
                  <a:pt x="144731" y="18619"/>
                </a:lnTo>
                <a:lnTo>
                  <a:pt x="146045" y="19125"/>
                </a:lnTo>
                <a:lnTo>
                  <a:pt x="144920" y="19227"/>
                </a:lnTo>
                <a:lnTo>
                  <a:pt x="144818" y="19432"/>
                </a:lnTo>
                <a:lnTo>
                  <a:pt x="144614" y="19330"/>
                </a:lnTo>
                <a:lnTo>
                  <a:pt x="144511" y="19636"/>
                </a:lnTo>
                <a:lnTo>
                  <a:pt x="141750" y="19739"/>
                </a:lnTo>
                <a:lnTo>
                  <a:pt x="141341" y="20045"/>
                </a:lnTo>
                <a:lnTo>
                  <a:pt x="142261" y="20864"/>
                </a:lnTo>
                <a:lnTo>
                  <a:pt x="142261" y="21784"/>
                </a:lnTo>
                <a:lnTo>
                  <a:pt x="140318" y="21375"/>
                </a:lnTo>
                <a:lnTo>
                  <a:pt x="139909" y="22398"/>
                </a:lnTo>
                <a:lnTo>
                  <a:pt x="140011" y="23318"/>
                </a:lnTo>
                <a:lnTo>
                  <a:pt x="140114" y="23932"/>
                </a:lnTo>
                <a:lnTo>
                  <a:pt x="139807" y="23932"/>
                </a:lnTo>
                <a:lnTo>
                  <a:pt x="140011" y="23318"/>
                </a:lnTo>
                <a:lnTo>
                  <a:pt x="138886" y="24545"/>
                </a:lnTo>
                <a:lnTo>
                  <a:pt x="138375" y="24239"/>
                </a:lnTo>
                <a:lnTo>
                  <a:pt x="134693" y="24750"/>
                </a:lnTo>
                <a:lnTo>
                  <a:pt x="135307" y="25261"/>
                </a:lnTo>
                <a:lnTo>
                  <a:pt x="134795" y="25057"/>
                </a:lnTo>
                <a:lnTo>
                  <a:pt x="134693" y="24750"/>
                </a:lnTo>
                <a:lnTo>
                  <a:pt x="133773" y="24443"/>
                </a:lnTo>
                <a:lnTo>
                  <a:pt x="132852" y="24955"/>
                </a:lnTo>
                <a:lnTo>
                  <a:pt x="131625" y="24443"/>
                </a:lnTo>
                <a:lnTo>
                  <a:pt x="131625" y="24136"/>
                </a:lnTo>
                <a:lnTo>
                  <a:pt x="131318" y="23830"/>
                </a:lnTo>
                <a:lnTo>
                  <a:pt x="131420" y="23420"/>
                </a:lnTo>
                <a:lnTo>
                  <a:pt x="131727" y="23216"/>
                </a:lnTo>
                <a:lnTo>
                  <a:pt x="131625" y="23114"/>
                </a:lnTo>
                <a:lnTo>
                  <a:pt x="132341" y="22500"/>
                </a:lnTo>
                <a:lnTo>
                  <a:pt x="131932" y="22398"/>
                </a:lnTo>
                <a:lnTo>
                  <a:pt x="132034" y="21273"/>
                </a:lnTo>
                <a:lnTo>
                  <a:pt x="132034" y="21273"/>
                </a:lnTo>
                <a:lnTo>
                  <a:pt x="130602" y="21886"/>
                </a:lnTo>
                <a:lnTo>
                  <a:pt x="130602" y="22193"/>
                </a:lnTo>
                <a:lnTo>
                  <a:pt x="131011" y="22295"/>
                </a:lnTo>
                <a:lnTo>
                  <a:pt x="130705" y="22398"/>
                </a:lnTo>
                <a:lnTo>
                  <a:pt x="130295" y="22398"/>
                </a:lnTo>
                <a:lnTo>
                  <a:pt x="130295" y="23318"/>
                </a:lnTo>
                <a:lnTo>
                  <a:pt x="130909" y="24341"/>
                </a:lnTo>
                <a:lnTo>
                  <a:pt x="130807" y="24545"/>
                </a:lnTo>
                <a:lnTo>
                  <a:pt x="131625" y="25261"/>
                </a:lnTo>
                <a:lnTo>
                  <a:pt x="131011" y="25057"/>
                </a:lnTo>
                <a:lnTo>
                  <a:pt x="130705" y="25466"/>
                </a:lnTo>
                <a:lnTo>
                  <a:pt x="128864" y="25466"/>
                </a:lnTo>
                <a:lnTo>
                  <a:pt x="127739" y="26080"/>
                </a:lnTo>
                <a:lnTo>
                  <a:pt x="127432" y="27205"/>
                </a:lnTo>
                <a:lnTo>
                  <a:pt x="127227" y="27205"/>
                </a:lnTo>
                <a:lnTo>
                  <a:pt x="127534" y="27409"/>
                </a:lnTo>
                <a:lnTo>
                  <a:pt x="127534" y="27409"/>
                </a:lnTo>
                <a:lnTo>
                  <a:pt x="126818" y="27307"/>
                </a:lnTo>
                <a:lnTo>
                  <a:pt x="126818" y="27307"/>
                </a:lnTo>
                <a:lnTo>
                  <a:pt x="127432" y="27409"/>
                </a:lnTo>
                <a:lnTo>
                  <a:pt x="125386" y="28023"/>
                </a:lnTo>
                <a:lnTo>
                  <a:pt x="124977" y="28841"/>
                </a:lnTo>
                <a:lnTo>
                  <a:pt x="124261" y="29148"/>
                </a:lnTo>
                <a:lnTo>
                  <a:pt x="124466" y="29352"/>
                </a:lnTo>
                <a:lnTo>
                  <a:pt x="123239" y="29455"/>
                </a:lnTo>
                <a:lnTo>
                  <a:pt x="123136" y="29148"/>
                </a:lnTo>
                <a:lnTo>
                  <a:pt x="122727" y="29352"/>
                </a:lnTo>
                <a:lnTo>
                  <a:pt x="123034" y="30170"/>
                </a:lnTo>
                <a:lnTo>
                  <a:pt x="120375" y="30375"/>
                </a:lnTo>
                <a:lnTo>
                  <a:pt x="120784" y="30477"/>
                </a:lnTo>
                <a:lnTo>
                  <a:pt x="120477" y="30580"/>
                </a:lnTo>
                <a:lnTo>
                  <a:pt x="120682" y="30682"/>
                </a:lnTo>
                <a:lnTo>
                  <a:pt x="120375" y="30784"/>
                </a:lnTo>
                <a:lnTo>
                  <a:pt x="122011" y="31193"/>
                </a:lnTo>
                <a:lnTo>
                  <a:pt x="121909" y="31295"/>
                </a:lnTo>
                <a:lnTo>
                  <a:pt x="122114" y="31295"/>
                </a:lnTo>
                <a:lnTo>
                  <a:pt x="122114" y="31398"/>
                </a:lnTo>
                <a:lnTo>
                  <a:pt x="122727" y="31602"/>
                </a:lnTo>
                <a:lnTo>
                  <a:pt x="122420" y="31705"/>
                </a:lnTo>
                <a:lnTo>
                  <a:pt x="122523" y="32114"/>
                </a:lnTo>
                <a:lnTo>
                  <a:pt x="123239" y="32523"/>
                </a:lnTo>
                <a:lnTo>
                  <a:pt x="123341" y="33136"/>
                </a:lnTo>
                <a:lnTo>
                  <a:pt x="123136" y="33034"/>
                </a:lnTo>
                <a:lnTo>
                  <a:pt x="123750" y="33852"/>
                </a:lnTo>
                <a:lnTo>
                  <a:pt x="123750" y="33852"/>
                </a:lnTo>
                <a:lnTo>
                  <a:pt x="123239" y="33341"/>
                </a:lnTo>
                <a:lnTo>
                  <a:pt x="123136" y="34261"/>
                </a:lnTo>
                <a:lnTo>
                  <a:pt x="123239" y="34159"/>
                </a:lnTo>
                <a:lnTo>
                  <a:pt x="123239" y="34261"/>
                </a:lnTo>
                <a:lnTo>
                  <a:pt x="122830" y="35386"/>
                </a:lnTo>
                <a:lnTo>
                  <a:pt x="117409" y="35284"/>
                </a:lnTo>
                <a:lnTo>
                  <a:pt x="117307" y="35489"/>
                </a:lnTo>
                <a:lnTo>
                  <a:pt x="116898" y="35591"/>
                </a:lnTo>
                <a:lnTo>
                  <a:pt x="116693" y="36307"/>
                </a:lnTo>
                <a:lnTo>
                  <a:pt x="116898" y="36307"/>
                </a:lnTo>
                <a:lnTo>
                  <a:pt x="116898" y="36614"/>
                </a:lnTo>
                <a:lnTo>
                  <a:pt x="117000" y="36614"/>
                </a:lnTo>
                <a:lnTo>
                  <a:pt x="116182" y="40091"/>
                </a:lnTo>
                <a:lnTo>
                  <a:pt x="116795" y="39784"/>
                </a:lnTo>
                <a:lnTo>
                  <a:pt x="116386" y="40295"/>
                </a:lnTo>
                <a:lnTo>
                  <a:pt x="116687" y="40446"/>
                </a:lnTo>
                <a:lnTo>
                  <a:pt x="116687" y="40446"/>
                </a:lnTo>
                <a:lnTo>
                  <a:pt x="116489" y="41932"/>
                </a:lnTo>
                <a:lnTo>
                  <a:pt x="118330" y="41625"/>
                </a:lnTo>
                <a:lnTo>
                  <a:pt x="118739" y="42136"/>
                </a:lnTo>
                <a:lnTo>
                  <a:pt x="118841" y="42034"/>
                </a:lnTo>
                <a:lnTo>
                  <a:pt x="119455" y="42955"/>
                </a:lnTo>
                <a:lnTo>
                  <a:pt x="122420" y="42034"/>
                </a:lnTo>
                <a:lnTo>
                  <a:pt x="122727" y="41625"/>
                </a:lnTo>
                <a:lnTo>
                  <a:pt x="123545" y="41318"/>
                </a:lnTo>
                <a:lnTo>
                  <a:pt x="123852" y="40500"/>
                </a:lnTo>
                <a:lnTo>
                  <a:pt x="124261" y="40193"/>
                </a:lnTo>
                <a:lnTo>
                  <a:pt x="123955" y="39784"/>
                </a:lnTo>
                <a:lnTo>
                  <a:pt x="124773" y="38045"/>
                </a:lnTo>
                <a:lnTo>
                  <a:pt x="126818" y="36920"/>
                </a:lnTo>
                <a:lnTo>
                  <a:pt x="126818" y="35693"/>
                </a:lnTo>
                <a:lnTo>
                  <a:pt x="129682" y="35591"/>
                </a:lnTo>
                <a:lnTo>
                  <a:pt x="131318" y="34466"/>
                </a:lnTo>
                <a:lnTo>
                  <a:pt x="136943" y="38864"/>
                </a:lnTo>
                <a:lnTo>
                  <a:pt x="137250" y="38864"/>
                </a:lnTo>
                <a:lnTo>
                  <a:pt x="137761" y="40091"/>
                </a:lnTo>
                <a:lnTo>
                  <a:pt x="137557" y="40193"/>
                </a:lnTo>
                <a:lnTo>
                  <a:pt x="137352" y="40807"/>
                </a:lnTo>
                <a:lnTo>
                  <a:pt x="137761" y="41011"/>
                </a:lnTo>
                <a:lnTo>
                  <a:pt x="138170" y="39989"/>
                </a:lnTo>
                <a:lnTo>
                  <a:pt x="138580" y="39886"/>
                </a:lnTo>
                <a:lnTo>
                  <a:pt x="138477" y="39375"/>
                </a:lnTo>
                <a:lnTo>
                  <a:pt x="138068" y="39170"/>
                </a:lnTo>
                <a:lnTo>
                  <a:pt x="138375" y="38455"/>
                </a:lnTo>
                <a:lnTo>
                  <a:pt x="139602" y="38966"/>
                </a:lnTo>
                <a:lnTo>
                  <a:pt x="137455" y="37432"/>
                </a:lnTo>
                <a:lnTo>
                  <a:pt x="137557" y="37023"/>
                </a:lnTo>
                <a:lnTo>
                  <a:pt x="136432" y="36818"/>
                </a:lnTo>
                <a:lnTo>
                  <a:pt x="134182" y="34057"/>
                </a:lnTo>
                <a:lnTo>
                  <a:pt x="134284" y="33341"/>
                </a:lnTo>
                <a:lnTo>
                  <a:pt x="135307" y="33239"/>
                </a:lnTo>
                <a:lnTo>
                  <a:pt x="135205" y="33750"/>
                </a:lnTo>
                <a:lnTo>
                  <a:pt x="135716" y="33750"/>
                </a:lnTo>
                <a:lnTo>
                  <a:pt x="135818" y="33545"/>
                </a:lnTo>
                <a:lnTo>
                  <a:pt x="136841" y="34670"/>
                </a:lnTo>
                <a:lnTo>
                  <a:pt x="136534" y="34670"/>
                </a:lnTo>
                <a:lnTo>
                  <a:pt x="138784" y="36102"/>
                </a:lnTo>
                <a:lnTo>
                  <a:pt x="138170" y="35898"/>
                </a:lnTo>
                <a:lnTo>
                  <a:pt x="140420" y="37330"/>
                </a:lnTo>
                <a:lnTo>
                  <a:pt x="140420" y="38557"/>
                </a:lnTo>
                <a:lnTo>
                  <a:pt x="140318" y="38557"/>
                </a:lnTo>
                <a:lnTo>
                  <a:pt x="141955" y="39989"/>
                </a:lnTo>
                <a:lnTo>
                  <a:pt x="141648" y="39989"/>
                </a:lnTo>
                <a:lnTo>
                  <a:pt x="141955" y="40398"/>
                </a:lnTo>
                <a:lnTo>
                  <a:pt x="143080" y="40500"/>
                </a:lnTo>
                <a:lnTo>
                  <a:pt x="143489" y="40807"/>
                </a:lnTo>
                <a:lnTo>
                  <a:pt x="143489" y="40909"/>
                </a:lnTo>
                <a:lnTo>
                  <a:pt x="142159" y="40909"/>
                </a:lnTo>
                <a:lnTo>
                  <a:pt x="142773" y="42239"/>
                </a:lnTo>
                <a:lnTo>
                  <a:pt x="143284" y="42545"/>
                </a:lnTo>
                <a:lnTo>
                  <a:pt x="143898" y="42545"/>
                </a:lnTo>
                <a:lnTo>
                  <a:pt x="143489" y="41318"/>
                </a:lnTo>
                <a:lnTo>
                  <a:pt x="144102" y="41523"/>
                </a:lnTo>
                <a:lnTo>
                  <a:pt x="144102" y="41523"/>
                </a:lnTo>
                <a:lnTo>
                  <a:pt x="143591" y="41011"/>
                </a:lnTo>
                <a:lnTo>
                  <a:pt x="144205" y="41011"/>
                </a:lnTo>
                <a:lnTo>
                  <a:pt x="144409" y="40807"/>
                </a:lnTo>
                <a:lnTo>
                  <a:pt x="143182" y="39989"/>
                </a:lnTo>
                <a:lnTo>
                  <a:pt x="143591" y="39784"/>
                </a:lnTo>
                <a:lnTo>
                  <a:pt x="143386" y="39682"/>
                </a:lnTo>
                <a:lnTo>
                  <a:pt x="143591" y="39580"/>
                </a:lnTo>
                <a:lnTo>
                  <a:pt x="143693" y="39784"/>
                </a:lnTo>
                <a:lnTo>
                  <a:pt x="143591" y="39477"/>
                </a:lnTo>
                <a:lnTo>
                  <a:pt x="143080" y="38761"/>
                </a:lnTo>
                <a:lnTo>
                  <a:pt x="143284" y="38352"/>
                </a:lnTo>
                <a:lnTo>
                  <a:pt x="143740" y="38678"/>
                </a:lnTo>
                <a:lnTo>
                  <a:pt x="143740" y="38678"/>
                </a:lnTo>
                <a:lnTo>
                  <a:pt x="144205" y="38864"/>
                </a:lnTo>
                <a:lnTo>
                  <a:pt x="144102" y="38557"/>
                </a:lnTo>
                <a:lnTo>
                  <a:pt x="144511" y="38761"/>
                </a:lnTo>
                <a:lnTo>
                  <a:pt x="144000" y="38250"/>
                </a:lnTo>
                <a:lnTo>
                  <a:pt x="145636" y="38045"/>
                </a:lnTo>
                <a:lnTo>
                  <a:pt x="145943" y="38250"/>
                </a:lnTo>
                <a:lnTo>
                  <a:pt x="146557" y="38250"/>
                </a:lnTo>
                <a:lnTo>
                  <a:pt x="146045" y="38864"/>
                </a:lnTo>
                <a:lnTo>
                  <a:pt x="146864" y="39989"/>
                </a:lnTo>
                <a:lnTo>
                  <a:pt x="146761" y="40295"/>
                </a:lnTo>
                <a:lnTo>
                  <a:pt x="147068" y="40398"/>
                </a:lnTo>
                <a:lnTo>
                  <a:pt x="146659" y="40602"/>
                </a:lnTo>
                <a:lnTo>
                  <a:pt x="146455" y="40295"/>
                </a:lnTo>
                <a:lnTo>
                  <a:pt x="146352" y="40705"/>
                </a:lnTo>
                <a:lnTo>
                  <a:pt x="146864" y="40807"/>
                </a:lnTo>
                <a:lnTo>
                  <a:pt x="147477" y="41727"/>
                </a:lnTo>
                <a:lnTo>
                  <a:pt x="147375" y="41830"/>
                </a:lnTo>
                <a:lnTo>
                  <a:pt x="147273" y="41932"/>
                </a:lnTo>
                <a:lnTo>
                  <a:pt x="148091" y="41932"/>
                </a:lnTo>
                <a:lnTo>
                  <a:pt x="147477" y="42239"/>
                </a:lnTo>
                <a:lnTo>
                  <a:pt x="147989" y="42239"/>
                </a:lnTo>
                <a:lnTo>
                  <a:pt x="147989" y="42341"/>
                </a:lnTo>
                <a:lnTo>
                  <a:pt x="148602" y="42239"/>
                </a:lnTo>
                <a:lnTo>
                  <a:pt x="149523" y="42852"/>
                </a:lnTo>
                <a:lnTo>
                  <a:pt x="150136" y="42648"/>
                </a:lnTo>
                <a:lnTo>
                  <a:pt x="150341" y="42136"/>
                </a:lnTo>
                <a:lnTo>
                  <a:pt x="152080" y="42955"/>
                </a:lnTo>
                <a:lnTo>
                  <a:pt x="152898" y="42852"/>
                </a:lnTo>
                <a:lnTo>
                  <a:pt x="153511" y="42239"/>
                </a:lnTo>
                <a:lnTo>
                  <a:pt x="154227" y="42443"/>
                </a:lnTo>
                <a:lnTo>
                  <a:pt x="154636" y="42136"/>
                </a:lnTo>
                <a:lnTo>
                  <a:pt x="154023" y="47659"/>
                </a:lnTo>
                <a:lnTo>
                  <a:pt x="152489" y="48068"/>
                </a:lnTo>
                <a:lnTo>
                  <a:pt x="152080" y="47864"/>
                </a:lnTo>
                <a:lnTo>
                  <a:pt x="151773" y="47864"/>
                </a:lnTo>
                <a:lnTo>
                  <a:pt x="151773" y="47761"/>
                </a:lnTo>
                <a:lnTo>
                  <a:pt x="151261" y="47557"/>
                </a:lnTo>
                <a:lnTo>
                  <a:pt x="150648" y="47761"/>
                </a:lnTo>
                <a:lnTo>
                  <a:pt x="150955" y="47557"/>
                </a:lnTo>
                <a:lnTo>
                  <a:pt x="150955" y="47557"/>
                </a:lnTo>
                <a:lnTo>
                  <a:pt x="149114" y="48170"/>
                </a:lnTo>
                <a:lnTo>
                  <a:pt x="146148" y="47659"/>
                </a:lnTo>
                <a:lnTo>
                  <a:pt x="145739" y="47148"/>
                </a:lnTo>
                <a:lnTo>
                  <a:pt x="144102" y="46739"/>
                </a:lnTo>
                <a:lnTo>
                  <a:pt x="144000" y="46432"/>
                </a:lnTo>
                <a:lnTo>
                  <a:pt x="143489" y="46227"/>
                </a:lnTo>
                <a:lnTo>
                  <a:pt x="141955" y="46534"/>
                </a:lnTo>
                <a:lnTo>
                  <a:pt x="141443" y="47250"/>
                </a:lnTo>
                <a:lnTo>
                  <a:pt x="141648" y="48170"/>
                </a:lnTo>
                <a:lnTo>
                  <a:pt x="140114" y="48580"/>
                </a:lnTo>
                <a:lnTo>
                  <a:pt x="133773" y="45818"/>
                </a:lnTo>
                <a:lnTo>
                  <a:pt x="133875" y="45818"/>
                </a:lnTo>
                <a:lnTo>
                  <a:pt x="132750" y="44898"/>
                </a:lnTo>
                <a:lnTo>
                  <a:pt x="133568" y="43670"/>
                </a:lnTo>
                <a:lnTo>
                  <a:pt x="133159" y="43057"/>
                </a:lnTo>
                <a:lnTo>
                  <a:pt x="133466" y="41932"/>
                </a:lnTo>
                <a:lnTo>
                  <a:pt x="132852" y="42136"/>
                </a:lnTo>
                <a:lnTo>
                  <a:pt x="132852" y="41830"/>
                </a:lnTo>
                <a:lnTo>
                  <a:pt x="132545" y="41727"/>
                </a:lnTo>
                <a:lnTo>
                  <a:pt x="132545" y="41625"/>
                </a:lnTo>
                <a:lnTo>
                  <a:pt x="130807" y="42136"/>
                </a:lnTo>
                <a:lnTo>
                  <a:pt x="130295" y="41830"/>
                </a:lnTo>
                <a:lnTo>
                  <a:pt x="122318" y="43977"/>
                </a:lnTo>
                <a:lnTo>
                  <a:pt x="121602" y="43670"/>
                </a:lnTo>
                <a:lnTo>
                  <a:pt x="120477" y="43875"/>
                </a:lnTo>
                <a:lnTo>
                  <a:pt x="119659" y="43057"/>
                </a:lnTo>
                <a:lnTo>
                  <a:pt x="115568" y="48477"/>
                </a:lnTo>
                <a:lnTo>
                  <a:pt x="115773" y="48784"/>
                </a:lnTo>
                <a:lnTo>
                  <a:pt x="114034" y="50932"/>
                </a:lnTo>
                <a:lnTo>
                  <a:pt x="112909" y="51239"/>
                </a:lnTo>
                <a:lnTo>
                  <a:pt x="109943" y="55739"/>
                </a:lnTo>
                <a:lnTo>
                  <a:pt x="109943" y="55739"/>
                </a:lnTo>
                <a:lnTo>
                  <a:pt x="110148" y="55534"/>
                </a:lnTo>
                <a:lnTo>
                  <a:pt x="110148" y="55534"/>
                </a:lnTo>
                <a:lnTo>
                  <a:pt x="108920" y="58602"/>
                </a:lnTo>
                <a:lnTo>
                  <a:pt x="109432" y="58807"/>
                </a:lnTo>
                <a:lnTo>
                  <a:pt x="109432" y="60034"/>
                </a:lnTo>
                <a:lnTo>
                  <a:pt x="109636" y="59932"/>
                </a:lnTo>
                <a:lnTo>
                  <a:pt x="109330" y="63716"/>
                </a:lnTo>
                <a:lnTo>
                  <a:pt x="108409" y="64841"/>
                </a:lnTo>
                <a:lnTo>
                  <a:pt x="109023" y="65659"/>
                </a:lnTo>
                <a:lnTo>
                  <a:pt x="109227" y="65557"/>
                </a:lnTo>
                <a:lnTo>
                  <a:pt x="109227" y="66170"/>
                </a:lnTo>
                <a:lnTo>
                  <a:pt x="110250" y="66170"/>
                </a:lnTo>
                <a:lnTo>
                  <a:pt x="109330" y="66375"/>
                </a:lnTo>
                <a:lnTo>
                  <a:pt x="109227" y="66273"/>
                </a:lnTo>
                <a:lnTo>
                  <a:pt x="109023" y="67091"/>
                </a:lnTo>
                <a:lnTo>
                  <a:pt x="109023" y="67091"/>
                </a:lnTo>
                <a:lnTo>
                  <a:pt x="109227" y="66989"/>
                </a:lnTo>
                <a:lnTo>
                  <a:pt x="109739" y="67909"/>
                </a:lnTo>
                <a:lnTo>
                  <a:pt x="110557" y="67705"/>
                </a:lnTo>
                <a:lnTo>
                  <a:pt x="110557" y="67705"/>
                </a:lnTo>
                <a:lnTo>
                  <a:pt x="110148" y="67909"/>
                </a:lnTo>
                <a:lnTo>
                  <a:pt x="110557" y="68114"/>
                </a:lnTo>
                <a:lnTo>
                  <a:pt x="110148" y="68318"/>
                </a:lnTo>
                <a:lnTo>
                  <a:pt x="110250" y="68318"/>
                </a:lnTo>
                <a:lnTo>
                  <a:pt x="110455" y="68523"/>
                </a:lnTo>
                <a:lnTo>
                  <a:pt x="110352" y="68727"/>
                </a:lnTo>
                <a:lnTo>
                  <a:pt x="110557" y="68625"/>
                </a:lnTo>
                <a:lnTo>
                  <a:pt x="110659" y="68932"/>
                </a:lnTo>
                <a:lnTo>
                  <a:pt x="110864" y="69034"/>
                </a:lnTo>
                <a:lnTo>
                  <a:pt x="110966" y="68932"/>
                </a:lnTo>
                <a:lnTo>
                  <a:pt x="111375" y="69648"/>
                </a:lnTo>
                <a:lnTo>
                  <a:pt x="111784" y="69852"/>
                </a:lnTo>
                <a:lnTo>
                  <a:pt x="111784" y="70261"/>
                </a:lnTo>
                <a:lnTo>
                  <a:pt x="112295" y="70875"/>
                </a:lnTo>
                <a:lnTo>
                  <a:pt x="112193" y="71182"/>
                </a:lnTo>
                <a:lnTo>
                  <a:pt x="112500" y="71182"/>
                </a:lnTo>
                <a:lnTo>
                  <a:pt x="112193" y="71284"/>
                </a:lnTo>
                <a:lnTo>
                  <a:pt x="117511" y="75477"/>
                </a:lnTo>
                <a:lnTo>
                  <a:pt x="119557" y="74761"/>
                </a:lnTo>
                <a:lnTo>
                  <a:pt x="119250" y="74761"/>
                </a:lnTo>
                <a:lnTo>
                  <a:pt x="120477" y="74659"/>
                </a:lnTo>
                <a:lnTo>
                  <a:pt x="119966" y="74659"/>
                </a:lnTo>
                <a:lnTo>
                  <a:pt x="121295" y="74557"/>
                </a:lnTo>
                <a:lnTo>
                  <a:pt x="121398" y="74761"/>
                </a:lnTo>
                <a:lnTo>
                  <a:pt x="127534" y="73227"/>
                </a:lnTo>
                <a:lnTo>
                  <a:pt x="127330" y="73432"/>
                </a:lnTo>
                <a:lnTo>
                  <a:pt x="129170" y="74455"/>
                </a:lnTo>
                <a:lnTo>
                  <a:pt x="129170" y="74761"/>
                </a:lnTo>
                <a:lnTo>
                  <a:pt x="129068" y="74761"/>
                </a:lnTo>
                <a:lnTo>
                  <a:pt x="129886" y="75477"/>
                </a:lnTo>
                <a:lnTo>
                  <a:pt x="130091" y="75477"/>
                </a:lnTo>
                <a:lnTo>
                  <a:pt x="130398" y="75580"/>
                </a:lnTo>
                <a:lnTo>
                  <a:pt x="130295" y="75170"/>
                </a:lnTo>
                <a:lnTo>
                  <a:pt x="130398" y="75477"/>
                </a:lnTo>
                <a:lnTo>
                  <a:pt x="130602" y="75170"/>
                </a:lnTo>
                <a:lnTo>
                  <a:pt x="131420" y="75375"/>
                </a:lnTo>
                <a:lnTo>
                  <a:pt x="131625" y="74966"/>
                </a:lnTo>
                <a:lnTo>
                  <a:pt x="132341" y="75784"/>
                </a:lnTo>
                <a:lnTo>
                  <a:pt x="132955" y="75886"/>
                </a:lnTo>
                <a:lnTo>
                  <a:pt x="132852" y="79466"/>
                </a:lnTo>
                <a:lnTo>
                  <a:pt x="132648" y="79568"/>
                </a:lnTo>
                <a:lnTo>
                  <a:pt x="133261" y="79875"/>
                </a:lnTo>
                <a:lnTo>
                  <a:pt x="133057" y="79977"/>
                </a:lnTo>
                <a:lnTo>
                  <a:pt x="132648" y="79670"/>
                </a:lnTo>
                <a:lnTo>
                  <a:pt x="132443" y="80591"/>
                </a:lnTo>
                <a:lnTo>
                  <a:pt x="132034" y="80693"/>
                </a:lnTo>
                <a:lnTo>
                  <a:pt x="132852" y="81716"/>
                </a:lnTo>
                <a:lnTo>
                  <a:pt x="132852" y="81716"/>
                </a:lnTo>
                <a:lnTo>
                  <a:pt x="132341" y="81409"/>
                </a:lnTo>
                <a:lnTo>
                  <a:pt x="132750" y="82023"/>
                </a:lnTo>
                <a:lnTo>
                  <a:pt x="132648" y="82023"/>
                </a:lnTo>
                <a:lnTo>
                  <a:pt x="133261" y="82636"/>
                </a:lnTo>
                <a:lnTo>
                  <a:pt x="132955" y="82534"/>
                </a:lnTo>
                <a:lnTo>
                  <a:pt x="135205" y="85909"/>
                </a:lnTo>
                <a:lnTo>
                  <a:pt x="136023" y="86114"/>
                </a:lnTo>
                <a:lnTo>
                  <a:pt x="135307" y="86318"/>
                </a:lnTo>
                <a:lnTo>
                  <a:pt x="135920" y="89284"/>
                </a:lnTo>
                <a:lnTo>
                  <a:pt x="136023" y="89182"/>
                </a:lnTo>
                <a:lnTo>
                  <a:pt x="136432" y="92557"/>
                </a:lnTo>
                <a:lnTo>
                  <a:pt x="134795" y="96648"/>
                </a:lnTo>
                <a:lnTo>
                  <a:pt x="137045" y="103602"/>
                </a:lnTo>
                <a:lnTo>
                  <a:pt x="136943" y="103602"/>
                </a:lnTo>
                <a:lnTo>
                  <a:pt x="140011" y="115364"/>
                </a:lnTo>
                <a:lnTo>
                  <a:pt x="146148" y="114955"/>
                </a:lnTo>
                <a:lnTo>
                  <a:pt x="146557" y="114648"/>
                </a:lnTo>
                <a:lnTo>
                  <a:pt x="147068" y="114648"/>
                </a:lnTo>
                <a:lnTo>
                  <a:pt x="152693" y="109125"/>
                </a:lnTo>
                <a:lnTo>
                  <a:pt x="153205" y="106977"/>
                </a:lnTo>
                <a:lnTo>
                  <a:pt x="153102" y="107080"/>
                </a:lnTo>
                <a:lnTo>
                  <a:pt x="153205" y="106875"/>
                </a:lnTo>
                <a:lnTo>
                  <a:pt x="153205" y="106977"/>
                </a:lnTo>
                <a:lnTo>
                  <a:pt x="155659" y="104523"/>
                </a:lnTo>
                <a:lnTo>
                  <a:pt x="155659" y="102784"/>
                </a:lnTo>
                <a:lnTo>
                  <a:pt x="155557" y="103091"/>
                </a:lnTo>
                <a:lnTo>
                  <a:pt x="155045" y="100330"/>
                </a:lnTo>
                <a:lnTo>
                  <a:pt x="160670" y="95932"/>
                </a:lnTo>
                <a:lnTo>
                  <a:pt x="160875" y="91125"/>
                </a:lnTo>
                <a:lnTo>
                  <a:pt x="160057" y="90307"/>
                </a:lnTo>
                <a:lnTo>
                  <a:pt x="159955" y="87136"/>
                </a:lnTo>
                <a:lnTo>
                  <a:pt x="159341" y="86523"/>
                </a:lnTo>
                <a:lnTo>
                  <a:pt x="161284" y="82125"/>
                </a:lnTo>
                <a:lnTo>
                  <a:pt x="161693" y="82023"/>
                </a:lnTo>
                <a:lnTo>
                  <a:pt x="170591" y="69341"/>
                </a:lnTo>
                <a:lnTo>
                  <a:pt x="170386" y="69136"/>
                </a:lnTo>
                <a:lnTo>
                  <a:pt x="170284" y="69341"/>
                </a:lnTo>
                <a:lnTo>
                  <a:pt x="170182" y="67807"/>
                </a:lnTo>
                <a:lnTo>
                  <a:pt x="164557" y="69341"/>
                </a:lnTo>
                <a:lnTo>
                  <a:pt x="162511" y="68114"/>
                </a:lnTo>
                <a:lnTo>
                  <a:pt x="163330" y="67602"/>
                </a:lnTo>
                <a:lnTo>
                  <a:pt x="162920" y="66784"/>
                </a:lnTo>
                <a:lnTo>
                  <a:pt x="162920" y="66886"/>
                </a:lnTo>
                <a:lnTo>
                  <a:pt x="159955" y="64125"/>
                </a:lnTo>
                <a:lnTo>
                  <a:pt x="159955" y="64534"/>
                </a:lnTo>
                <a:lnTo>
                  <a:pt x="157193" y="58295"/>
                </a:lnTo>
                <a:lnTo>
                  <a:pt x="157193" y="58295"/>
                </a:lnTo>
                <a:lnTo>
                  <a:pt x="157295" y="58398"/>
                </a:lnTo>
                <a:lnTo>
                  <a:pt x="156375" y="56761"/>
                </a:lnTo>
                <a:lnTo>
                  <a:pt x="155966" y="56557"/>
                </a:lnTo>
                <a:lnTo>
                  <a:pt x="155659" y="56148"/>
                </a:lnTo>
                <a:lnTo>
                  <a:pt x="155864" y="55432"/>
                </a:lnTo>
                <a:lnTo>
                  <a:pt x="152591" y="49193"/>
                </a:lnTo>
                <a:lnTo>
                  <a:pt x="152591" y="49193"/>
                </a:lnTo>
                <a:lnTo>
                  <a:pt x="153716" y="51136"/>
                </a:lnTo>
                <a:lnTo>
                  <a:pt x="154330" y="50830"/>
                </a:lnTo>
                <a:lnTo>
                  <a:pt x="154739" y="49602"/>
                </a:lnTo>
                <a:lnTo>
                  <a:pt x="154534" y="51136"/>
                </a:lnTo>
                <a:lnTo>
                  <a:pt x="158727" y="56557"/>
                </a:lnTo>
                <a:lnTo>
                  <a:pt x="158625" y="56557"/>
                </a:lnTo>
                <a:lnTo>
                  <a:pt x="162614" y="64330"/>
                </a:lnTo>
                <a:lnTo>
                  <a:pt x="162511" y="64227"/>
                </a:lnTo>
                <a:lnTo>
                  <a:pt x="162511" y="64227"/>
                </a:lnTo>
                <a:lnTo>
                  <a:pt x="163330" y="66989"/>
                </a:lnTo>
                <a:lnTo>
                  <a:pt x="171102" y="63818"/>
                </a:lnTo>
                <a:lnTo>
                  <a:pt x="171102" y="63409"/>
                </a:lnTo>
                <a:lnTo>
                  <a:pt x="173557" y="62489"/>
                </a:lnTo>
                <a:lnTo>
                  <a:pt x="173659" y="61977"/>
                </a:lnTo>
                <a:lnTo>
                  <a:pt x="174580" y="61568"/>
                </a:lnTo>
                <a:lnTo>
                  <a:pt x="174989" y="60750"/>
                </a:lnTo>
                <a:lnTo>
                  <a:pt x="175807" y="60443"/>
                </a:lnTo>
                <a:lnTo>
                  <a:pt x="175705" y="59625"/>
                </a:lnTo>
                <a:lnTo>
                  <a:pt x="176114" y="58807"/>
                </a:lnTo>
                <a:lnTo>
                  <a:pt x="176216" y="59114"/>
                </a:lnTo>
                <a:lnTo>
                  <a:pt x="177341" y="57170"/>
                </a:lnTo>
                <a:lnTo>
                  <a:pt x="174273" y="54920"/>
                </a:lnTo>
                <a:lnTo>
                  <a:pt x="173864" y="52977"/>
                </a:lnTo>
                <a:lnTo>
                  <a:pt x="172330" y="55023"/>
                </a:lnTo>
                <a:lnTo>
                  <a:pt x="170080" y="55330"/>
                </a:lnTo>
                <a:lnTo>
                  <a:pt x="169875" y="55023"/>
                </a:lnTo>
                <a:lnTo>
                  <a:pt x="169568" y="55023"/>
                </a:lnTo>
                <a:lnTo>
                  <a:pt x="169670" y="54818"/>
                </a:lnTo>
                <a:lnTo>
                  <a:pt x="169466" y="54716"/>
                </a:lnTo>
                <a:lnTo>
                  <a:pt x="169670" y="54000"/>
                </a:lnTo>
                <a:lnTo>
                  <a:pt x="169466" y="53284"/>
                </a:lnTo>
                <a:lnTo>
                  <a:pt x="169057" y="53795"/>
                </a:lnTo>
                <a:lnTo>
                  <a:pt x="169057" y="54511"/>
                </a:lnTo>
                <a:lnTo>
                  <a:pt x="168239" y="53182"/>
                </a:lnTo>
                <a:lnTo>
                  <a:pt x="168341" y="53182"/>
                </a:lnTo>
                <a:lnTo>
                  <a:pt x="168239" y="52568"/>
                </a:lnTo>
                <a:lnTo>
                  <a:pt x="168341" y="52568"/>
                </a:lnTo>
                <a:lnTo>
                  <a:pt x="165886" y="49807"/>
                </a:lnTo>
                <a:lnTo>
                  <a:pt x="166193" y="49602"/>
                </a:lnTo>
                <a:lnTo>
                  <a:pt x="165989" y="49193"/>
                </a:lnTo>
                <a:lnTo>
                  <a:pt x="166398" y="49295"/>
                </a:lnTo>
                <a:lnTo>
                  <a:pt x="166807" y="48682"/>
                </a:lnTo>
                <a:lnTo>
                  <a:pt x="166807" y="48784"/>
                </a:lnTo>
                <a:lnTo>
                  <a:pt x="171409" y="52568"/>
                </a:lnTo>
                <a:lnTo>
                  <a:pt x="172943" y="52466"/>
                </a:lnTo>
                <a:lnTo>
                  <a:pt x="173557" y="52057"/>
                </a:lnTo>
                <a:lnTo>
                  <a:pt x="174273" y="52364"/>
                </a:lnTo>
                <a:lnTo>
                  <a:pt x="174580" y="53182"/>
                </a:lnTo>
                <a:lnTo>
                  <a:pt x="177545" y="54000"/>
                </a:lnTo>
                <a:lnTo>
                  <a:pt x="177648" y="53898"/>
                </a:lnTo>
                <a:lnTo>
                  <a:pt x="177750" y="54000"/>
                </a:lnTo>
                <a:lnTo>
                  <a:pt x="182761" y="53898"/>
                </a:lnTo>
                <a:lnTo>
                  <a:pt x="182557" y="53795"/>
                </a:lnTo>
                <a:lnTo>
                  <a:pt x="182557" y="53795"/>
                </a:lnTo>
                <a:lnTo>
                  <a:pt x="182864" y="53898"/>
                </a:lnTo>
                <a:lnTo>
                  <a:pt x="182966" y="53898"/>
                </a:lnTo>
                <a:lnTo>
                  <a:pt x="184091" y="55432"/>
                </a:lnTo>
                <a:lnTo>
                  <a:pt x="184500" y="55636"/>
                </a:lnTo>
                <a:lnTo>
                  <a:pt x="184500" y="55534"/>
                </a:lnTo>
                <a:lnTo>
                  <a:pt x="185114" y="55534"/>
                </a:lnTo>
                <a:lnTo>
                  <a:pt x="184909" y="56045"/>
                </a:lnTo>
                <a:lnTo>
                  <a:pt x="185727" y="56557"/>
                </a:lnTo>
                <a:lnTo>
                  <a:pt x="186750" y="56250"/>
                </a:lnTo>
                <a:lnTo>
                  <a:pt x="185727" y="57068"/>
                </a:lnTo>
                <a:lnTo>
                  <a:pt x="185420" y="57068"/>
                </a:lnTo>
                <a:lnTo>
                  <a:pt x="187568" y="58602"/>
                </a:lnTo>
                <a:lnTo>
                  <a:pt x="188386" y="58193"/>
                </a:lnTo>
                <a:lnTo>
                  <a:pt x="188284" y="57170"/>
                </a:lnTo>
                <a:lnTo>
                  <a:pt x="188898" y="57170"/>
                </a:lnTo>
                <a:lnTo>
                  <a:pt x="188693" y="57682"/>
                </a:lnTo>
                <a:lnTo>
                  <a:pt x="189205" y="57682"/>
                </a:lnTo>
                <a:lnTo>
                  <a:pt x="188795" y="57989"/>
                </a:lnTo>
                <a:lnTo>
                  <a:pt x="188898" y="57989"/>
                </a:lnTo>
                <a:lnTo>
                  <a:pt x="189307" y="60239"/>
                </a:lnTo>
                <a:lnTo>
                  <a:pt x="189205" y="60239"/>
                </a:lnTo>
                <a:lnTo>
                  <a:pt x="189205" y="60545"/>
                </a:lnTo>
                <a:lnTo>
                  <a:pt x="189307" y="60341"/>
                </a:lnTo>
                <a:lnTo>
                  <a:pt x="190636" y="64227"/>
                </a:lnTo>
                <a:lnTo>
                  <a:pt x="190534" y="64227"/>
                </a:lnTo>
                <a:lnTo>
                  <a:pt x="193160" y="69965"/>
                </a:lnTo>
                <a:lnTo>
                  <a:pt x="194216" y="71693"/>
                </a:lnTo>
                <a:lnTo>
                  <a:pt x="195955" y="70568"/>
                </a:lnTo>
                <a:lnTo>
                  <a:pt x="195545" y="70261"/>
                </a:lnTo>
                <a:lnTo>
                  <a:pt x="195852" y="69443"/>
                </a:lnTo>
                <a:lnTo>
                  <a:pt x="196364" y="69239"/>
                </a:lnTo>
                <a:lnTo>
                  <a:pt x="196568" y="66375"/>
                </a:lnTo>
                <a:lnTo>
                  <a:pt x="196466" y="66170"/>
                </a:lnTo>
                <a:lnTo>
                  <a:pt x="196261" y="63920"/>
                </a:lnTo>
                <a:lnTo>
                  <a:pt x="196875" y="63818"/>
                </a:lnTo>
                <a:lnTo>
                  <a:pt x="200455" y="59830"/>
                </a:lnTo>
                <a:lnTo>
                  <a:pt x="200250" y="59932"/>
                </a:lnTo>
                <a:lnTo>
                  <a:pt x="200250" y="59932"/>
                </a:lnTo>
                <a:lnTo>
                  <a:pt x="201580" y="58705"/>
                </a:lnTo>
                <a:lnTo>
                  <a:pt x="201477" y="58091"/>
                </a:lnTo>
                <a:lnTo>
                  <a:pt x="202398" y="57580"/>
                </a:lnTo>
                <a:lnTo>
                  <a:pt x="202295" y="57068"/>
                </a:lnTo>
                <a:lnTo>
                  <a:pt x="202500" y="57580"/>
                </a:lnTo>
                <a:lnTo>
                  <a:pt x="202705" y="57682"/>
                </a:lnTo>
                <a:lnTo>
                  <a:pt x="202909" y="57273"/>
                </a:lnTo>
                <a:lnTo>
                  <a:pt x="203114" y="57886"/>
                </a:lnTo>
                <a:lnTo>
                  <a:pt x="203216" y="57682"/>
                </a:lnTo>
                <a:lnTo>
                  <a:pt x="203420" y="57784"/>
                </a:lnTo>
                <a:lnTo>
                  <a:pt x="203420" y="57784"/>
                </a:lnTo>
                <a:lnTo>
                  <a:pt x="203216" y="57477"/>
                </a:lnTo>
                <a:lnTo>
                  <a:pt x="203318" y="57273"/>
                </a:lnTo>
                <a:lnTo>
                  <a:pt x="203625" y="57682"/>
                </a:lnTo>
                <a:lnTo>
                  <a:pt x="203625" y="57170"/>
                </a:lnTo>
                <a:lnTo>
                  <a:pt x="203830" y="57682"/>
                </a:lnTo>
                <a:lnTo>
                  <a:pt x="204136" y="56966"/>
                </a:lnTo>
                <a:lnTo>
                  <a:pt x="204136" y="57375"/>
                </a:lnTo>
                <a:lnTo>
                  <a:pt x="204341" y="57273"/>
                </a:lnTo>
                <a:lnTo>
                  <a:pt x="204341" y="57580"/>
                </a:lnTo>
                <a:lnTo>
                  <a:pt x="204648" y="57170"/>
                </a:lnTo>
                <a:lnTo>
                  <a:pt x="204545" y="56250"/>
                </a:lnTo>
                <a:lnTo>
                  <a:pt x="204239" y="55943"/>
                </a:lnTo>
                <a:lnTo>
                  <a:pt x="204443" y="55943"/>
                </a:lnTo>
                <a:lnTo>
                  <a:pt x="204443" y="55739"/>
                </a:lnTo>
                <a:lnTo>
                  <a:pt x="205773" y="57068"/>
                </a:lnTo>
                <a:lnTo>
                  <a:pt x="206795" y="59216"/>
                </a:lnTo>
                <a:lnTo>
                  <a:pt x="206795" y="58909"/>
                </a:lnTo>
                <a:lnTo>
                  <a:pt x="207102" y="59011"/>
                </a:lnTo>
                <a:lnTo>
                  <a:pt x="207307" y="59625"/>
                </a:lnTo>
                <a:lnTo>
                  <a:pt x="207307" y="59420"/>
                </a:lnTo>
                <a:lnTo>
                  <a:pt x="207818" y="59523"/>
                </a:lnTo>
                <a:lnTo>
                  <a:pt x="208125" y="60136"/>
                </a:lnTo>
                <a:lnTo>
                  <a:pt x="207716" y="60136"/>
                </a:lnTo>
                <a:lnTo>
                  <a:pt x="208125" y="60648"/>
                </a:lnTo>
                <a:lnTo>
                  <a:pt x="208125" y="60239"/>
                </a:lnTo>
                <a:lnTo>
                  <a:pt x="208432" y="60750"/>
                </a:lnTo>
                <a:lnTo>
                  <a:pt x="208330" y="60750"/>
                </a:lnTo>
                <a:lnTo>
                  <a:pt x="208739" y="63614"/>
                </a:lnTo>
                <a:lnTo>
                  <a:pt x="209148" y="63102"/>
                </a:lnTo>
                <a:lnTo>
                  <a:pt x="209148" y="63716"/>
                </a:lnTo>
                <a:lnTo>
                  <a:pt x="209352" y="63409"/>
                </a:lnTo>
                <a:lnTo>
                  <a:pt x="210170" y="63409"/>
                </a:lnTo>
                <a:lnTo>
                  <a:pt x="210477" y="63205"/>
                </a:lnTo>
                <a:lnTo>
                  <a:pt x="210477" y="62795"/>
                </a:lnTo>
                <a:lnTo>
                  <a:pt x="210886" y="62898"/>
                </a:lnTo>
                <a:lnTo>
                  <a:pt x="210989" y="62182"/>
                </a:lnTo>
                <a:lnTo>
                  <a:pt x="211807" y="63000"/>
                </a:lnTo>
                <a:lnTo>
                  <a:pt x="212318" y="64943"/>
                </a:lnTo>
                <a:lnTo>
                  <a:pt x="212216" y="64943"/>
                </a:lnTo>
                <a:lnTo>
                  <a:pt x="212523" y="65966"/>
                </a:lnTo>
                <a:lnTo>
                  <a:pt x="212625" y="65659"/>
                </a:lnTo>
                <a:lnTo>
                  <a:pt x="213239" y="69750"/>
                </a:lnTo>
                <a:lnTo>
                  <a:pt x="213341" y="69545"/>
                </a:lnTo>
                <a:lnTo>
                  <a:pt x="213136" y="71386"/>
                </a:lnTo>
                <a:lnTo>
                  <a:pt x="218045" y="78545"/>
                </a:lnTo>
                <a:lnTo>
                  <a:pt x="218455" y="78545"/>
                </a:lnTo>
                <a:lnTo>
                  <a:pt x="218557" y="78341"/>
                </a:lnTo>
                <a:lnTo>
                  <a:pt x="218864" y="78341"/>
                </a:lnTo>
                <a:lnTo>
                  <a:pt x="217739" y="74659"/>
                </a:lnTo>
                <a:lnTo>
                  <a:pt x="215182" y="72307"/>
                </a:lnTo>
                <a:lnTo>
                  <a:pt x="215284" y="72614"/>
                </a:lnTo>
                <a:lnTo>
                  <a:pt x="214875" y="72102"/>
                </a:lnTo>
                <a:lnTo>
                  <a:pt x="215182" y="72307"/>
                </a:lnTo>
                <a:lnTo>
                  <a:pt x="214875" y="71284"/>
                </a:lnTo>
                <a:lnTo>
                  <a:pt x="214773" y="71386"/>
                </a:lnTo>
                <a:lnTo>
                  <a:pt x="213852" y="69852"/>
                </a:lnTo>
                <a:lnTo>
                  <a:pt x="214364" y="66580"/>
                </a:lnTo>
                <a:lnTo>
                  <a:pt x="214261" y="66375"/>
                </a:lnTo>
                <a:lnTo>
                  <a:pt x="215080" y="66273"/>
                </a:lnTo>
                <a:lnTo>
                  <a:pt x="215080" y="66784"/>
                </a:lnTo>
                <a:lnTo>
                  <a:pt x="216409" y="67398"/>
                </a:lnTo>
                <a:lnTo>
                  <a:pt x="216409" y="67295"/>
                </a:lnTo>
                <a:lnTo>
                  <a:pt x="216716" y="67602"/>
                </a:lnTo>
                <a:lnTo>
                  <a:pt x="216716" y="67500"/>
                </a:lnTo>
                <a:lnTo>
                  <a:pt x="217023" y="68011"/>
                </a:lnTo>
                <a:lnTo>
                  <a:pt x="217125" y="67909"/>
                </a:lnTo>
                <a:lnTo>
                  <a:pt x="217330" y="68625"/>
                </a:lnTo>
                <a:lnTo>
                  <a:pt x="217636" y="68625"/>
                </a:lnTo>
                <a:lnTo>
                  <a:pt x="217739" y="69034"/>
                </a:lnTo>
                <a:lnTo>
                  <a:pt x="219068" y="69648"/>
                </a:lnTo>
                <a:lnTo>
                  <a:pt x="218966" y="71182"/>
                </a:lnTo>
                <a:lnTo>
                  <a:pt x="218966" y="71182"/>
                </a:lnTo>
                <a:lnTo>
                  <a:pt x="219886" y="70568"/>
                </a:lnTo>
                <a:lnTo>
                  <a:pt x="219886" y="69750"/>
                </a:lnTo>
                <a:lnTo>
                  <a:pt x="220500" y="70159"/>
                </a:lnTo>
                <a:lnTo>
                  <a:pt x="220091" y="69545"/>
                </a:lnTo>
                <a:lnTo>
                  <a:pt x="220602" y="69852"/>
                </a:lnTo>
                <a:lnTo>
                  <a:pt x="220398" y="69443"/>
                </a:lnTo>
                <a:lnTo>
                  <a:pt x="222545" y="68318"/>
                </a:lnTo>
                <a:lnTo>
                  <a:pt x="222737" y="67743"/>
                </a:lnTo>
                <a:lnTo>
                  <a:pt x="222648" y="67295"/>
                </a:lnTo>
                <a:lnTo>
                  <a:pt x="222750" y="67295"/>
                </a:lnTo>
                <a:lnTo>
                  <a:pt x="222750" y="66886"/>
                </a:lnTo>
                <a:lnTo>
                  <a:pt x="222852" y="67091"/>
                </a:lnTo>
                <a:lnTo>
                  <a:pt x="222545" y="65864"/>
                </a:lnTo>
                <a:lnTo>
                  <a:pt x="219375" y="61773"/>
                </a:lnTo>
                <a:lnTo>
                  <a:pt x="219477" y="61773"/>
                </a:lnTo>
                <a:lnTo>
                  <a:pt x="218659" y="60239"/>
                </a:lnTo>
                <a:lnTo>
                  <a:pt x="219170" y="58398"/>
                </a:lnTo>
                <a:lnTo>
                  <a:pt x="219682" y="58500"/>
                </a:lnTo>
                <a:lnTo>
                  <a:pt x="220602" y="57477"/>
                </a:lnTo>
                <a:lnTo>
                  <a:pt x="221216" y="57989"/>
                </a:lnTo>
                <a:lnTo>
                  <a:pt x="221625" y="57682"/>
                </a:lnTo>
                <a:lnTo>
                  <a:pt x="221830" y="57886"/>
                </a:lnTo>
                <a:lnTo>
                  <a:pt x="221830" y="58500"/>
                </a:lnTo>
                <a:lnTo>
                  <a:pt x="222239" y="59011"/>
                </a:lnTo>
                <a:lnTo>
                  <a:pt x="222136" y="59011"/>
                </a:lnTo>
                <a:lnTo>
                  <a:pt x="222545" y="59114"/>
                </a:lnTo>
                <a:lnTo>
                  <a:pt x="222239" y="58500"/>
                </a:lnTo>
                <a:lnTo>
                  <a:pt x="222443" y="58091"/>
                </a:lnTo>
                <a:lnTo>
                  <a:pt x="224080" y="57477"/>
                </a:lnTo>
                <a:lnTo>
                  <a:pt x="224591" y="57477"/>
                </a:lnTo>
                <a:lnTo>
                  <a:pt x="224693" y="57170"/>
                </a:lnTo>
                <a:lnTo>
                  <a:pt x="225102" y="57068"/>
                </a:lnTo>
                <a:lnTo>
                  <a:pt x="224795" y="56455"/>
                </a:lnTo>
                <a:lnTo>
                  <a:pt x="225000" y="56250"/>
                </a:lnTo>
                <a:lnTo>
                  <a:pt x="225716" y="57068"/>
                </a:lnTo>
                <a:lnTo>
                  <a:pt x="226023" y="56659"/>
                </a:lnTo>
                <a:lnTo>
                  <a:pt x="226125" y="56761"/>
                </a:lnTo>
                <a:lnTo>
                  <a:pt x="226534" y="56659"/>
                </a:lnTo>
                <a:lnTo>
                  <a:pt x="226739" y="56659"/>
                </a:lnTo>
                <a:lnTo>
                  <a:pt x="226739" y="56557"/>
                </a:lnTo>
                <a:lnTo>
                  <a:pt x="227352" y="56455"/>
                </a:lnTo>
                <a:lnTo>
                  <a:pt x="227761" y="55739"/>
                </a:lnTo>
                <a:lnTo>
                  <a:pt x="228170" y="55739"/>
                </a:lnTo>
                <a:lnTo>
                  <a:pt x="228375" y="55534"/>
                </a:lnTo>
                <a:lnTo>
                  <a:pt x="228477" y="54920"/>
                </a:lnTo>
                <a:lnTo>
                  <a:pt x="229807" y="54000"/>
                </a:lnTo>
                <a:lnTo>
                  <a:pt x="229705" y="53386"/>
                </a:lnTo>
                <a:lnTo>
                  <a:pt x="229193" y="53182"/>
                </a:lnTo>
                <a:lnTo>
                  <a:pt x="229807" y="52977"/>
                </a:lnTo>
                <a:lnTo>
                  <a:pt x="229398" y="52466"/>
                </a:lnTo>
                <a:lnTo>
                  <a:pt x="229602" y="52466"/>
                </a:lnTo>
                <a:lnTo>
                  <a:pt x="229807" y="52670"/>
                </a:lnTo>
                <a:lnTo>
                  <a:pt x="230318" y="50932"/>
                </a:lnTo>
                <a:lnTo>
                  <a:pt x="230727" y="50932"/>
                </a:lnTo>
                <a:lnTo>
                  <a:pt x="230523" y="50318"/>
                </a:lnTo>
                <a:lnTo>
                  <a:pt x="230625" y="50318"/>
                </a:lnTo>
                <a:lnTo>
                  <a:pt x="230318" y="50114"/>
                </a:lnTo>
                <a:lnTo>
                  <a:pt x="230727" y="50114"/>
                </a:lnTo>
                <a:lnTo>
                  <a:pt x="230625" y="49602"/>
                </a:lnTo>
                <a:lnTo>
                  <a:pt x="230318" y="49705"/>
                </a:lnTo>
                <a:lnTo>
                  <a:pt x="230625" y="49295"/>
                </a:lnTo>
                <a:lnTo>
                  <a:pt x="229807" y="48886"/>
                </a:lnTo>
                <a:lnTo>
                  <a:pt x="229295" y="49091"/>
                </a:lnTo>
                <a:lnTo>
                  <a:pt x="228886" y="48989"/>
                </a:lnTo>
                <a:lnTo>
                  <a:pt x="230011" y="48273"/>
                </a:lnTo>
                <a:lnTo>
                  <a:pt x="229909" y="47966"/>
                </a:lnTo>
                <a:lnTo>
                  <a:pt x="228682" y="47148"/>
                </a:lnTo>
                <a:lnTo>
                  <a:pt x="228170" y="47250"/>
                </a:lnTo>
                <a:lnTo>
                  <a:pt x="228477" y="47045"/>
                </a:lnTo>
                <a:lnTo>
                  <a:pt x="229807" y="47455"/>
                </a:lnTo>
                <a:lnTo>
                  <a:pt x="226227" y="44080"/>
                </a:lnTo>
                <a:lnTo>
                  <a:pt x="226739" y="43057"/>
                </a:lnTo>
                <a:lnTo>
                  <a:pt x="226534" y="42750"/>
                </a:lnTo>
                <a:lnTo>
                  <a:pt x="226534" y="42750"/>
                </a:lnTo>
                <a:lnTo>
                  <a:pt x="226739" y="42955"/>
                </a:lnTo>
                <a:lnTo>
                  <a:pt x="227045" y="42545"/>
                </a:lnTo>
                <a:lnTo>
                  <a:pt x="226943" y="42341"/>
                </a:lnTo>
                <a:lnTo>
                  <a:pt x="228170" y="41932"/>
                </a:lnTo>
                <a:lnTo>
                  <a:pt x="228170" y="41523"/>
                </a:lnTo>
                <a:lnTo>
                  <a:pt x="225920" y="41216"/>
                </a:lnTo>
                <a:lnTo>
                  <a:pt x="225511" y="41830"/>
                </a:lnTo>
                <a:lnTo>
                  <a:pt x="225000" y="41625"/>
                </a:lnTo>
                <a:lnTo>
                  <a:pt x="224898" y="41216"/>
                </a:lnTo>
                <a:lnTo>
                  <a:pt x="223159" y="39989"/>
                </a:lnTo>
                <a:lnTo>
                  <a:pt x="224182" y="39580"/>
                </a:lnTo>
                <a:lnTo>
                  <a:pt x="224284" y="38966"/>
                </a:lnTo>
                <a:lnTo>
                  <a:pt x="224898" y="38659"/>
                </a:lnTo>
                <a:lnTo>
                  <a:pt x="225000" y="38250"/>
                </a:lnTo>
                <a:lnTo>
                  <a:pt x="225614" y="37943"/>
                </a:lnTo>
                <a:lnTo>
                  <a:pt x="226227" y="38557"/>
                </a:lnTo>
                <a:lnTo>
                  <a:pt x="226023" y="39477"/>
                </a:lnTo>
                <a:lnTo>
                  <a:pt x="226432" y="39477"/>
                </a:lnTo>
                <a:lnTo>
                  <a:pt x="226432" y="39784"/>
                </a:lnTo>
                <a:lnTo>
                  <a:pt x="226125" y="39989"/>
                </a:lnTo>
                <a:lnTo>
                  <a:pt x="226534" y="39989"/>
                </a:lnTo>
                <a:lnTo>
                  <a:pt x="226636" y="39886"/>
                </a:lnTo>
                <a:lnTo>
                  <a:pt x="228273" y="38864"/>
                </a:lnTo>
                <a:lnTo>
                  <a:pt x="228682" y="39273"/>
                </a:lnTo>
                <a:lnTo>
                  <a:pt x="228784" y="39068"/>
                </a:lnTo>
                <a:lnTo>
                  <a:pt x="229500" y="39580"/>
                </a:lnTo>
                <a:lnTo>
                  <a:pt x="229602" y="40091"/>
                </a:lnTo>
                <a:lnTo>
                  <a:pt x="229909" y="40193"/>
                </a:lnTo>
                <a:lnTo>
                  <a:pt x="229500" y="40807"/>
                </a:lnTo>
                <a:lnTo>
                  <a:pt x="230011" y="40807"/>
                </a:lnTo>
                <a:lnTo>
                  <a:pt x="229807" y="41011"/>
                </a:lnTo>
                <a:lnTo>
                  <a:pt x="230114" y="41114"/>
                </a:lnTo>
                <a:lnTo>
                  <a:pt x="230216" y="41216"/>
                </a:lnTo>
                <a:lnTo>
                  <a:pt x="230420" y="41114"/>
                </a:lnTo>
                <a:lnTo>
                  <a:pt x="230523" y="40909"/>
                </a:lnTo>
                <a:lnTo>
                  <a:pt x="231955" y="42136"/>
                </a:lnTo>
                <a:lnTo>
                  <a:pt x="231341" y="42136"/>
                </a:lnTo>
                <a:lnTo>
                  <a:pt x="232670" y="44182"/>
                </a:lnTo>
                <a:lnTo>
                  <a:pt x="232568" y="44284"/>
                </a:lnTo>
                <a:lnTo>
                  <a:pt x="232670" y="44386"/>
                </a:lnTo>
                <a:lnTo>
                  <a:pt x="232466" y="44386"/>
                </a:lnTo>
                <a:lnTo>
                  <a:pt x="232875" y="44795"/>
                </a:lnTo>
                <a:lnTo>
                  <a:pt x="233080" y="44591"/>
                </a:lnTo>
                <a:lnTo>
                  <a:pt x="233182" y="44284"/>
                </a:lnTo>
                <a:lnTo>
                  <a:pt x="233489" y="44489"/>
                </a:lnTo>
                <a:lnTo>
                  <a:pt x="233386" y="44284"/>
                </a:lnTo>
                <a:lnTo>
                  <a:pt x="233591" y="44284"/>
                </a:lnTo>
                <a:lnTo>
                  <a:pt x="233693" y="44080"/>
                </a:lnTo>
                <a:lnTo>
                  <a:pt x="234205" y="44182"/>
                </a:lnTo>
                <a:lnTo>
                  <a:pt x="234614" y="43875"/>
                </a:lnTo>
                <a:lnTo>
                  <a:pt x="234614" y="42955"/>
                </a:lnTo>
                <a:lnTo>
                  <a:pt x="231034" y="39170"/>
                </a:lnTo>
                <a:lnTo>
                  <a:pt x="232261" y="38045"/>
                </a:lnTo>
                <a:lnTo>
                  <a:pt x="232057" y="36205"/>
                </a:lnTo>
                <a:lnTo>
                  <a:pt x="232057" y="36205"/>
                </a:lnTo>
                <a:lnTo>
                  <a:pt x="232364" y="36307"/>
                </a:lnTo>
                <a:lnTo>
                  <a:pt x="232670" y="35591"/>
                </a:lnTo>
                <a:lnTo>
                  <a:pt x="232977" y="35591"/>
                </a:lnTo>
                <a:lnTo>
                  <a:pt x="234102" y="36102"/>
                </a:lnTo>
                <a:lnTo>
                  <a:pt x="235739" y="30273"/>
                </a:lnTo>
                <a:lnTo>
                  <a:pt x="232670" y="25773"/>
                </a:lnTo>
                <a:lnTo>
                  <a:pt x="232670" y="25466"/>
                </a:lnTo>
                <a:lnTo>
                  <a:pt x="229909" y="24545"/>
                </a:lnTo>
                <a:lnTo>
                  <a:pt x="230420" y="25159"/>
                </a:lnTo>
                <a:lnTo>
                  <a:pt x="230318" y="25364"/>
                </a:lnTo>
                <a:lnTo>
                  <a:pt x="230114" y="24955"/>
                </a:lnTo>
                <a:lnTo>
                  <a:pt x="230114" y="25159"/>
                </a:lnTo>
                <a:lnTo>
                  <a:pt x="229500" y="25261"/>
                </a:lnTo>
                <a:lnTo>
                  <a:pt x="229602" y="24955"/>
                </a:lnTo>
                <a:lnTo>
                  <a:pt x="228886" y="24648"/>
                </a:lnTo>
                <a:lnTo>
                  <a:pt x="229193" y="25057"/>
                </a:lnTo>
                <a:lnTo>
                  <a:pt x="226841" y="23830"/>
                </a:lnTo>
                <a:lnTo>
                  <a:pt x="228068" y="21068"/>
                </a:lnTo>
                <a:lnTo>
                  <a:pt x="227864" y="20761"/>
                </a:lnTo>
                <a:lnTo>
                  <a:pt x="228170" y="20455"/>
                </a:lnTo>
                <a:lnTo>
                  <a:pt x="228170" y="20045"/>
                </a:lnTo>
                <a:lnTo>
                  <a:pt x="231034" y="19841"/>
                </a:lnTo>
                <a:lnTo>
                  <a:pt x="231034" y="19636"/>
                </a:lnTo>
                <a:lnTo>
                  <a:pt x="232875" y="19841"/>
                </a:lnTo>
                <a:lnTo>
                  <a:pt x="232568" y="19534"/>
                </a:lnTo>
                <a:lnTo>
                  <a:pt x="232875" y="19636"/>
                </a:lnTo>
                <a:lnTo>
                  <a:pt x="232670" y="19432"/>
                </a:lnTo>
                <a:lnTo>
                  <a:pt x="233898" y="19534"/>
                </a:lnTo>
                <a:lnTo>
                  <a:pt x="233795" y="19636"/>
                </a:lnTo>
                <a:lnTo>
                  <a:pt x="235432" y="19841"/>
                </a:lnTo>
                <a:lnTo>
                  <a:pt x="234716" y="19943"/>
                </a:lnTo>
                <a:lnTo>
                  <a:pt x="236250" y="19943"/>
                </a:lnTo>
                <a:lnTo>
                  <a:pt x="236250" y="19841"/>
                </a:lnTo>
                <a:lnTo>
                  <a:pt x="236966" y="19943"/>
                </a:lnTo>
                <a:lnTo>
                  <a:pt x="237068" y="19841"/>
                </a:lnTo>
                <a:lnTo>
                  <a:pt x="237580" y="19841"/>
                </a:lnTo>
                <a:lnTo>
                  <a:pt x="236557" y="19636"/>
                </a:lnTo>
                <a:lnTo>
                  <a:pt x="236148" y="18818"/>
                </a:lnTo>
                <a:lnTo>
                  <a:pt x="236352" y="17489"/>
                </a:lnTo>
                <a:lnTo>
                  <a:pt x="238602" y="17693"/>
                </a:lnTo>
                <a:lnTo>
                  <a:pt x="239011" y="18205"/>
                </a:lnTo>
                <a:lnTo>
                  <a:pt x="239216" y="18102"/>
                </a:lnTo>
                <a:lnTo>
                  <a:pt x="239625" y="18511"/>
                </a:lnTo>
                <a:lnTo>
                  <a:pt x="239932" y="18409"/>
                </a:lnTo>
                <a:lnTo>
                  <a:pt x="240341" y="17591"/>
                </a:lnTo>
                <a:lnTo>
                  <a:pt x="240239" y="17489"/>
                </a:lnTo>
                <a:lnTo>
                  <a:pt x="240648" y="17693"/>
                </a:lnTo>
                <a:lnTo>
                  <a:pt x="239727" y="16773"/>
                </a:lnTo>
                <a:lnTo>
                  <a:pt x="241364" y="16875"/>
                </a:lnTo>
                <a:lnTo>
                  <a:pt x="240648" y="16875"/>
                </a:lnTo>
                <a:lnTo>
                  <a:pt x="241875" y="18307"/>
                </a:lnTo>
                <a:lnTo>
                  <a:pt x="241261" y="18614"/>
                </a:lnTo>
                <a:lnTo>
                  <a:pt x="241261" y="19432"/>
                </a:lnTo>
                <a:lnTo>
                  <a:pt x="241159" y="19534"/>
                </a:lnTo>
                <a:lnTo>
                  <a:pt x="241057" y="20966"/>
                </a:lnTo>
                <a:lnTo>
                  <a:pt x="240648" y="20966"/>
                </a:lnTo>
                <a:lnTo>
                  <a:pt x="240750" y="21170"/>
                </a:lnTo>
                <a:lnTo>
                  <a:pt x="240443" y="21273"/>
                </a:lnTo>
                <a:lnTo>
                  <a:pt x="240852" y="21784"/>
                </a:lnTo>
                <a:lnTo>
                  <a:pt x="240852" y="22398"/>
                </a:lnTo>
                <a:lnTo>
                  <a:pt x="246784" y="27716"/>
                </a:lnTo>
                <a:lnTo>
                  <a:pt x="247091" y="26898"/>
                </a:lnTo>
                <a:lnTo>
                  <a:pt x="246273" y="25773"/>
                </a:lnTo>
                <a:lnTo>
                  <a:pt x="246273" y="25773"/>
                </a:lnTo>
                <a:lnTo>
                  <a:pt x="246580" y="25977"/>
                </a:lnTo>
                <a:lnTo>
                  <a:pt x="247398" y="25773"/>
                </a:lnTo>
                <a:lnTo>
                  <a:pt x="246477" y="24852"/>
                </a:lnTo>
                <a:lnTo>
                  <a:pt x="246580" y="24341"/>
                </a:lnTo>
                <a:lnTo>
                  <a:pt x="247193" y="24341"/>
                </a:lnTo>
                <a:lnTo>
                  <a:pt x="246068" y="22705"/>
                </a:lnTo>
                <a:lnTo>
                  <a:pt x="246170" y="22398"/>
                </a:lnTo>
                <a:lnTo>
                  <a:pt x="246375" y="22807"/>
                </a:lnTo>
                <a:lnTo>
                  <a:pt x="246784" y="22705"/>
                </a:lnTo>
                <a:lnTo>
                  <a:pt x="245045" y="21170"/>
                </a:lnTo>
                <a:lnTo>
                  <a:pt x="244330" y="21068"/>
                </a:lnTo>
                <a:lnTo>
                  <a:pt x="244432" y="21273"/>
                </a:lnTo>
                <a:lnTo>
                  <a:pt x="243614" y="20761"/>
                </a:lnTo>
                <a:lnTo>
                  <a:pt x="243307" y="19943"/>
                </a:lnTo>
                <a:lnTo>
                  <a:pt x="243409" y="19943"/>
                </a:lnTo>
                <a:lnTo>
                  <a:pt x="242898" y="19227"/>
                </a:lnTo>
                <a:lnTo>
                  <a:pt x="244023" y="19227"/>
                </a:lnTo>
                <a:lnTo>
                  <a:pt x="243818" y="19023"/>
                </a:lnTo>
                <a:lnTo>
                  <a:pt x="244330" y="18716"/>
                </a:lnTo>
                <a:lnTo>
                  <a:pt x="244943" y="19227"/>
                </a:lnTo>
                <a:lnTo>
                  <a:pt x="244943" y="18920"/>
                </a:lnTo>
                <a:lnTo>
                  <a:pt x="245250" y="18716"/>
                </a:lnTo>
                <a:lnTo>
                  <a:pt x="247807" y="19125"/>
                </a:lnTo>
                <a:lnTo>
                  <a:pt x="247398" y="18716"/>
                </a:lnTo>
                <a:lnTo>
                  <a:pt x="247909" y="18102"/>
                </a:lnTo>
                <a:lnTo>
                  <a:pt x="247807" y="18000"/>
                </a:lnTo>
                <a:lnTo>
                  <a:pt x="247909" y="17898"/>
                </a:lnTo>
                <a:lnTo>
                  <a:pt x="248011" y="17898"/>
                </a:lnTo>
                <a:lnTo>
                  <a:pt x="247807" y="17693"/>
                </a:lnTo>
                <a:lnTo>
                  <a:pt x="248011" y="17795"/>
                </a:lnTo>
                <a:lnTo>
                  <a:pt x="248011" y="17489"/>
                </a:lnTo>
                <a:lnTo>
                  <a:pt x="249545" y="16773"/>
                </a:lnTo>
                <a:lnTo>
                  <a:pt x="249136" y="16568"/>
                </a:lnTo>
                <a:lnTo>
                  <a:pt x="251182" y="16977"/>
                </a:lnTo>
                <a:lnTo>
                  <a:pt x="251080" y="16670"/>
                </a:lnTo>
                <a:lnTo>
                  <a:pt x="249443" y="15852"/>
                </a:lnTo>
                <a:lnTo>
                  <a:pt x="249443" y="15852"/>
                </a:lnTo>
                <a:lnTo>
                  <a:pt x="249545" y="15955"/>
                </a:lnTo>
                <a:lnTo>
                  <a:pt x="249545" y="15955"/>
                </a:lnTo>
                <a:lnTo>
                  <a:pt x="249136" y="15750"/>
                </a:lnTo>
                <a:lnTo>
                  <a:pt x="249239" y="15750"/>
                </a:lnTo>
                <a:lnTo>
                  <a:pt x="248011" y="15034"/>
                </a:lnTo>
                <a:lnTo>
                  <a:pt x="248114" y="15239"/>
                </a:lnTo>
                <a:lnTo>
                  <a:pt x="245045" y="14830"/>
                </a:lnTo>
                <a:lnTo>
                  <a:pt x="246682" y="14625"/>
                </a:lnTo>
                <a:lnTo>
                  <a:pt x="245761" y="14420"/>
                </a:lnTo>
                <a:lnTo>
                  <a:pt x="248318" y="14420"/>
                </a:lnTo>
                <a:lnTo>
                  <a:pt x="237375" y="10125"/>
                </a:lnTo>
                <a:lnTo>
                  <a:pt x="237477" y="10227"/>
                </a:lnTo>
                <a:lnTo>
                  <a:pt x="235330" y="10023"/>
                </a:lnTo>
                <a:lnTo>
                  <a:pt x="236864" y="11148"/>
                </a:lnTo>
                <a:lnTo>
                  <a:pt x="236864" y="11148"/>
                </a:lnTo>
                <a:lnTo>
                  <a:pt x="234000" y="10330"/>
                </a:lnTo>
                <a:lnTo>
                  <a:pt x="233795" y="10432"/>
                </a:lnTo>
                <a:lnTo>
                  <a:pt x="230523" y="10432"/>
                </a:lnTo>
                <a:lnTo>
                  <a:pt x="231136" y="11352"/>
                </a:lnTo>
                <a:lnTo>
                  <a:pt x="231136" y="11352"/>
                </a:lnTo>
                <a:lnTo>
                  <a:pt x="222034" y="9205"/>
                </a:lnTo>
                <a:lnTo>
                  <a:pt x="222239" y="9205"/>
                </a:lnTo>
                <a:lnTo>
                  <a:pt x="219375" y="8591"/>
                </a:lnTo>
                <a:lnTo>
                  <a:pt x="219886" y="8489"/>
                </a:lnTo>
                <a:lnTo>
                  <a:pt x="217636" y="8080"/>
                </a:lnTo>
                <a:lnTo>
                  <a:pt x="217330" y="8591"/>
                </a:lnTo>
                <a:lnTo>
                  <a:pt x="216614" y="8489"/>
                </a:lnTo>
                <a:lnTo>
                  <a:pt x="217023" y="8489"/>
                </a:lnTo>
                <a:lnTo>
                  <a:pt x="216716" y="8182"/>
                </a:lnTo>
                <a:lnTo>
                  <a:pt x="215693" y="8182"/>
                </a:lnTo>
                <a:lnTo>
                  <a:pt x="216920" y="8080"/>
                </a:lnTo>
                <a:lnTo>
                  <a:pt x="212727" y="7670"/>
                </a:lnTo>
                <a:lnTo>
                  <a:pt x="213341" y="7875"/>
                </a:lnTo>
                <a:lnTo>
                  <a:pt x="212420" y="8080"/>
                </a:lnTo>
                <a:lnTo>
                  <a:pt x="213239" y="8182"/>
                </a:lnTo>
                <a:lnTo>
                  <a:pt x="213034" y="8284"/>
                </a:lnTo>
                <a:lnTo>
                  <a:pt x="212932" y="8386"/>
                </a:lnTo>
                <a:lnTo>
                  <a:pt x="213852" y="8795"/>
                </a:lnTo>
                <a:lnTo>
                  <a:pt x="212830" y="8795"/>
                </a:lnTo>
                <a:lnTo>
                  <a:pt x="213034" y="9000"/>
                </a:lnTo>
                <a:lnTo>
                  <a:pt x="212830" y="9000"/>
                </a:lnTo>
                <a:lnTo>
                  <a:pt x="213034" y="9102"/>
                </a:lnTo>
                <a:lnTo>
                  <a:pt x="210886" y="8693"/>
                </a:lnTo>
                <a:lnTo>
                  <a:pt x="210580" y="8898"/>
                </a:lnTo>
                <a:lnTo>
                  <a:pt x="208739" y="8591"/>
                </a:lnTo>
                <a:lnTo>
                  <a:pt x="209045" y="9000"/>
                </a:lnTo>
                <a:lnTo>
                  <a:pt x="209045" y="9409"/>
                </a:lnTo>
                <a:lnTo>
                  <a:pt x="208534" y="9307"/>
                </a:lnTo>
                <a:lnTo>
                  <a:pt x="206591" y="8693"/>
                </a:lnTo>
                <a:lnTo>
                  <a:pt x="206898" y="8591"/>
                </a:lnTo>
                <a:lnTo>
                  <a:pt x="205057" y="8080"/>
                </a:lnTo>
                <a:lnTo>
                  <a:pt x="206386" y="8284"/>
                </a:lnTo>
                <a:lnTo>
                  <a:pt x="205364" y="7977"/>
                </a:lnTo>
                <a:lnTo>
                  <a:pt x="205773" y="7773"/>
                </a:lnTo>
                <a:lnTo>
                  <a:pt x="201068" y="7057"/>
                </a:lnTo>
                <a:lnTo>
                  <a:pt x="201682" y="7364"/>
                </a:lnTo>
                <a:lnTo>
                  <a:pt x="201170" y="7568"/>
                </a:lnTo>
                <a:lnTo>
                  <a:pt x="201477" y="7670"/>
                </a:lnTo>
                <a:lnTo>
                  <a:pt x="198205" y="7159"/>
                </a:lnTo>
                <a:lnTo>
                  <a:pt x="195034" y="7159"/>
                </a:lnTo>
                <a:lnTo>
                  <a:pt x="195443" y="7261"/>
                </a:lnTo>
                <a:lnTo>
                  <a:pt x="195545" y="7568"/>
                </a:lnTo>
                <a:lnTo>
                  <a:pt x="195955" y="7875"/>
                </a:lnTo>
                <a:lnTo>
                  <a:pt x="195545" y="7670"/>
                </a:lnTo>
                <a:lnTo>
                  <a:pt x="195545" y="7568"/>
                </a:lnTo>
                <a:lnTo>
                  <a:pt x="194830" y="7159"/>
                </a:lnTo>
                <a:lnTo>
                  <a:pt x="194830" y="6955"/>
                </a:lnTo>
                <a:lnTo>
                  <a:pt x="194216" y="6750"/>
                </a:lnTo>
                <a:lnTo>
                  <a:pt x="194011" y="6955"/>
                </a:lnTo>
                <a:lnTo>
                  <a:pt x="193193" y="6750"/>
                </a:lnTo>
                <a:lnTo>
                  <a:pt x="193295" y="6750"/>
                </a:lnTo>
                <a:lnTo>
                  <a:pt x="192989" y="6648"/>
                </a:lnTo>
                <a:lnTo>
                  <a:pt x="193091" y="6750"/>
                </a:lnTo>
                <a:lnTo>
                  <a:pt x="192375" y="6955"/>
                </a:lnTo>
                <a:lnTo>
                  <a:pt x="193193" y="6955"/>
                </a:lnTo>
                <a:lnTo>
                  <a:pt x="190432" y="7773"/>
                </a:lnTo>
                <a:lnTo>
                  <a:pt x="191966" y="6648"/>
                </a:lnTo>
                <a:lnTo>
                  <a:pt x="191966" y="6443"/>
                </a:lnTo>
                <a:lnTo>
                  <a:pt x="193193" y="5830"/>
                </a:lnTo>
                <a:lnTo>
                  <a:pt x="192068" y="5216"/>
                </a:lnTo>
                <a:lnTo>
                  <a:pt x="192068" y="5216"/>
                </a:lnTo>
                <a:lnTo>
                  <a:pt x="192989" y="5523"/>
                </a:lnTo>
                <a:lnTo>
                  <a:pt x="191966" y="4909"/>
                </a:lnTo>
                <a:lnTo>
                  <a:pt x="191966" y="5114"/>
                </a:lnTo>
                <a:lnTo>
                  <a:pt x="188489" y="4602"/>
                </a:lnTo>
                <a:lnTo>
                  <a:pt x="188489" y="4602"/>
                </a:lnTo>
                <a:lnTo>
                  <a:pt x="188591" y="4705"/>
                </a:lnTo>
                <a:lnTo>
                  <a:pt x="187670" y="4705"/>
                </a:lnTo>
                <a:lnTo>
                  <a:pt x="187977" y="4398"/>
                </a:lnTo>
                <a:lnTo>
                  <a:pt x="185830" y="4295"/>
                </a:lnTo>
                <a:lnTo>
                  <a:pt x="186648" y="4091"/>
                </a:lnTo>
                <a:lnTo>
                  <a:pt x="185114" y="3784"/>
                </a:lnTo>
                <a:close/>
                <a:moveTo>
                  <a:pt x="252818" y="91125"/>
                </a:moveTo>
                <a:lnTo>
                  <a:pt x="252307" y="92455"/>
                </a:lnTo>
                <a:lnTo>
                  <a:pt x="252205" y="92352"/>
                </a:lnTo>
                <a:lnTo>
                  <a:pt x="252000" y="92966"/>
                </a:lnTo>
                <a:lnTo>
                  <a:pt x="252102" y="93170"/>
                </a:lnTo>
                <a:lnTo>
                  <a:pt x="250364" y="97875"/>
                </a:lnTo>
                <a:lnTo>
                  <a:pt x="249341" y="98080"/>
                </a:lnTo>
                <a:lnTo>
                  <a:pt x="246375" y="95727"/>
                </a:lnTo>
                <a:lnTo>
                  <a:pt x="246170" y="95011"/>
                </a:lnTo>
                <a:lnTo>
                  <a:pt x="246886" y="93580"/>
                </a:lnTo>
                <a:lnTo>
                  <a:pt x="247091" y="93682"/>
                </a:lnTo>
                <a:lnTo>
                  <a:pt x="247705" y="92761"/>
                </a:lnTo>
                <a:lnTo>
                  <a:pt x="247193" y="92455"/>
                </a:lnTo>
                <a:lnTo>
                  <a:pt x="247091" y="92864"/>
                </a:lnTo>
                <a:lnTo>
                  <a:pt x="246784" y="92352"/>
                </a:lnTo>
                <a:lnTo>
                  <a:pt x="246886" y="92148"/>
                </a:lnTo>
                <a:lnTo>
                  <a:pt x="246886" y="92148"/>
                </a:lnTo>
                <a:lnTo>
                  <a:pt x="246170" y="92557"/>
                </a:lnTo>
                <a:lnTo>
                  <a:pt x="244227" y="91841"/>
                </a:lnTo>
                <a:lnTo>
                  <a:pt x="244023" y="91841"/>
                </a:lnTo>
                <a:lnTo>
                  <a:pt x="243716" y="91534"/>
                </a:lnTo>
                <a:lnTo>
                  <a:pt x="243307" y="91534"/>
                </a:lnTo>
                <a:lnTo>
                  <a:pt x="243818" y="91841"/>
                </a:lnTo>
                <a:lnTo>
                  <a:pt x="243920" y="92455"/>
                </a:lnTo>
                <a:lnTo>
                  <a:pt x="243614" y="92659"/>
                </a:lnTo>
                <a:lnTo>
                  <a:pt x="242591" y="92455"/>
                </a:lnTo>
                <a:lnTo>
                  <a:pt x="242182" y="92966"/>
                </a:lnTo>
                <a:lnTo>
                  <a:pt x="241977" y="92864"/>
                </a:lnTo>
                <a:lnTo>
                  <a:pt x="241977" y="93068"/>
                </a:lnTo>
                <a:lnTo>
                  <a:pt x="241773" y="93068"/>
                </a:lnTo>
                <a:lnTo>
                  <a:pt x="241466" y="93375"/>
                </a:lnTo>
                <a:lnTo>
                  <a:pt x="241466" y="93784"/>
                </a:lnTo>
                <a:lnTo>
                  <a:pt x="241159" y="93989"/>
                </a:lnTo>
                <a:lnTo>
                  <a:pt x="240852" y="95011"/>
                </a:lnTo>
                <a:lnTo>
                  <a:pt x="240955" y="95318"/>
                </a:lnTo>
                <a:lnTo>
                  <a:pt x="240750" y="95625"/>
                </a:lnTo>
                <a:lnTo>
                  <a:pt x="239420" y="95727"/>
                </a:lnTo>
                <a:lnTo>
                  <a:pt x="239318" y="95727"/>
                </a:lnTo>
                <a:lnTo>
                  <a:pt x="239318" y="95011"/>
                </a:lnTo>
                <a:lnTo>
                  <a:pt x="238500" y="94193"/>
                </a:lnTo>
                <a:lnTo>
                  <a:pt x="238295" y="94500"/>
                </a:lnTo>
                <a:lnTo>
                  <a:pt x="237784" y="94602"/>
                </a:lnTo>
                <a:lnTo>
                  <a:pt x="237375" y="95114"/>
                </a:lnTo>
                <a:lnTo>
                  <a:pt x="237273" y="95011"/>
                </a:lnTo>
                <a:lnTo>
                  <a:pt x="237273" y="94705"/>
                </a:lnTo>
                <a:lnTo>
                  <a:pt x="236557" y="95932"/>
                </a:lnTo>
                <a:lnTo>
                  <a:pt x="236250" y="95727"/>
                </a:lnTo>
                <a:lnTo>
                  <a:pt x="235943" y="96443"/>
                </a:lnTo>
                <a:lnTo>
                  <a:pt x="236148" y="96341"/>
                </a:lnTo>
                <a:lnTo>
                  <a:pt x="236045" y="96545"/>
                </a:lnTo>
                <a:lnTo>
                  <a:pt x="235841" y="96648"/>
                </a:lnTo>
                <a:lnTo>
                  <a:pt x="236148" y="96955"/>
                </a:lnTo>
                <a:lnTo>
                  <a:pt x="235023" y="97057"/>
                </a:lnTo>
                <a:lnTo>
                  <a:pt x="235125" y="97670"/>
                </a:lnTo>
                <a:lnTo>
                  <a:pt x="234818" y="98080"/>
                </a:lnTo>
                <a:lnTo>
                  <a:pt x="234614" y="97364"/>
                </a:lnTo>
                <a:lnTo>
                  <a:pt x="234307" y="97159"/>
                </a:lnTo>
                <a:lnTo>
                  <a:pt x="233795" y="97568"/>
                </a:lnTo>
                <a:lnTo>
                  <a:pt x="233489" y="98795"/>
                </a:lnTo>
                <a:lnTo>
                  <a:pt x="225511" y="103193"/>
                </a:lnTo>
                <a:lnTo>
                  <a:pt x="225614" y="102477"/>
                </a:lnTo>
                <a:lnTo>
                  <a:pt x="224591" y="105034"/>
                </a:lnTo>
                <a:lnTo>
                  <a:pt x="224795" y="106466"/>
                </a:lnTo>
                <a:lnTo>
                  <a:pt x="224386" y="106977"/>
                </a:lnTo>
                <a:lnTo>
                  <a:pt x="224386" y="107386"/>
                </a:lnTo>
                <a:lnTo>
                  <a:pt x="224080" y="106875"/>
                </a:lnTo>
                <a:lnTo>
                  <a:pt x="223977" y="106977"/>
                </a:lnTo>
                <a:lnTo>
                  <a:pt x="223875" y="106977"/>
                </a:lnTo>
                <a:lnTo>
                  <a:pt x="224284" y="113318"/>
                </a:lnTo>
                <a:lnTo>
                  <a:pt x="222955" y="115261"/>
                </a:lnTo>
                <a:lnTo>
                  <a:pt x="223159" y="115364"/>
                </a:lnTo>
                <a:lnTo>
                  <a:pt x="223568" y="115773"/>
                </a:lnTo>
                <a:lnTo>
                  <a:pt x="228989" y="114852"/>
                </a:lnTo>
                <a:lnTo>
                  <a:pt x="229193" y="114955"/>
                </a:lnTo>
                <a:lnTo>
                  <a:pt x="237068" y="112500"/>
                </a:lnTo>
                <a:lnTo>
                  <a:pt x="239932" y="113216"/>
                </a:lnTo>
                <a:lnTo>
                  <a:pt x="240136" y="113523"/>
                </a:lnTo>
                <a:lnTo>
                  <a:pt x="240034" y="113727"/>
                </a:lnTo>
                <a:lnTo>
                  <a:pt x="240341" y="115364"/>
                </a:lnTo>
                <a:lnTo>
                  <a:pt x="240034" y="115568"/>
                </a:lnTo>
                <a:lnTo>
                  <a:pt x="240341" y="115977"/>
                </a:lnTo>
                <a:lnTo>
                  <a:pt x="240648" y="115977"/>
                </a:lnTo>
                <a:lnTo>
                  <a:pt x="240648" y="115670"/>
                </a:lnTo>
                <a:lnTo>
                  <a:pt x="243205" y="113523"/>
                </a:lnTo>
                <a:lnTo>
                  <a:pt x="241261" y="116284"/>
                </a:lnTo>
                <a:lnTo>
                  <a:pt x="242795" y="115159"/>
                </a:lnTo>
                <a:lnTo>
                  <a:pt x="242795" y="115977"/>
                </a:lnTo>
                <a:lnTo>
                  <a:pt x="242182" y="116693"/>
                </a:lnTo>
                <a:lnTo>
                  <a:pt x="242182" y="116693"/>
                </a:lnTo>
                <a:lnTo>
                  <a:pt x="242898" y="116489"/>
                </a:lnTo>
                <a:lnTo>
                  <a:pt x="243000" y="116591"/>
                </a:lnTo>
                <a:lnTo>
                  <a:pt x="243102" y="116591"/>
                </a:lnTo>
                <a:lnTo>
                  <a:pt x="243102" y="116693"/>
                </a:lnTo>
                <a:lnTo>
                  <a:pt x="243000" y="116591"/>
                </a:lnTo>
                <a:lnTo>
                  <a:pt x="242898" y="116591"/>
                </a:lnTo>
                <a:lnTo>
                  <a:pt x="243000" y="119148"/>
                </a:lnTo>
                <a:lnTo>
                  <a:pt x="244739" y="119864"/>
                </a:lnTo>
                <a:lnTo>
                  <a:pt x="246273" y="119352"/>
                </a:lnTo>
                <a:lnTo>
                  <a:pt x="246170" y="119352"/>
                </a:lnTo>
                <a:lnTo>
                  <a:pt x="246784" y="119148"/>
                </a:lnTo>
                <a:lnTo>
                  <a:pt x="246784" y="119148"/>
                </a:lnTo>
                <a:lnTo>
                  <a:pt x="246273" y="119557"/>
                </a:lnTo>
                <a:lnTo>
                  <a:pt x="246989" y="119557"/>
                </a:lnTo>
                <a:lnTo>
                  <a:pt x="246784" y="119761"/>
                </a:lnTo>
                <a:lnTo>
                  <a:pt x="247193" y="120375"/>
                </a:lnTo>
                <a:lnTo>
                  <a:pt x="247500" y="120068"/>
                </a:lnTo>
                <a:lnTo>
                  <a:pt x="247295" y="120068"/>
                </a:lnTo>
                <a:lnTo>
                  <a:pt x="254148" y="115057"/>
                </a:lnTo>
                <a:lnTo>
                  <a:pt x="254045" y="114955"/>
                </a:lnTo>
                <a:lnTo>
                  <a:pt x="258648" y="109432"/>
                </a:lnTo>
                <a:lnTo>
                  <a:pt x="259261" y="106773"/>
                </a:lnTo>
                <a:lnTo>
                  <a:pt x="258648" y="104932"/>
                </a:lnTo>
                <a:lnTo>
                  <a:pt x="258034" y="104420"/>
                </a:lnTo>
                <a:lnTo>
                  <a:pt x="257932" y="103193"/>
                </a:lnTo>
                <a:lnTo>
                  <a:pt x="257318" y="103193"/>
                </a:lnTo>
                <a:lnTo>
                  <a:pt x="257318" y="103091"/>
                </a:lnTo>
                <a:lnTo>
                  <a:pt x="257114" y="103091"/>
                </a:lnTo>
                <a:lnTo>
                  <a:pt x="256909" y="101148"/>
                </a:lnTo>
                <a:lnTo>
                  <a:pt x="254966" y="99614"/>
                </a:lnTo>
                <a:lnTo>
                  <a:pt x="254761" y="95318"/>
                </a:lnTo>
                <a:lnTo>
                  <a:pt x="254250" y="94807"/>
                </a:lnTo>
                <a:lnTo>
                  <a:pt x="253739" y="94909"/>
                </a:lnTo>
                <a:lnTo>
                  <a:pt x="252920" y="91227"/>
                </a:lnTo>
                <a:lnTo>
                  <a:pt x="252818" y="91125"/>
                </a:lnTo>
                <a:close/>
                <a:moveTo>
                  <a:pt x="272352" y="115466"/>
                </a:moveTo>
                <a:lnTo>
                  <a:pt x="272352" y="116591"/>
                </a:lnTo>
                <a:lnTo>
                  <a:pt x="272659" y="116386"/>
                </a:lnTo>
                <a:lnTo>
                  <a:pt x="272352" y="116693"/>
                </a:lnTo>
                <a:lnTo>
                  <a:pt x="272352" y="117511"/>
                </a:lnTo>
                <a:lnTo>
                  <a:pt x="272557" y="117000"/>
                </a:lnTo>
                <a:lnTo>
                  <a:pt x="272557" y="117307"/>
                </a:lnTo>
                <a:lnTo>
                  <a:pt x="272659" y="117205"/>
                </a:lnTo>
                <a:lnTo>
                  <a:pt x="272455" y="117716"/>
                </a:lnTo>
                <a:lnTo>
                  <a:pt x="272352" y="117614"/>
                </a:lnTo>
                <a:lnTo>
                  <a:pt x="272352" y="118125"/>
                </a:lnTo>
                <a:lnTo>
                  <a:pt x="272659" y="118227"/>
                </a:lnTo>
                <a:lnTo>
                  <a:pt x="272352" y="118330"/>
                </a:lnTo>
                <a:lnTo>
                  <a:pt x="272352" y="118227"/>
                </a:lnTo>
                <a:lnTo>
                  <a:pt x="270920" y="120170"/>
                </a:lnTo>
                <a:lnTo>
                  <a:pt x="270205" y="120477"/>
                </a:lnTo>
                <a:lnTo>
                  <a:pt x="270716" y="121398"/>
                </a:lnTo>
                <a:lnTo>
                  <a:pt x="269386" y="122523"/>
                </a:lnTo>
                <a:lnTo>
                  <a:pt x="269591" y="122420"/>
                </a:lnTo>
                <a:lnTo>
                  <a:pt x="269489" y="122625"/>
                </a:lnTo>
                <a:lnTo>
                  <a:pt x="270102" y="122625"/>
                </a:lnTo>
                <a:lnTo>
                  <a:pt x="275216" y="118739"/>
                </a:lnTo>
                <a:lnTo>
                  <a:pt x="274091" y="119148"/>
                </a:lnTo>
                <a:lnTo>
                  <a:pt x="273273" y="118739"/>
                </a:lnTo>
                <a:lnTo>
                  <a:pt x="273580" y="117818"/>
                </a:lnTo>
                <a:lnTo>
                  <a:pt x="273477" y="117818"/>
                </a:lnTo>
                <a:lnTo>
                  <a:pt x="273477" y="117614"/>
                </a:lnTo>
                <a:lnTo>
                  <a:pt x="273170" y="118330"/>
                </a:lnTo>
                <a:lnTo>
                  <a:pt x="272659" y="117920"/>
                </a:lnTo>
                <a:lnTo>
                  <a:pt x="273273" y="116284"/>
                </a:lnTo>
                <a:lnTo>
                  <a:pt x="273068" y="116386"/>
                </a:lnTo>
                <a:lnTo>
                  <a:pt x="272761" y="115875"/>
                </a:lnTo>
                <a:lnTo>
                  <a:pt x="272557" y="115977"/>
                </a:lnTo>
                <a:lnTo>
                  <a:pt x="272557" y="115977"/>
                </a:lnTo>
                <a:lnTo>
                  <a:pt x="272659" y="115466"/>
                </a:lnTo>
                <a:close/>
                <a:moveTo>
                  <a:pt x="246959" y="123166"/>
                </a:moveTo>
                <a:lnTo>
                  <a:pt x="246901" y="123224"/>
                </a:lnTo>
                <a:lnTo>
                  <a:pt x="246901" y="123224"/>
                </a:lnTo>
                <a:lnTo>
                  <a:pt x="246959" y="123166"/>
                </a:lnTo>
                <a:close/>
                <a:moveTo>
                  <a:pt x="246901" y="123224"/>
                </a:moveTo>
                <a:lnTo>
                  <a:pt x="246886" y="123239"/>
                </a:lnTo>
                <a:lnTo>
                  <a:pt x="246784" y="123443"/>
                </a:lnTo>
                <a:lnTo>
                  <a:pt x="246784" y="123443"/>
                </a:lnTo>
                <a:lnTo>
                  <a:pt x="246901" y="123224"/>
                </a:lnTo>
                <a:close/>
                <a:moveTo>
                  <a:pt x="244841" y="121807"/>
                </a:moveTo>
                <a:lnTo>
                  <a:pt x="244330" y="123341"/>
                </a:lnTo>
                <a:lnTo>
                  <a:pt x="244432" y="123341"/>
                </a:lnTo>
                <a:lnTo>
                  <a:pt x="244330" y="123648"/>
                </a:lnTo>
                <a:lnTo>
                  <a:pt x="244227" y="123443"/>
                </a:lnTo>
                <a:lnTo>
                  <a:pt x="244330" y="124466"/>
                </a:lnTo>
                <a:lnTo>
                  <a:pt x="244023" y="124670"/>
                </a:lnTo>
                <a:lnTo>
                  <a:pt x="244739" y="124670"/>
                </a:lnTo>
                <a:lnTo>
                  <a:pt x="245659" y="123955"/>
                </a:lnTo>
                <a:lnTo>
                  <a:pt x="245557" y="124159"/>
                </a:lnTo>
                <a:lnTo>
                  <a:pt x="245557" y="124159"/>
                </a:lnTo>
                <a:lnTo>
                  <a:pt x="245966" y="124057"/>
                </a:lnTo>
                <a:lnTo>
                  <a:pt x="245761" y="124364"/>
                </a:lnTo>
                <a:lnTo>
                  <a:pt x="246901" y="123224"/>
                </a:lnTo>
                <a:lnTo>
                  <a:pt x="247602" y="121909"/>
                </a:lnTo>
                <a:lnTo>
                  <a:pt x="246375" y="122318"/>
                </a:lnTo>
                <a:lnTo>
                  <a:pt x="244841" y="121807"/>
                </a:lnTo>
                <a:close/>
                <a:moveTo>
                  <a:pt x="265623" y="124957"/>
                </a:moveTo>
                <a:lnTo>
                  <a:pt x="265500" y="124977"/>
                </a:lnTo>
                <a:lnTo>
                  <a:pt x="265705" y="124977"/>
                </a:lnTo>
                <a:lnTo>
                  <a:pt x="265623" y="124957"/>
                </a:lnTo>
                <a:close/>
                <a:moveTo>
                  <a:pt x="268568" y="121705"/>
                </a:moveTo>
                <a:lnTo>
                  <a:pt x="265091" y="124057"/>
                </a:lnTo>
                <a:lnTo>
                  <a:pt x="265193" y="123852"/>
                </a:lnTo>
                <a:lnTo>
                  <a:pt x="265193" y="123852"/>
                </a:lnTo>
                <a:lnTo>
                  <a:pt x="264784" y="124159"/>
                </a:lnTo>
                <a:lnTo>
                  <a:pt x="264580" y="124261"/>
                </a:lnTo>
                <a:lnTo>
                  <a:pt x="264375" y="124261"/>
                </a:lnTo>
                <a:lnTo>
                  <a:pt x="264375" y="124364"/>
                </a:lnTo>
                <a:lnTo>
                  <a:pt x="260489" y="126102"/>
                </a:lnTo>
                <a:lnTo>
                  <a:pt x="260489" y="126102"/>
                </a:lnTo>
                <a:lnTo>
                  <a:pt x="260591" y="126000"/>
                </a:lnTo>
                <a:lnTo>
                  <a:pt x="259466" y="126818"/>
                </a:lnTo>
                <a:lnTo>
                  <a:pt x="259670" y="126818"/>
                </a:lnTo>
                <a:lnTo>
                  <a:pt x="259364" y="126920"/>
                </a:lnTo>
                <a:lnTo>
                  <a:pt x="259568" y="126920"/>
                </a:lnTo>
                <a:lnTo>
                  <a:pt x="259063" y="127173"/>
                </a:lnTo>
                <a:lnTo>
                  <a:pt x="259063" y="127173"/>
                </a:lnTo>
                <a:lnTo>
                  <a:pt x="259159" y="127125"/>
                </a:lnTo>
                <a:lnTo>
                  <a:pt x="258955" y="127330"/>
                </a:lnTo>
                <a:lnTo>
                  <a:pt x="259261" y="127227"/>
                </a:lnTo>
                <a:lnTo>
                  <a:pt x="258955" y="127432"/>
                </a:lnTo>
                <a:lnTo>
                  <a:pt x="259670" y="127636"/>
                </a:lnTo>
                <a:lnTo>
                  <a:pt x="259875" y="127841"/>
                </a:lnTo>
                <a:lnTo>
                  <a:pt x="265295" y="124875"/>
                </a:lnTo>
                <a:lnTo>
                  <a:pt x="265623" y="124957"/>
                </a:lnTo>
                <a:lnTo>
                  <a:pt x="265623" y="124957"/>
                </a:lnTo>
                <a:lnTo>
                  <a:pt x="266114" y="124875"/>
                </a:lnTo>
                <a:lnTo>
                  <a:pt x="266011" y="124670"/>
                </a:lnTo>
                <a:lnTo>
                  <a:pt x="265909" y="124670"/>
                </a:lnTo>
                <a:lnTo>
                  <a:pt x="269284" y="122318"/>
                </a:lnTo>
                <a:lnTo>
                  <a:pt x="268875" y="122420"/>
                </a:lnTo>
                <a:lnTo>
                  <a:pt x="268875" y="122420"/>
                </a:lnTo>
                <a:lnTo>
                  <a:pt x="269080" y="122318"/>
                </a:lnTo>
                <a:lnTo>
                  <a:pt x="269284" y="122216"/>
                </a:lnTo>
                <a:lnTo>
                  <a:pt x="269284" y="122216"/>
                </a:lnTo>
                <a:lnTo>
                  <a:pt x="268670" y="122420"/>
                </a:lnTo>
                <a:lnTo>
                  <a:pt x="269080" y="122114"/>
                </a:lnTo>
                <a:lnTo>
                  <a:pt x="268159" y="122420"/>
                </a:lnTo>
                <a:lnTo>
                  <a:pt x="268261" y="122011"/>
                </a:lnTo>
                <a:lnTo>
                  <a:pt x="268568" y="121705"/>
                </a:lnTo>
                <a:close/>
                <a:moveTo>
                  <a:pt x="76909" y="132648"/>
                </a:moveTo>
                <a:lnTo>
                  <a:pt x="77216" y="132852"/>
                </a:lnTo>
                <a:lnTo>
                  <a:pt x="77011" y="132955"/>
                </a:lnTo>
                <a:lnTo>
                  <a:pt x="77216" y="133057"/>
                </a:lnTo>
                <a:lnTo>
                  <a:pt x="76807" y="133261"/>
                </a:lnTo>
                <a:lnTo>
                  <a:pt x="77625" y="133057"/>
                </a:lnTo>
                <a:lnTo>
                  <a:pt x="77830" y="132750"/>
                </a:lnTo>
                <a:lnTo>
                  <a:pt x="76909" y="132648"/>
                </a:lnTo>
                <a:close/>
                <a:moveTo>
                  <a:pt x="78136" y="132545"/>
                </a:moveTo>
                <a:lnTo>
                  <a:pt x="78136" y="133261"/>
                </a:lnTo>
                <a:lnTo>
                  <a:pt x="78648" y="133364"/>
                </a:lnTo>
                <a:lnTo>
                  <a:pt x="78545" y="133159"/>
                </a:lnTo>
                <a:lnTo>
                  <a:pt x="78852" y="133057"/>
                </a:lnTo>
                <a:lnTo>
                  <a:pt x="78955" y="132852"/>
                </a:lnTo>
                <a:lnTo>
                  <a:pt x="79057" y="132750"/>
                </a:lnTo>
                <a:lnTo>
                  <a:pt x="78750" y="132852"/>
                </a:lnTo>
                <a:lnTo>
                  <a:pt x="78443" y="132648"/>
                </a:lnTo>
                <a:lnTo>
                  <a:pt x="78545" y="132648"/>
                </a:lnTo>
                <a:lnTo>
                  <a:pt x="78136" y="132545"/>
                </a:lnTo>
                <a:close/>
                <a:moveTo>
                  <a:pt x="78136" y="133261"/>
                </a:moveTo>
                <a:lnTo>
                  <a:pt x="78136" y="133568"/>
                </a:lnTo>
                <a:lnTo>
                  <a:pt x="78341" y="133364"/>
                </a:lnTo>
                <a:lnTo>
                  <a:pt x="78136" y="133261"/>
                </a:lnTo>
                <a:close/>
                <a:moveTo>
                  <a:pt x="68830" y="133875"/>
                </a:moveTo>
                <a:lnTo>
                  <a:pt x="67970" y="133970"/>
                </a:lnTo>
                <a:lnTo>
                  <a:pt x="67970" y="133970"/>
                </a:lnTo>
                <a:lnTo>
                  <a:pt x="68114" y="133875"/>
                </a:lnTo>
                <a:close/>
                <a:moveTo>
                  <a:pt x="63920" y="8386"/>
                </a:moveTo>
                <a:lnTo>
                  <a:pt x="62795" y="8795"/>
                </a:lnTo>
                <a:lnTo>
                  <a:pt x="63000" y="8795"/>
                </a:lnTo>
                <a:lnTo>
                  <a:pt x="62182" y="9000"/>
                </a:lnTo>
                <a:lnTo>
                  <a:pt x="61568" y="10330"/>
                </a:lnTo>
                <a:lnTo>
                  <a:pt x="62693" y="10534"/>
                </a:lnTo>
                <a:lnTo>
                  <a:pt x="62693" y="10636"/>
                </a:lnTo>
                <a:lnTo>
                  <a:pt x="62386" y="10739"/>
                </a:lnTo>
                <a:lnTo>
                  <a:pt x="62591" y="10636"/>
                </a:lnTo>
                <a:lnTo>
                  <a:pt x="61977" y="10841"/>
                </a:lnTo>
                <a:lnTo>
                  <a:pt x="62080" y="10841"/>
                </a:lnTo>
                <a:lnTo>
                  <a:pt x="61568" y="11148"/>
                </a:lnTo>
                <a:lnTo>
                  <a:pt x="62182" y="11250"/>
                </a:lnTo>
                <a:lnTo>
                  <a:pt x="60136" y="12068"/>
                </a:lnTo>
                <a:lnTo>
                  <a:pt x="59727" y="12784"/>
                </a:lnTo>
                <a:lnTo>
                  <a:pt x="59216" y="12784"/>
                </a:lnTo>
                <a:lnTo>
                  <a:pt x="59216" y="13091"/>
                </a:lnTo>
                <a:lnTo>
                  <a:pt x="59114" y="12682"/>
                </a:lnTo>
                <a:lnTo>
                  <a:pt x="59420" y="12682"/>
                </a:lnTo>
                <a:lnTo>
                  <a:pt x="59727" y="12477"/>
                </a:lnTo>
                <a:lnTo>
                  <a:pt x="59420" y="12477"/>
                </a:lnTo>
                <a:lnTo>
                  <a:pt x="60239" y="11557"/>
                </a:lnTo>
                <a:lnTo>
                  <a:pt x="59523" y="11761"/>
                </a:lnTo>
                <a:lnTo>
                  <a:pt x="59523" y="11761"/>
                </a:lnTo>
                <a:lnTo>
                  <a:pt x="59932" y="11557"/>
                </a:lnTo>
                <a:lnTo>
                  <a:pt x="59523" y="11557"/>
                </a:lnTo>
                <a:lnTo>
                  <a:pt x="59420" y="11352"/>
                </a:lnTo>
                <a:lnTo>
                  <a:pt x="58602" y="11455"/>
                </a:lnTo>
                <a:lnTo>
                  <a:pt x="58500" y="11864"/>
                </a:lnTo>
                <a:lnTo>
                  <a:pt x="59114" y="11966"/>
                </a:lnTo>
                <a:lnTo>
                  <a:pt x="58500" y="12068"/>
                </a:lnTo>
                <a:lnTo>
                  <a:pt x="58295" y="11761"/>
                </a:lnTo>
                <a:lnTo>
                  <a:pt x="58295" y="11966"/>
                </a:lnTo>
                <a:lnTo>
                  <a:pt x="54307" y="11557"/>
                </a:lnTo>
                <a:lnTo>
                  <a:pt x="53795" y="11045"/>
                </a:lnTo>
                <a:lnTo>
                  <a:pt x="51750" y="11557"/>
                </a:lnTo>
                <a:lnTo>
                  <a:pt x="54000" y="11250"/>
                </a:lnTo>
                <a:lnTo>
                  <a:pt x="54000" y="11250"/>
                </a:lnTo>
                <a:lnTo>
                  <a:pt x="52057" y="11966"/>
                </a:lnTo>
                <a:lnTo>
                  <a:pt x="51239" y="13193"/>
                </a:lnTo>
                <a:lnTo>
                  <a:pt x="50932" y="12068"/>
                </a:lnTo>
                <a:lnTo>
                  <a:pt x="50727" y="11966"/>
                </a:lnTo>
                <a:lnTo>
                  <a:pt x="50625" y="11864"/>
                </a:lnTo>
                <a:lnTo>
                  <a:pt x="46943" y="11864"/>
                </a:lnTo>
                <a:lnTo>
                  <a:pt x="48375" y="11455"/>
                </a:lnTo>
                <a:lnTo>
                  <a:pt x="42341" y="10636"/>
                </a:lnTo>
                <a:lnTo>
                  <a:pt x="42852" y="10330"/>
                </a:lnTo>
                <a:lnTo>
                  <a:pt x="43057" y="9920"/>
                </a:lnTo>
                <a:lnTo>
                  <a:pt x="42545" y="10023"/>
                </a:lnTo>
                <a:lnTo>
                  <a:pt x="42750" y="10125"/>
                </a:lnTo>
                <a:lnTo>
                  <a:pt x="41420" y="10636"/>
                </a:lnTo>
                <a:lnTo>
                  <a:pt x="41420" y="9920"/>
                </a:lnTo>
                <a:lnTo>
                  <a:pt x="40909" y="9716"/>
                </a:lnTo>
                <a:lnTo>
                  <a:pt x="40909" y="9716"/>
                </a:lnTo>
                <a:lnTo>
                  <a:pt x="41011" y="9818"/>
                </a:lnTo>
                <a:lnTo>
                  <a:pt x="41114" y="9818"/>
                </a:lnTo>
                <a:lnTo>
                  <a:pt x="39580" y="10330"/>
                </a:lnTo>
                <a:lnTo>
                  <a:pt x="39989" y="10125"/>
                </a:lnTo>
                <a:lnTo>
                  <a:pt x="37841" y="10739"/>
                </a:lnTo>
                <a:lnTo>
                  <a:pt x="38045" y="10534"/>
                </a:lnTo>
                <a:lnTo>
                  <a:pt x="37739" y="10636"/>
                </a:lnTo>
                <a:lnTo>
                  <a:pt x="37841" y="10636"/>
                </a:lnTo>
                <a:lnTo>
                  <a:pt x="36409" y="11045"/>
                </a:lnTo>
                <a:lnTo>
                  <a:pt x="36102" y="11045"/>
                </a:lnTo>
                <a:lnTo>
                  <a:pt x="35898" y="11148"/>
                </a:lnTo>
                <a:lnTo>
                  <a:pt x="35898" y="11045"/>
                </a:lnTo>
                <a:lnTo>
                  <a:pt x="36102" y="11045"/>
                </a:lnTo>
                <a:lnTo>
                  <a:pt x="39682" y="9920"/>
                </a:lnTo>
                <a:lnTo>
                  <a:pt x="37330" y="10330"/>
                </a:lnTo>
                <a:lnTo>
                  <a:pt x="37432" y="10330"/>
                </a:lnTo>
                <a:lnTo>
                  <a:pt x="35795" y="10739"/>
                </a:lnTo>
                <a:lnTo>
                  <a:pt x="36307" y="10534"/>
                </a:lnTo>
                <a:lnTo>
                  <a:pt x="34466" y="10841"/>
                </a:lnTo>
                <a:lnTo>
                  <a:pt x="34670" y="10943"/>
                </a:lnTo>
                <a:lnTo>
                  <a:pt x="34364" y="11045"/>
                </a:lnTo>
                <a:lnTo>
                  <a:pt x="34568" y="11148"/>
                </a:lnTo>
                <a:lnTo>
                  <a:pt x="25466" y="9716"/>
                </a:lnTo>
                <a:lnTo>
                  <a:pt x="25773" y="9614"/>
                </a:lnTo>
                <a:lnTo>
                  <a:pt x="25466" y="9614"/>
                </a:lnTo>
                <a:lnTo>
                  <a:pt x="25466" y="9511"/>
                </a:lnTo>
                <a:lnTo>
                  <a:pt x="25364" y="9511"/>
                </a:lnTo>
                <a:lnTo>
                  <a:pt x="25773" y="9409"/>
                </a:lnTo>
                <a:lnTo>
                  <a:pt x="24239" y="9307"/>
                </a:lnTo>
                <a:lnTo>
                  <a:pt x="24341" y="9205"/>
                </a:lnTo>
                <a:lnTo>
                  <a:pt x="23318" y="9409"/>
                </a:lnTo>
                <a:lnTo>
                  <a:pt x="23318" y="9307"/>
                </a:lnTo>
                <a:lnTo>
                  <a:pt x="24034" y="9102"/>
                </a:lnTo>
                <a:lnTo>
                  <a:pt x="23625" y="9000"/>
                </a:lnTo>
                <a:lnTo>
                  <a:pt x="23727" y="8898"/>
                </a:lnTo>
                <a:lnTo>
                  <a:pt x="23727" y="8898"/>
                </a:lnTo>
                <a:lnTo>
                  <a:pt x="21068" y="9409"/>
                </a:lnTo>
                <a:lnTo>
                  <a:pt x="21068" y="9409"/>
                </a:lnTo>
                <a:lnTo>
                  <a:pt x="21273" y="9307"/>
                </a:lnTo>
                <a:lnTo>
                  <a:pt x="20455" y="9511"/>
                </a:lnTo>
                <a:lnTo>
                  <a:pt x="20761" y="9614"/>
                </a:lnTo>
                <a:lnTo>
                  <a:pt x="20148" y="9818"/>
                </a:lnTo>
                <a:lnTo>
                  <a:pt x="20045" y="9818"/>
                </a:lnTo>
                <a:lnTo>
                  <a:pt x="20455" y="9614"/>
                </a:lnTo>
                <a:lnTo>
                  <a:pt x="18637" y="9901"/>
                </a:lnTo>
                <a:lnTo>
                  <a:pt x="18637" y="9901"/>
                </a:lnTo>
                <a:lnTo>
                  <a:pt x="13295" y="11455"/>
                </a:lnTo>
                <a:lnTo>
                  <a:pt x="13398" y="11455"/>
                </a:lnTo>
                <a:lnTo>
                  <a:pt x="13193" y="11557"/>
                </a:lnTo>
                <a:lnTo>
                  <a:pt x="14011" y="12273"/>
                </a:lnTo>
                <a:lnTo>
                  <a:pt x="13909" y="12682"/>
                </a:lnTo>
                <a:lnTo>
                  <a:pt x="14625" y="12580"/>
                </a:lnTo>
                <a:lnTo>
                  <a:pt x="14625" y="12580"/>
                </a:lnTo>
                <a:lnTo>
                  <a:pt x="14523" y="12682"/>
                </a:lnTo>
                <a:lnTo>
                  <a:pt x="14932" y="12682"/>
                </a:lnTo>
                <a:lnTo>
                  <a:pt x="14523" y="12989"/>
                </a:lnTo>
                <a:lnTo>
                  <a:pt x="15341" y="13091"/>
                </a:lnTo>
                <a:lnTo>
                  <a:pt x="14727" y="13193"/>
                </a:lnTo>
                <a:lnTo>
                  <a:pt x="14523" y="12989"/>
                </a:lnTo>
                <a:lnTo>
                  <a:pt x="14420" y="12886"/>
                </a:lnTo>
                <a:lnTo>
                  <a:pt x="14420" y="12784"/>
                </a:lnTo>
                <a:lnTo>
                  <a:pt x="14114" y="12989"/>
                </a:lnTo>
                <a:lnTo>
                  <a:pt x="14114" y="13295"/>
                </a:lnTo>
                <a:lnTo>
                  <a:pt x="14523" y="13295"/>
                </a:lnTo>
                <a:lnTo>
                  <a:pt x="14420" y="13398"/>
                </a:lnTo>
                <a:lnTo>
                  <a:pt x="12375" y="13398"/>
                </a:lnTo>
                <a:lnTo>
                  <a:pt x="12886" y="13091"/>
                </a:lnTo>
                <a:lnTo>
                  <a:pt x="11250" y="13398"/>
                </a:lnTo>
                <a:lnTo>
                  <a:pt x="11352" y="13398"/>
                </a:lnTo>
                <a:lnTo>
                  <a:pt x="9205" y="13909"/>
                </a:lnTo>
                <a:lnTo>
                  <a:pt x="9818" y="14216"/>
                </a:lnTo>
                <a:lnTo>
                  <a:pt x="9102" y="14318"/>
                </a:lnTo>
                <a:lnTo>
                  <a:pt x="9205" y="14523"/>
                </a:lnTo>
                <a:lnTo>
                  <a:pt x="9102" y="14932"/>
                </a:lnTo>
                <a:lnTo>
                  <a:pt x="11045" y="14932"/>
                </a:lnTo>
                <a:lnTo>
                  <a:pt x="11045" y="15034"/>
                </a:lnTo>
                <a:lnTo>
                  <a:pt x="12580" y="14625"/>
                </a:lnTo>
                <a:lnTo>
                  <a:pt x="12784" y="14830"/>
                </a:lnTo>
                <a:lnTo>
                  <a:pt x="12068" y="15034"/>
                </a:lnTo>
                <a:lnTo>
                  <a:pt x="11659" y="15648"/>
                </a:lnTo>
                <a:lnTo>
                  <a:pt x="10534" y="15852"/>
                </a:lnTo>
                <a:lnTo>
                  <a:pt x="8795" y="16261"/>
                </a:lnTo>
                <a:lnTo>
                  <a:pt x="8489" y="16159"/>
                </a:lnTo>
                <a:lnTo>
                  <a:pt x="7745" y="16624"/>
                </a:lnTo>
                <a:lnTo>
                  <a:pt x="7745" y="16624"/>
                </a:lnTo>
                <a:lnTo>
                  <a:pt x="5727" y="17489"/>
                </a:lnTo>
                <a:lnTo>
                  <a:pt x="5830" y="17489"/>
                </a:lnTo>
                <a:lnTo>
                  <a:pt x="5420" y="17693"/>
                </a:lnTo>
                <a:lnTo>
                  <a:pt x="5625" y="17693"/>
                </a:lnTo>
                <a:lnTo>
                  <a:pt x="5318" y="17898"/>
                </a:lnTo>
                <a:lnTo>
                  <a:pt x="5420" y="17898"/>
                </a:lnTo>
                <a:lnTo>
                  <a:pt x="5318" y="18102"/>
                </a:lnTo>
                <a:lnTo>
                  <a:pt x="5318" y="18102"/>
                </a:lnTo>
                <a:lnTo>
                  <a:pt x="5727" y="17898"/>
                </a:lnTo>
                <a:lnTo>
                  <a:pt x="5625" y="18000"/>
                </a:lnTo>
                <a:lnTo>
                  <a:pt x="5727" y="18000"/>
                </a:lnTo>
                <a:lnTo>
                  <a:pt x="5625" y="18102"/>
                </a:lnTo>
                <a:lnTo>
                  <a:pt x="5830" y="18102"/>
                </a:lnTo>
                <a:lnTo>
                  <a:pt x="5420" y="18205"/>
                </a:lnTo>
                <a:lnTo>
                  <a:pt x="6545" y="18307"/>
                </a:lnTo>
                <a:lnTo>
                  <a:pt x="6239" y="18307"/>
                </a:lnTo>
                <a:lnTo>
                  <a:pt x="6443" y="18409"/>
                </a:lnTo>
                <a:lnTo>
                  <a:pt x="6034" y="18614"/>
                </a:lnTo>
                <a:lnTo>
                  <a:pt x="6034" y="18614"/>
                </a:lnTo>
                <a:lnTo>
                  <a:pt x="6136" y="18409"/>
                </a:lnTo>
                <a:lnTo>
                  <a:pt x="5625" y="18511"/>
                </a:lnTo>
                <a:lnTo>
                  <a:pt x="5625" y="18307"/>
                </a:lnTo>
                <a:lnTo>
                  <a:pt x="4807" y="18614"/>
                </a:lnTo>
                <a:lnTo>
                  <a:pt x="5011" y="18614"/>
                </a:lnTo>
                <a:lnTo>
                  <a:pt x="5011" y="19227"/>
                </a:lnTo>
                <a:lnTo>
                  <a:pt x="7466" y="18511"/>
                </a:lnTo>
                <a:lnTo>
                  <a:pt x="7466" y="18511"/>
                </a:lnTo>
                <a:lnTo>
                  <a:pt x="5727" y="19943"/>
                </a:lnTo>
                <a:lnTo>
                  <a:pt x="5932" y="19943"/>
                </a:lnTo>
                <a:lnTo>
                  <a:pt x="5011" y="20352"/>
                </a:lnTo>
                <a:lnTo>
                  <a:pt x="6750" y="20045"/>
                </a:lnTo>
                <a:lnTo>
                  <a:pt x="7159" y="20352"/>
                </a:lnTo>
                <a:lnTo>
                  <a:pt x="8386" y="20045"/>
                </a:lnTo>
                <a:lnTo>
                  <a:pt x="8386" y="20045"/>
                </a:lnTo>
                <a:lnTo>
                  <a:pt x="7875" y="20352"/>
                </a:lnTo>
                <a:lnTo>
                  <a:pt x="7875" y="20352"/>
                </a:lnTo>
                <a:lnTo>
                  <a:pt x="9511" y="19943"/>
                </a:lnTo>
                <a:lnTo>
                  <a:pt x="8080" y="20761"/>
                </a:lnTo>
                <a:lnTo>
                  <a:pt x="8182" y="20864"/>
                </a:lnTo>
                <a:lnTo>
                  <a:pt x="5523" y="22193"/>
                </a:lnTo>
                <a:lnTo>
                  <a:pt x="5523" y="22091"/>
                </a:lnTo>
                <a:lnTo>
                  <a:pt x="3375" y="22909"/>
                </a:lnTo>
                <a:lnTo>
                  <a:pt x="3375" y="23114"/>
                </a:lnTo>
                <a:lnTo>
                  <a:pt x="3170" y="23011"/>
                </a:lnTo>
                <a:lnTo>
                  <a:pt x="2966" y="23114"/>
                </a:lnTo>
                <a:lnTo>
                  <a:pt x="2966" y="23114"/>
                </a:lnTo>
                <a:lnTo>
                  <a:pt x="3170" y="22909"/>
                </a:lnTo>
                <a:lnTo>
                  <a:pt x="2864" y="23011"/>
                </a:lnTo>
                <a:lnTo>
                  <a:pt x="2864" y="23011"/>
                </a:lnTo>
                <a:lnTo>
                  <a:pt x="2966" y="22909"/>
                </a:lnTo>
                <a:lnTo>
                  <a:pt x="1120" y="23634"/>
                </a:lnTo>
                <a:lnTo>
                  <a:pt x="1120" y="23634"/>
                </a:lnTo>
                <a:lnTo>
                  <a:pt x="1023" y="23830"/>
                </a:lnTo>
                <a:lnTo>
                  <a:pt x="2276" y="23472"/>
                </a:lnTo>
                <a:lnTo>
                  <a:pt x="2276" y="23472"/>
                </a:lnTo>
                <a:lnTo>
                  <a:pt x="3886" y="23114"/>
                </a:lnTo>
                <a:lnTo>
                  <a:pt x="3682" y="23318"/>
                </a:lnTo>
                <a:lnTo>
                  <a:pt x="5069" y="22823"/>
                </a:lnTo>
                <a:lnTo>
                  <a:pt x="5069" y="22823"/>
                </a:lnTo>
                <a:lnTo>
                  <a:pt x="5216" y="22602"/>
                </a:lnTo>
                <a:lnTo>
                  <a:pt x="5932" y="22398"/>
                </a:lnTo>
                <a:lnTo>
                  <a:pt x="5830" y="22398"/>
                </a:lnTo>
                <a:lnTo>
                  <a:pt x="10534" y="20761"/>
                </a:lnTo>
                <a:lnTo>
                  <a:pt x="10432" y="20761"/>
                </a:lnTo>
                <a:lnTo>
                  <a:pt x="11352" y="20352"/>
                </a:lnTo>
                <a:lnTo>
                  <a:pt x="11455" y="19943"/>
                </a:lnTo>
                <a:lnTo>
                  <a:pt x="12580" y="19330"/>
                </a:lnTo>
                <a:lnTo>
                  <a:pt x="12580" y="19432"/>
                </a:lnTo>
                <a:lnTo>
                  <a:pt x="12886" y="19330"/>
                </a:lnTo>
                <a:lnTo>
                  <a:pt x="12886" y="19227"/>
                </a:lnTo>
                <a:lnTo>
                  <a:pt x="17386" y="17693"/>
                </a:lnTo>
                <a:lnTo>
                  <a:pt x="16568" y="18102"/>
                </a:lnTo>
                <a:lnTo>
                  <a:pt x="16875" y="18205"/>
                </a:lnTo>
                <a:lnTo>
                  <a:pt x="16875" y="18307"/>
                </a:lnTo>
                <a:lnTo>
                  <a:pt x="14011" y="19125"/>
                </a:lnTo>
                <a:lnTo>
                  <a:pt x="14318" y="19330"/>
                </a:lnTo>
                <a:lnTo>
                  <a:pt x="13193" y="19841"/>
                </a:lnTo>
                <a:lnTo>
                  <a:pt x="15443" y="19227"/>
                </a:lnTo>
                <a:lnTo>
                  <a:pt x="15443" y="19227"/>
                </a:lnTo>
                <a:lnTo>
                  <a:pt x="15341" y="19330"/>
                </a:lnTo>
                <a:lnTo>
                  <a:pt x="15852" y="19023"/>
                </a:lnTo>
                <a:lnTo>
                  <a:pt x="15852" y="19125"/>
                </a:lnTo>
                <a:lnTo>
                  <a:pt x="17284" y="18614"/>
                </a:lnTo>
                <a:lnTo>
                  <a:pt x="16875" y="18614"/>
                </a:lnTo>
                <a:lnTo>
                  <a:pt x="17284" y="18409"/>
                </a:lnTo>
                <a:lnTo>
                  <a:pt x="17182" y="18409"/>
                </a:lnTo>
                <a:lnTo>
                  <a:pt x="17554" y="18186"/>
                </a:lnTo>
                <a:lnTo>
                  <a:pt x="17554" y="18186"/>
                </a:lnTo>
                <a:lnTo>
                  <a:pt x="18205" y="18000"/>
                </a:lnTo>
                <a:lnTo>
                  <a:pt x="18205" y="18000"/>
                </a:lnTo>
                <a:lnTo>
                  <a:pt x="17795" y="18307"/>
                </a:lnTo>
                <a:lnTo>
                  <a:pt x="19125" y="18102"/>
                </a:lnTo>
                <a:lnTo>
                  <a:pt x="18614" y="18409"/>
                </a:lnTo>
                <a:lnTo>
                  <a:pt x="18818" y="18409"/>
                </a:lnTo>
                <a:lnTo>
                  <a:pt x="18818" y="18511"/>
                </a:lnTo>
                <a:lnTo>
                  <a:pt x="19125" y="18511"/>
                </a:lnTo>
                <a:lnTo>
                  <a:pt x="18818" y="18716"/>
                </a:lnTo>
                <a:lnTo>
                  <a:pt x="19227" y="18716"/>
                </a:lnTo>
                <a:lnTo>
                  <a:pt x="19841" y="18511"/>
                </a:lnTo>
                <a:lnTo>
                  <a:pt x="19432" y="18920"/>
                </a:lnTo>
                <a:lnTo>
                  <a:pt x="19636" y="19125"/>
                </a:lnTo>
                <a:lnTo>
                  <a:pt x="21682" y="19023"/>
                </a:lnTo>
                <a:lnTo>
                  <a:pt x="21682" y="19023"/>
                </a:lnTo>
                <a:lnTo>
                  <a:pt x="21477" y="19227"/>
                </a:lnTo>
                <a:lnTo>
                  <a:pt x="23216" y="19227"/>
                </a:lnTo>
                <a:lnTo>
                  <a:pt x="22295" y="19534"/>
                </a:lnTo>
                <a:lnTo>
                  <a:pt x="22909" y="19943"/>
                </a:lnTo>
                <a:lnTo>
                  <a:pt x="22807" y="19943"/>
                </a:lnTo>
                <a:lnTo>
                  <a:pt x="23216" y="20659"/>
                </a:lnTo>
                <a:lnTo>
                  <a:pt x="23830" y="20659"/>
                </a:lnTo>
                <a:lnTo>
                  <a:pt x="23830" y="20455"/>
                </a:lnTo>
                <a:lnTo>
                  <a:pt x="24034" y="20352"/>
                </a:lnTo>
                <a:lnTo>
                  <a:pt x="23625" y="20148"/>
                </a:lnTo>
                <a:lnTo>
                  <a:pt x="24545" y="20045"/>
                </a:lnTo>
                <a:lnTo>
                  <a:pt x="24443" y="20148"/>
                </a:lnTo>
                <a:lnTo>
                  <a:pt x="24648" y="20148"/>
                </a:lnTo>
                <a:lnTo>
                  <a:pt x="24136" y="20659"/>
                </a:lnTo>
                <a:lnTo>
                  <a:pt x="24545" y="20761"/>
                </a:lnTo>
                <a:lnTo>
                  <a:pt x="25466" y="19636"/>
                </a:lnTo>
                <a:lnTo>
                  <a:pt x="24955" y="20557"/>
                </a:lnTo>
                <a:lnTo>
                  <a:pt x="25159" y="20761"/>
                </a:lnTo>
                <a:lnTo>
                  <a:pt x="25670" y="20557"/>
                </a:lnTo>
                <a:lnTo>
                  <a:pt x="25159" y="20966"/>
                </a:lnTo>
                <a:lnTo>
                  <a:pt x="25568" y="21170"/>
                </a:lnTo>
                <a:lnTo>
                  <a:pt x="24750" y="21784"/>
                </a:lnTo>
                <a:lnTo>
                  <a:pt x="25159" y="21886"/>
                </a:lnTo>
                <a:lnTo>
                  <a:pt x="25159" y="22193"/>
                </a:lnTo>
                <a:lnTo>
                  <a:pt x="25057" y="22295"/>
                </a:lnTo>
                <a:lnTo>
                  <a:pt x="25364" y="22705"/>
                </a:lnTo>
                <a:lnTo>
                  <a:pt x="24648" y="23114"/>
                </a:lnTo>
                <a:lnTo>
                  <a:pt x="24545" y="23420"/>
                </a:lnTo>
                <a:lnTo>
                  <a:pt x="25670" y="22807"/>
                </a:lnTo>
                <a:lnTo>
                  <a:pt x="24750" y="24136"/>
                </a:lnTo>
                <a:lnTo>
                  <a:pt x="26284" y="23011"/>
                </a:lnTo>
                <a:lnTo>
                  <a:pt x="26284" y="23011"/>
                </a:lnTo>
                <a:lnTo>
                  <a:pt x="25568" y="23830"/>
                </a:lnTo>
                <a:lnTo>
                  <a:pt x="25568" y="23830"/>
                </a:lnTo>
                <a:lnTo>
                  <a:pt x="26182" y="23318"/>
                </a:lnTo>
                <a:lnTo>
                  <a:pt x="26182" y="23495"/>
                </a:lnTo>
                <a:lnTo>
                  <a:pt x="26182" y="23495"/>
                </a:lnTo>
                <a:lnTo>
                  <a:pt x="24750" y="24545"/>
                </a:lnTo>
                <a:lnTo>
                  <a:pt x="25159" y="24648"/>
                </a:lnTo>
                <a:lnTo>
                  <a:pt x="24443" y="25364"/>
                </a:lnTo>
                <a:lnTo>
                  <a:pt x="24443" y="25568"/>
                </a:lnTo>
                <a:lnTo>
                  <a:pt x="25261" y="25261"/>
                </a:lnTo>
                <a:lnTo>
                  <a:pt x="25364" y="25159"/>
                </a:lnTo>
                <a:lnTo>
                  <a:pt x="25773" y="25057"/>
                </a:lnTo>
                <a:lnTo>
                  <a:pt x="25364" y="25261"/>
                </a:lnTo>
                <a:lnTo>
                  <a:pt x="25773" y="25568"/>
                </a:lnTo>
                <a:lnTo>
                  <a:pt x="25261" y="25261"/>
                </a:lnTo>
                <a:lnTo>
                  <a:pt x="24955" y="25466"/>
                </a:lnTo>
                <a:lnTo>
                  <a:pt x="25364" y="25977"/>
                </a:lnTo>
                <a:lnTo>
                  <a:pt x="24750" y="26489"/>
                </a:lnTo>
                <a:lnTo>
                  <a:pt x="24750" y="26489"/>
                </a:lnTo>
                <a:lnTo>
                  <a:pt x="25159" y="26284"/>
                </a:lnTo>
                <a:lnTo>
                  <a:pt x="24545" y="26693"/>
                </a:lnTo>
                <a:lnTo>
                  <a:pt x="24443" y="27000"/>
                </a:lnTo>
                <a:lnTo>
                  <a:pt x="26080" y="25977"/>
                </a:lnTo>
                <a:lnTo>
                  <a:pt x="25670" y="26386"/>
                </a:lnTo>
                <a:lnTo>
                  <a:pt x="25773" y="26795"/>
                </a:lnTo>
                <a:lnTo>
                  <a:pt x="25568" y="26489"/>
                </a:lnTo>
                <a:lnTo>
                  <a:pt x="24852" y="26795"/>
                </a:lnTo>
                <a:lnTo>
                  <a:pt x="24955" y="26795"/>
                </a:lnTo>
                <a:lnTo>
                  <a:pt x="24545" y="27307"/>
                </a:lnTo>
                <a:lnTo>
                  <a:pt x="25466" y="27102"/>
                </a:lnTo>
                <a:lnTo>
                  <a:pt x="24341" y="27614"/>
                </a:lnTo>
                <a:lnTo>
                  <a:pt x="25159" y="27818"/>
                </a:lnTo>
                <a:lnTo>
                  <a:pt x="25057" y="27920"/>
                </a:lnTo>
                <a:lnTo>
                  <a:pt x="25159" y="28023"/>
                </a:lnTo>
                <a:lnTo>
                  <a:pt x="24852" y="28125"/>
                </a:lnTo>
                <a:lnTo>
                  <a:pt x="25364" y="28125"/>
                </a:lnTo>
                <a:lnTo>
                  <a:pt x="24852" y="28227"/>
                </a:lnTo>
                <a:lnTo>
                  <a:pt x="25977" y="28227"/>
                </a:lnTo>
                <a:lnTo>
                  <a:pt x="26284" y="27920"/>
                </a:lnTo>
                <a:lnTo>
                  <a:pt x="25773" y="28841"/>
                </a:lnTo>
                <a:lnTo>
                  <a:pt x="26591" y="28636"/>
                </a:lnTo>
                <a:lnTo>
                  <a:pt x="26489" y="29148"/>
                </a:lnTo>
                <a:lnTo>
                  <a:pt x="26182" y="29352"/>
                </a:lnTo>
                <a:lnTo>
                  <a:pt x="26182" y="29352"/>
                </a:lnTo>
                <a:lnTo>
                  <a:pt x="26795" y="29148"/>
                </a:lnTo>
                <a:lnTo>
                  <a:pt x="26489" y="29455"/>
                </a:lnTo>
                <a:lnTo>
                  <a:pt x="26898" y="29455"/>
                </a:lnTo>
                <a:lnTo>
                  <a:pt x="26489" y="29659"/>
                </a:lnTo>
                <a:lnTo>
                  <a:pt x="26489" y="29864"/>
                </a:lnTo>
                <a:lnTo>
                  <a:pt x="26591" y="30068"/>
                </a:lnTo>
                <a:lnTo>
                  <a:pt x="26693" y="30068"/>
                </a:lnTo>
                <a:lnTo>
                  <a:pt x="26386" y="30375"/>
                </a:lnTo>
                <a:lnTo>
                  <a:pt x="26386" y="30682"/>
                </a:lnTo>
                <a:lnTo>
                  <a:pt x="26489" y="30682"/>
                </a:lnTo>
                <a:lnTo>
                  <a:pt x="26386" y="30784"/>
                </a:lnTo>
                <a:lnTo>
                  <a:pt x="26386" y="30682"/>
                </a:lnTo>
                <a:lnTo>
                  <a:pt x="26080" y="31295"/>
                </a:lnTo>
                <a:lnTo>
                  <a:pt x="25670" y="31500"/>
                </a:lnTo>
                <a:lnTo>
                  <a:pt x="25568" y="31602"/>
                </a:lnTo>
                <a:lnTo>
                  <a:pt x="25568" y="31500"/>
                </a:lnTo>
                <a:lnTo>
                  <a:pt x="25670" y="31500"/>
                </a:lnTo>
                <a:lnTo>
                  <a:pt x="26182" y="30886"/>
                </a:lnTo>
                <a:lnTo>
                  <a:pt x="26182" y="30886"/>
                </a:lnTo>
                <a:lnTo>
                  <a:pt x="25466" y="31398"/>
                </a:lnTo>
                <a:lnTo>
                  <a:pt x="25875" y="30989"/>
                </a:lnTo>
                <a:lnTo>
                  <a:pt x="25875" y="31091"/>
                </a:lnTo>
                <a:lnTo>
                  <a:pt x="26182" y="30682"/>
                </a:lnTo>
                <a:lnTo>
                  <a:pt x="24852" y="30477"/>
                </a:lnTo>
                <a:lnTo>
                  <a:pt x="24341" y="31909"/>
                </a:lnTo>
                <a:lnTo>
                  <a:pt x="24545" y="31909"/>
                </a:lnTo>
                <a:lnTo>
                  <a:pt x="24136" y="32420"/>
                </a:lnTo>
                <a:lnTo>
                  <a:pt x="24136" y="32216"/>
                </a:lnTo>
                <a:lnTo>
                  <a:pt x="23932" y="32523"/>
                </a:lnTo>
                <a:lnTo>
                  <a:pt x="24545" y="32727"/>
                </a:lnTo>
                <a:lnTo>
                  <a:pt x="24034" y="32625"/>
                </a:lnTo>
                <a:lnTo>
                  <a:pt x="21989" y="35489"/>
                </a:lnTo>
                <a:lnTo>
                  <a:pt x="22091" y="35489"/>
                </a:lnTo>
                <a:lnTo>
                  <a:pt x="20557" y="38250"/>
                </a:lnTo>
                <a:lnTo>
                  <a:pt x="20557" y="38148"/>
                </a:lnTo>
                <a:lnTo>
                  <a:pt x="20250" y="38659"/>
                </a:lnTo>
                <a:lnTo>
                  <a:pt x="20348" y="40709"/>
                </a:lnTo>
                <a:lnTo>
                  <a:pt x="20348" y="40709"/>
                </a:lnTo>
                <a:lnTo>
                  <a:pt x="20148" y="40909"/>
                </a:lnTo>
                <a:lnTo>
                  <a:pt x="20455" y="41011"/>
                </a:lnTo>
                <a:lnTo>
                  <a:pt x="20761" y="40807"/>
                </a:lnTo>
                <a:lnTo>
                  <a:pt x="21477" y="40807"/>
                </a:lnTo>
                <a:lnTo>
                  <a:pt x="20761" y="40909"/>
                </a:lnTo>
                <a:lnTo>
                  <a:pt x="20761" y="41420"/>
                </a:lnTo>
                <a:lnTo>
                  <a:pt x="20557" y="41114"/>
                </a:lnTo>
                <a:lnTo>
                  <a:pt x="20352" y="41727"/>
                </a:lnTo>
                <a:lnTo>
                  <a:pt x="20557" y="42341"/>
                </a:lnTo>
                <a:lnTo>
                  <a:pt x="20352" y="42648"/>
                </a:lnTo>
                <a:lnTo>
                  <a:pt x="20864" y="43875"/>
                </a:lnTo>
                <a:lnTo>
                  <a:pt x="20761" y="44284"/>
                </a:lnTo>
                <a:lnTo>
                  <a:pt x="21068" y="44591"/>
                </a:lnTo>
                <a:lnTo>
                  <a:pt x="21477" y="44693"/>
                </a:lnTo>
                <a:lnTo>
                  <a:pt x="23011" y="47250"/>
                </a:lnTo>
                <a:lnTo>
                  <a:pt x="22909" y="47455"/>
                </a:lnTo>
                <a:lnTo>
                  <a:pt x="23216" y="49295"/>
                </a:lnTo>
                <a:lnTo>
                  <a:pt x="23932" y="50114"/>
                </a:lnTo>
                <a:lnTo>
                  <a:pt x="23932" y="51341"/>
                </a:lnTo>
                <a:lnTo>
                  <a:pt x="24034" y="51341"/>
                </a:lnTo>
                <a:lnTo>
                  <a:pt x="24034" y="51545"/>
                </a:lnTo>
                <a:lnTo>
                  <a:pt x="23830" y="51341"/>
                </a:lnTo>
                <a:lnTo>
                  <a:pt x="23216" y="51443"/>
                </a:lnTo>
                <a:lnTo>
                  <a:pt x="23830" y="52159"/>
                </a:lnTo>
                <a:lnTo>
                  <a:pt x="24648" y="52364"/>
                </a:lnTo>
                <a:lnTo>
                  <a:pt x="25261" y="54818"/>
                </a:lnTo>
                <a:lnTo>
                  <a:pt x="26795" y="56455"/>
                </a:lnTo>
                <a:lnTo>
                  <a:pt x="26898" y="55432"/>
                </a:lnTo>
                <a:lnTo>
                  <a:pt x="26386" y="55227"/>
                </a:lnTo>
                <a:lnTo>
                  <a:pt x="25773" y="52364"/>
                </a:lnTo>
                <a:lnTo>
                  <a:pt x="25773" y="52670"/>
                </a:lnTo>
                <a:lnTo>
                  <a:pt x="25261" y="50830"/>
                </a:lnTo>
                <a:lnTo>
                  <a:pt x="25057" y="50727"/>
                </a:lnTo>
                <a:lnTo>
                  <a:pt x="24341" y="48068"/>
                </a:lnTo>
                <a:lnTo>
                  <a:pt x="24545" y="47250"/>
                </a:lnTo>
                <a:lnTo>
                  <a:pt x="25159" y="47659"/>
                </a:lnTo>
                <a:lnTo>
                  <a:pt x="25364" y="47557"/>
                </a:lnTo>
                <a:lnTo>
                  <a:pt x="25466" y="47761"/>
                </a:lnTo>
                <a:lnTo>
                  <a:pt x="25875" y="47966"/>
                </a:lnTo>
                <a:lnTo>
                  <a:pt x="26591" y="51034"/>
                </a:lnTo>
                <a:lnTo>
                  <a:pt x="27205" y="51341"/>
                </a:lnTo>
                <a:lnTo>
                  <a:pt x="27000" y="51852"/>
                </a:lnTo>
                <a:lnTo>
                  <a:pt x="28023" y="53080"/>
                </a:lnTo>
                <a:lnTo>
                  <a:pt x="27920" y="52977"/>
                </a:lnTo>
                <a:lnTo>
                  <a:pt x="28125" y="53591"/>
                </a:lnTo>
                <a:lnTo>
                  <a:pt x="27920" y="53795"/>
                </a:lnTo>
                <a:lnTo>
                  <a:pt x="28636" y="54307"/>
                </a:lnTo>
                <a:lnTo>
                  <a:pt x="28432" y="54205"/>
                </a:lnTo>
                <a:lnTo>
                  <a:pt x="29045" y="54920"/>
                </a:lnTo>
                <a:lnTo>
                  <a:pt x="28841" y="54920"/>
                </a:lnTo>
                <a:lnTo>
                  <a:pt x="29761" y="56148"/>
                </a:lnTo>
                <a:lnTo>
                  <a:pt x="30477" y="58091"/>
                </a:lnTo>
                <a:lnTo>
                  <a:pt x="29966" y="59216"/>
                </a:lnTo>
                <a:lnTo>
                  <a:pt x="37534" y="63920"/>
                </a:lnTo>
                <a:lnTo>
                  <a:pt x="39068" y="63307"/>
                </a:lnTo>
                <a:lnTo>
                  <a:pt x="39170" y="63307"/>
                </a:lnTo>
                <a:lnTo>
                  <a:pt x="39784" y="63614"/>
                </a:lnTo>
                <a:lnTo>
                  <a:pt x="39784" y="63614"/>
                </a:lnTo>
                <a:lnTo>
                  <a:pt x="39375" y="63307"/>
                </a:lnTo>
                <a:lnTo>
                  <a:pt x="39375" y="63307"/>
                </a:lnTo>
                <a:lnTo>
                  <a:pt x="44284" y="66375"/>
                </a:lnTo>
                <a:lnTo>
                  <a:pt x="45000" y="66273"/>
                </a:lnTo>
                <a:lnTo>
                  <a:pt x="45409" y="66682"/>
                </a:lnTo>
                <a:lnTo>
                  <a:pt x="45307" y="66989"/>
                </a:lnTo>
                <a:lnTo>
                  <a:pt x="46534" y="68830"/>
                </a:lnTo>
                <a:lnTo>
                  <a:pt x="46534" y="69443"/>
                </a:lnTo>
                <a:lnTo>
                  <a:pt x="47148" y="70159"/>
                </a:lnTo>
                <a:lnTo>
                  <a:pt x="47352" y="69852"/>
                </a:lnTo>
                <a:lnTo>
                  <a:pt x="47045" y="69443"/>
                </a:lnTo>
                <a:lnTo>
                  <a:pt x="47045" y="69443"/>
                </a:lnTo>
                <a:lnTo>
                  <a:pt x="48784" y="71386"/>
                </a:lnTo>
                <a:lnTo>
                  <a:pt x="48784" y="71386"/>
                </a:lnTo>
                <a:lnTo>
                  <a:pt x="48580" y="71080"/>
                </a:lnTo>
                <a:lnTo>
                  <a:pt x="49091" y="71693"/>
                </a:lnTo>
                <a:lnTo>
                  <a:pt x="49705" y="71489"/>
                </a:lnTo>
                <a:lnTo>
                  <a:pt x="50625" y="72205"/>
                </a:lnTo>
                <a:lnTo>
                  <a:pt x="50727" y="71898"/>
                </a:lnTo>
                <a:lnTo>
                  <a:pt x="51136" y="72614"/>
                </a:lnTo>
                <a:lnTo>
                  <a:pt x="51648" y="72307"/>
                </a:lnTo>
                <a:lnTo>
                  <a:pt x="51341" y="71693"/>
                </a:lnTo>
                <a:lnTo>
                  <a:pt x="52670" y="70773"/>
                </a:lnTo>
                <a:lnTo>
                  <a:pt x="53182" y="71489"/>
                </a:lnTo>
                <a:lnTo>
                  <a:pt x="53182" y="71284"/>
                </a:lnTo>
                <a:lnTo>
                  <a:pt x="53386" y="71386"/>
                </a:lnTo>
                <a:lnTo>
                  <a:pt x="53489" y="71284"/>
                </a:lnTo>
                <a:lnTo>
                  <a:pt x="53693" y="71693"/>
                </a:lnTo>
                <a:lnTo>
                  <a:pt x="53386" y="71386"/>
                </a:lnTo>
                <a:lnTo>
                  <a:pt x="53182" y="71795"/>
                </a:lnTo>
                <a:lnTo>
                  <a:pt x="53795" y="75682"/>
                </a:lnTo>
                <a:lnTo>
                  <a:pt x="53898" y="75682"/>
                </a:lnTo>
                <a:lnTo>
                  <a:pt x="53898" y="75989"/>
                </a:lnTo>
                <a:lnTo>
                  <a:pt x="54000" y="75886"/>
                </a:lnTo>
                <a:lnTo>
                  <a:pt x="54205" y="75989"/>
                </a:lnTo>
                <a:lnTo>
                  <a:pt x="53489" y="77216"/>
                </a:lnTo>
                <a:lnTo>
                  <a:pt x="52977" y="77523"/>
                </a:lnTo>
                <a:lnTo>
                  <a:pt x="52773" y="78239"/>
                </a:lnTo>
                <a:lnTo>
                  <a:pt x="52364" y="78341"/>
                </a:lnTo>
                <a:lnTo>
                  <a:pt x="52568" y="78750"/>
                </a:lnTo>
                <a:lnTo>
                  <a:pt x="51648" y="79159"/>
                </a:lnTo>
                <a:lnTo>
                  <a:pt x="51239" y="80693"/>
                </a:lnTo>
                <a:lnTo>
                  <a:pt x="51034" y="80591"/>
                </a:lnTo>
                <a:lnTo>
                  <a:pt x="50727" y="81307"/>
                </a:lnTo>
                <a:lnTo>
                  <a:pt x="50727" y="82227"/>
                </a:lnTo>
                <a:lnTo>
                  <a:pt x="51034" y="82739"/>
                </a:lnTo>
                <a:lnTo>
                  <a:pt x="51545" y="82432"/>
                </a:lnTo>
                <a:lnTo>
                  <a:pt x="51648" y="82125"/>
                </a:lnTo>
                <a:lnTo>
                  <a:pt x="51750" y="82841"/>
                </a:lnTo>
                <a:lnTo>
                  <a:pt x="50318" y="84886"/>
                </a:lnTo>
                <a:lnTo>
                  <a:pt x="50830" y="85909"/>
                </a:lnTo>
                <a:lnTo>
                  <a:pt x="50625" y="86011"/>
                </a:lnTo>
                <a:lnTo>
                  <a:pt x="60852" y="98693"/>
                </a:lnTo>
                <a:lnTo>
                  <a:pt x="61977" y="118125"/>
                </a:lnTo>
                <a:lnTo>
                  <a:pt x="61670" y="118330"/>
                </a:lnTo>
                <a:lnTo>
                  <a:pt x="63102" y="122932"/>
                </a:lnTo>
                <a:lnTo>
                  <a:pt x="64125" y="122625"/>
                </a:lnTo>
                <a:lnTo>
                  <a:pt x="63818" y="123136"/>
                </a:lnTo>
                <a:lnTo>
                  <a:pt x="64125" y="123136"/>
                </a:lnTo>
                <a:lnTo>
                  <a:pt x="64330" y="123648"/>
                </a:lnTo>
                <a:lnTo>
                  <a:pt x="64023" y="123648"/>
                </a:lnTo>
                <a:lnTo>
                  <a:pt x="64227" y="125284"/>
                </a:lnTo>
                <a:lnTo>
                  <a:pt x="64636" y="125489"/>
                </a:lnTo>
                <a:lnTo>
                  <a:pt x="64534" y="126511"/>
                </a:lnTo>
                <a:lnTo>
                  <a:pt x="64943" y="126716"/>
                </a:lnTo>
                <a:lnTo>
                  <a:pt x="64330" y="126716"/>
                </a:lnTo>
                <a:lnTo>
                  <a:pt x="64636" y="127432"/>
                </a:lnTo>
                <a:lnTo>
                  <a:pt x="64534" y="127739"/>
                </a:lnTo>
                <a:lnTo>
                  <a:pt x="64330" y="127023"/>
                </a:lnTo>
                <a:lnTo>
                  <a:pt x="64023" y="127432"/>
                </a:lnTo>
                <a:lnTo>
                  <a:pt x="64023" y="127432"/>
                </a:lnTo>
                <a:lnTo>
                  <a:pt x="64227" y="127023"/>
                </a:lnTo>
                <a:lnTo>
                  <a:pt x="64023" y="126614"/>
                </a:lnTo>
                <a:lnTo>
                  <a:pt x="64023" y="127023"/>
                </a:lnTo>
                <a:lnTo>
                  <a:pt x="63409" y="127125"/>
                </a:lnTo>
                <a:lnTo>
                  <a:pt x="63614" y="127432"/>
                </a:lnTo>
                <a:lnTo>
                  <a:pt x="63205" y="127943"/>
                </a:lnTo>
                <a:lnTo>
                  <a:pt x="63205" y="127943"/>
                </a:lnTo>
                <a:lnTo>
                  <a:pt x="63716" y="127739"/>
                </a:lnTo>
                <a:lnTo>
                  <a:pt x="64227" y="128148"/>
                </a:lnTo>
                <a:lnTo>
                  <a:pt x="64227" y="128045"/>
                </a:lnTo>
                <a:lnTo>
                  <a:pt x="64534" y="128250"/>
                </a:lnTo>
                <a:lnTo>
                  <a:pt x="64534" y="128455"/>
                </a:lnTo>
                <a:lnTo>
                  <a:pt x="64432" y="128659"/>
                </a:lnTo>
                <a:lnTo>
                  <a:pt x="64636" y="129068"/>
                </a:lnTo>
                <a:lnTo>
                  <a:pt x="65148" y="128864"/>
                </a:lnTo>
                <a:lnTo>
                  <a:pt x="65557" y="129477"/>
                </a:lnTo>
                <a:lnTo>
                  <a:pt x="64534" y="129273"/>
                </a:lnTo>
                <a:lnTo>
                  <a:pt x="65148" y="129682"/>
                </a:lnTo>
                <a:lnTo>
                  <a:pt x="65455" y="130705"/>
                </a:lnTo>
                <a:lnTo>
                  <a:pt x="65352" y="130295"/>
                </a:lnTo>
                <a:lnTo>
                  <a:pt x="65455" y="130295"/>
                </a:lnTo>
                <a:lnTo>
                  <a:pt x="65864" y="131216"/>
                </a:lnTo>
                <a:lnTo>
                  <a:pt x="65352" y="131420"/>
                </a:lnTo>
                <a:lnTo>
                  <a:pt x="66068" y="131727"/>
                </a:lnTo>
                <a:lnTo>
                  <a:pt x="65864" y="131727"/>
                </a:lnTo>
                <a:lnTo>
                  <a:pt x="66170" y="132034"/>
                </a:lnTo>
                <a:lnTo>
                  <a:pt x="66273" y="131727"/>
                </a:lnTo>
                <a:lnTo>
                  <a:pt x="66375" y="131932"/>
                </a:lnTo>
                <a:lnTo>
                  <a:pt x="66375" y="132239"/>
                </a:lnTo>
                <a:lnTo>
                  <a:pt x="66170" y="132034"/>
                </a:lnTo>
                <a:lnTo>
                  <a:pt x="65557" y="131625"/>
                </a:lnTo>
                <a:lnTo>
                  <a:pt x="65250" y="131932"/>
                </a:lnTo>
                <a:lnTo>
                  <a:pt x="67193" y="133261"/>
                </a:lnTo>
                <a:lnTo>
                  <a:pt x="67398" y="133159"/>
                </a:lnTo>
                <a:lnTo>
                  <a:pt x="67091" y="132750"/>
                </a:lnTo>
                <a:lnTo>
                  <a:pt x="67705" y="133057"/>
                </a:lnTo>
                <a:lnTo>
                  <a:pt x="67398" y="133159"/>
                </a:lnTo>
                <a:lnTo>
                  <a:pt x="67500" y="133261"/>
                </a:lnTo>
                <a:lnTo>
                  <a:pt x="67602" y="133159"/>
                </a:lnTo>
                <a:lnTo>
                  <a:pt x="67807" y="133568"/>
                </a:lnTo>
                <a:lnTo>
                  <a:pt x="67807" y="133568"/>
                </a:lnTo>
                <a:lnTo>
                  <a:pt x="67500" y="133261"/>
                </a:lnTo>
                <a:lnTo>
                  <a:pt x="67295" y="133364"/>
                </a:lnTo>
                <a:lnTo>
                  <a:pt x="66477" y="133364"/>
                </a:lnTo>
                <a:lnTo>
                  <a:pt x="66886" y="133773"/>
                </a:lnTo>
                <a:lnTo>
                  <a:pt x="67500" y="133670"/>
                </a:lnTo>
                <a:lnTo>
                  <a:pt x="67295" y="134080"/>
                </a:lnTo>
                <a:lnTo>
                  <a:pt x="67705" y="134284"/>
                </a:lnTo>
                <a:lnTo>
                  <a:pt x="67807" y="134080"/>
                </a:lnTo>
                <a:lnTo>
                  <a:pt x="67926" y="134000"/>
                </a:lnTo>
                <a:lnTo>
                  <a:pt x="67926" y="134000"/>
                </a:lnTo>
                <a:lnTo>
                  <a:pt x="68420" y="134693"/>
                </a:lnTo>
                <a:lnTo>
                  <a:pt x="69136" y="133977"/>
                </a:lnTo>
                <a:lnTo>
                  <a:pt x="69136" y="134284"/>
                </a:lnTo>
                <a:lnTo>
                  <a:pt x="68932" y="134489"/>
                </a:lnTo>
                <a:lnTo>
                  <a:pt x="68932" y="134693"/>
                </a:lnTo>
                <a:lnTo>
                  <a:pt x="68727" y="134795"/>
                </a:lnTo>
                <a:lnTo>
                  <a:pt x="69750" y="134795"/>
                </a:lnTo>
                <a:lnTo>
                  <a:pt x="69545" y="134182"/>
                </a:lnTo>
                <a:lnTo>
                  <a:pt x="69767" y="133988"/>
                </a:lnTo>
                <a:lnTo>
                  <a:pt x="69767" y="133988"/>
                </a:lnTo>
                <a:lnTo>
                  <a:pt x="70057" y="134182"/>
                </a:lnTo>
                <a:lnTo>
                  <a:pt x="69852" y="134284"/>
                </a:lnTo>
                <a:lnTo>
                  <a:pt x="70568" y="134591"/>
                </a:lnTo>
                <a:lnTo>
                  <a:pt x="70364" y="135000"/>
                </a:lnTo>
                <a:lnTo>
                  <a:pt x="71489" y="135614"/>
                </a:lnTo>
                <a:lnTo>
                  <a:pt x="71386" y="135716"/>
                </a:lnTo>
                <a:lnTo>
                  <a:pt x="70159" y="135205"/>
                </a:lnTo>
                <a:lnTo>
                  <a:pt x="70364" y="135205"/>
                </a:lnTo>
                <a:lnTo>
                  <a:pt x="70057" y="135000"/>
                </a:lnTo>
                <a:lnTo>
                  <a:pt x="69955" y="135102"/>
                </a:lnTo>
                <a:lnTo>
                  <a:pt x="70568" y="135716"/>
                </a:lnTo>
                <a:lnTo>
                  <a:pt x="70057" y="135511"/>
                </a:lnTo>
                <a:lnTo>
                  <a:pt x="69443" y="135716"/>
                </a:lnTo>
                <a:lnTo>
                  <a:pt x="69545" y="135818"/>
                </a:lnTo>
                <a:lnTo>
                  <a:pt x="73943" y="136125"/>
                </a:lnTo>
                <a:lnTo>
                  <a:pt x="74557" y="135818"/>
                </a:lnTo>
                <a:lnTo>
                  <a:pt x="71489" y="134489"/>
                </a:lnTo>
                <a:lnTo>
                  <a:pt x="71591" y="134284"/>
                </a:lnTo>
                <a:lnTo>
                  <a:pt x="71080" y="133875"/>
                </a:lnTo>
                <a:lnTo>
                  <a:pt x="69782" y="133975"/>
                </a:lnTo>
                <a:lnTo>
                  <a:pt x="69782" y="133975"/>
                </a:lnTo>
                <a:lnTo>
                  <a:pt x="70364" y="133466"/>
                </a:lnTo>
                <a:lnTo>
                  <a:pt x="71080" y="133568"/>
                </a:lnTo>
                <a:lnTo>
                  <a:pt x="71080" y="133568"/>
                </a:lnTo>
                <a:lnTo>
                  <a:pt x="70057" y="132852"/>
                </a:lnTo>
                <a:lnTo>
                  <a:pt x="70364" y="132750"/>
                </a:lnTo>
                <a:lnTo>
                  <a:pt x="69852" y="132341"/>
                </a:lnTo>
                <a:lnTo>
                  <a:pt x="70159" y="131318"/>
                </a:lnTo>
                <a:lnTo>
                  <a:pt x="69750" y="131216"/>
                </a:lnTo>
                <a:lnTo>
                  <a:pt x="69955" y="131216"/>
                </a:lnTo>
                <a:lnTo>
                  <a:pt x="69955" y="131011"/>
                </a:lnTo>
                <a:lnTo>
                  <a:pt x="70670" y="131216"/>
                </a:lnTo>
                <a:lnTo>
                  <a:pt x="70670" y="131216"/>
                </a:lnTo>
                <a:lnTo>
                  <a:pt x="70466" y="130500"/>
                </a:lnTo>
                <a:lnTo>
                  <a:pt x="71591" y="129170"/>
                </a:lnTo>
                <a:lnTo>
                  <a:pt x="71182" y="129068"/>
                </a:lnTo>
                <a:lnTo>
                  <a:pt x="71284" y="128455"/>
                </a:lnTo>
                <a:lnTo>
                  <a:pt x="69443" y="127330"/>
                </a:lnTo>
                <a:lnTo>
                  <a:pt x="69852" y="126409"/>
                </a:lnTo>
                <a:lnTo>
                  <a:pt x="70159" y="126205"/>
                </a:lnTo>
                <a:lnTo>
                  <a:pt x="70670" y="126205"/>
                </a:lnTo>
                <a:lnTo>
                  <a:pt x="70568" y="124670"/>
                </a:lnTo>
                <a:lnTo>
                  <a:pt x="71182" y="124159"/>
                </a:lnTo>
                <a:lnTo>
                  <a:pt x="70568" y="123852"/>
                </a:lnTo>
                <a:lnTo>
                  <a:pt x="70977" y="123750"/>
                </a:lnTo>
                <a:lnTo>
                  <a:pt x="71284" y="124057"/>
                </a:lnTo>
                <a:lnTo>
                  <a:pt x="71284" y="124057"/>
                </a:lnTo>
                <a:lnTo>
                  <a:pt x="70977" y="123443"/>
                </a:lnTo>
                <a:lnTo>
                  <a:pt x="70773" y="123545"/>
                </a:lnTo>
                <a:lnTo>
                  <a:pt x="70364" y="123239"/>
                </a:lnTo>
                <a:lnTo>
                  <a:pt x="69955" y="122318"/>
                </a:lnTo>
                <a:lnTo>
                  <a:pt x="70057" y="122011"/>
                </a:lnTo>
                <a:lnTo>
                  <a:pt x="71182" y="122318"/>
                </a:lnTo>
                <a:lnTo>
                  <a:pt x="72205" y="122011"/>
                </a:lnTo>
                <a:lnTo>
                  <a:pt x="72000" y="121193"/>
                </a:lnTo>
                <a:lnTo>
                  <a:pt x="72102" y="120886"/>
                </a:lnTo>
                <a:lnTo>
                  <a:pt x="71898" y="120580"/>
                </a:lnTo>
                <a:lnTo>
                  <a:pt x="72000" y="120580"/>
                </a:lnTo>
                <a:lnTo>
                  <a:pt x="71693" y="120170"/>
                </a:lnTo>
                <a:lnTo>
                  <a:pt x="75477" y="119250"/>
                </a:lnTo>
                <a:lnTo>
                  <a:pt x="75886" y="117716"/>
                </a:lnTo>
                <a:lnTo>
                  <a:pt x="73739" y="114545"/>
                </a:lnTo>
                <a:lnTo>
                  <a:pt x="73739" y="114034"/>
                </a:lnTo>
                <a:lnTo>
                  <a:pt x="73943" y="114034"/>
                </a:lnTo>
                <a:lnTo>
                  <a:pt x="73841" y="113420"/>
                </a:lnTo>
                <a:lnTo>
                  <a:pt x="74045" y="113932"/>
                </a:lnTo>
                <a:lnTo>
                  <a:pt x="73841" y="114341"/>
                </a:lnTo>
                <a:lnTo>
                  <a:pt x="74557" y="115466"/>
                </a:lnTo>
                <a:lnTo>
                  <a:pt x="77216" y="115875"/>
                </a:lnTo>
                <a:lnTo>
                  <a:pt x="79466" y="111580"/>
                </a:lnTo>
                <a:lnTo>
                  <a:pt x="79568" y="111682"/>
                </a:lnTo>
                <a:lnTo>
                  <a:pt x="79568" y="111273"/>
                </a:lnTo>
                <a:lnTo>
                  <a:pt x="79466" y="110966"/>
                </a:lnTo>
                <a:lnTo>
                  <a:pt x="79773" y="111273"/>
                </a:lnTo>
                <a:lnTo>
                  <a:pt x="79875" y="111273"/>
                </a:lnTo>
                <a:lnTo>
                  <a:pt x="79364" y="112500"/>
                </a:lnTo>
                <a:lnTo>
                  <a:pt x="79773" y="112193"/>
                </a:lnTo>
                <a:lnTo>
                  <a:pt x="80080" y="111170"/>
                </a:lnTo>
                <a:lnTo>
                  <a:pt x="79875" y="111273"/>
                </a:lnTo>
                <a:lnTo>
                  <a:pt x="79875" y="111273"/>
                </a:lnTo>
                <a:lnTo>
                  <a:pt x="81409" y="107898"/>
                </a:lnTo>
                <a:lnTo>
                  <a:pt x="81102" y="106159"/>
                </a:lnTo>
                <a:lnTo>
                  <a:pt x="81614" y="106057"/>
                </a:lnTo>
                <a:lnTo>
                  <a:pt x="81511" y="106159"/>
                </a:lnTo>
                <a:lnTo>
                  <a:pt x="85398" y="103705"/>
                </a:lnTo>
                <a:lnTo>
                  <a:pt x="85807" y="103602"/>
                </a:lnTo>
                <a:lnTo>
                  <a:pt x="85909" y="103398"/>
                </a:lnTo>
                <a:lnTo>
                  <a:pt x="86114" y="103705"/>
                </a:lnTo>
                <a:lnTo>
                  <a:pt x="86830" y="103602"/>
                </a:lnTo>
                <a:lnTo>
                  <a:pt x="86932" y="103091"/>
                </a:lnTo>
                <a:lnTo>
                  <a:pt x="87750" y="102580"/>
                </a:lnTo>
                <a:lnTo>
                  <a:pt x="89080" y="94398"/>
                </a:lnTo>
                <a:lnTo>
                  <a:pt x="89080" y="93170"/>
                </a:lnTo>
                <a:lnTo>
                  <a:pt x="89284" y="93068"/>
                </a:lnTo>
                <a:lnTo>
                  <a:pt x="89489" y="93375"/>
                </a:lnTo>
                <a:lnTo>
                  <a:pt x="90409" y="91534"/>
                </a:lnTo>
                <a:lnTo>
                  <a:pt x="90409" y="91739"/>
                </a:lnTo>
                <a:lnTo>
                  <a:pt x="92557" y="87136"/>
                </a:lnTo>
                <a:lnTo>
                  <a:pt x="91943" y="85398"/>
                </a:lnTo>
                <a:lnTo>
                  <a:pt x="84273" y="82739"/>
                </a:lnTo>
                <a:lnTo>
                  <a:pt x="84068" y="82943"/>
                </a:lnTo>
                <a:lnTo>
                  <a:pt x="83966" y="82534"/>
                </a:lnTo>
                <a:lnTo>
                  <a:pt x="83557" y="83352"/>
                </a:lnTo>
                <a:lnTo>
                  <a:pt x="83557" y="83352"/>
                </a:lnTo>
                <a:lnTo>
                  <a:pt x="83659" y="82636"/>
                </a:lnTo>
                <a:lnTo>
                  <a:pt x="83557" y="82330"/>
                </a:lnTo>
                <a:lnTo>
                  <a:pt x="83557" y="81818"/>
                </a:lnTo>
                <a:lnTo>
                  <a:pt x="80591" y="80795"/>
                </a:lnTo>
                <a:lnTo>
                  <a:pt x="79057" y="82739"/>
                </a:lnTo>
                <a:lnTo>
                  <a:pt x="79364" y="81818"/>
                </a:lnTo>
                <a:lnTo>
                  <a:pt x="78341" y="82125"/>
                </a:lnTo>
                <a:lnTo>
                  <a:pt x="77932" y="81307"/>
                </a:lnTo>
                <a:lnTo>
                  <a:pt x="77625" y="81205"/>
                </a:lnTo>
                <a:lnTo>
                  <a:pt x="77011" y="81614"/>
                </a:lnTo>
                <a:lnTo>
                  <a:pt x="76295" y="81614"/>
                </a:lnTo>
                <a:lnTo>
                  <a:pt x="78852" y="78750"/>
                </a:lnTo>
                <a:lnTo>
                  <a:pt x="77216" y="75375"/>
                </a:lnTo>
                <a:lnTo>
                  <a:pt x="77011" y="75580"/>
                </a:lnTo>
                <a:lnTo>
                  <a:pt x="76807" y="75068"/>
                </a:lnTo>
                <a:lnTo>
                  <a:pt x="76705" y="75170"/>
                </a:lnTo>
                <a:lnTo>
                  <a:pt x="75273" y="74148"/>
                </a:lnTo>
                <a:lnTo>
                  <a:pt x="75068" y="74557"/>
                </a:lnTo>
                <a:lnTo>
                  <a:pt x="74455" y="73841"/>
                </a:lnTo>
                <a:lnTo>
                  <a:pt x="73432" y="74148"/>
                </a:lnTo>
                <a:lnTo>
                  <a:pt x="72614" y="73943"/>
                </a:lnTo>
                <a:lnTo>
                  <a:pt x="72307" y="74352"/>
                </a:lnTo>
                <a:lnTo>
                  <a:pt x="72307" y="73739"/>
                </a:lnTo>
                <a:lnTo>
                  <a:pt x="71284" y="72920"/>
                </a:lnTo>
                <a:lnTo>
                  <a:pt x="70977" y="73432"/>
                </a:lnTo>
                <a:lnTo>
                  <a:pt x="70977" y="73432"/>
                </a:lnTo>
                <a:lnTo>
                  <a:pt x="71080" y="72307"/>
                </a:lnTo>
                <a:lnTo>
                  <a:pt x="69852" y="71284"/>
                </a:lnTo>
                <a:lnTo>
                  <a:pt x="68420" y="71182"/>
                </a:lnTo>
                <a:lnTo>
                  <a:pt x="68830" y="70875"/>
                </a:lnTo>
                <a:lnTo>
                  <a:pt x="69034" y="70568"/>
                </a:lnTo>
                <a:lnTo>
                  <a:pt x="68932" y="70159"/>
                </a:lnTo>
                <a:lnTo>
                  <a:pt x="68420" y="69852"/>
                </a:lnTo>
                <a:lnTo>
                  <a:pt x="68318" y="69955"/>
                </a:lnTo>
                <a:lnTo>
                  <a:pt x="68318" y="70159"/>
                </a:lnTo>
                <a:lnTo>
                  <a:pt x="67909" y="69852"/>
                </a:lnTo>
                <a:lnTo>
                  <a:pt x="67807" y="69955"/>
                </a:lnTo>
                <a:lnTo>
                  <a:pt x="67602" y="69545"/>
                </a:lnTo>
                <a:lnTo>
                  <a:pt x="67398" y="69648"/>
                </a:lnTo>
                <a:lnTo>
                  <a:pt x="67295" y="69239"/>
                </a:lnTo>
                <a:lnTo>
                  <a:pt x="68216" y="69034"/>
                </a:lnTo>
                <a:lnTo>
                  <a:pt x="66068" y="69136"/>
                </a:lnTo>
                <a:lnTo>
                  <a:pt x="66068" y="69239"/>
                </a:lnTo>
                <a:lnTo>
                  <a:pt x="66580" y="69239"/>
                </a:lnTo>
                <a:lnTo>
                  <a:pt x="65045" y="69648"/>
                </a:lnTo>
                <a:lnTo>
                  <a:pt x="64636" y="69443"/>
                </a:lnTo>
                <a:lnTo>
                  <a:pt x="64432" y="69136"/>
                </a:lnTo>
                <a:lnTo>
                  <a:pt x="62489" y="69136"/>
                </a:lnTo>
                <a:lnTo>
                  <a:pt x="62284" y="68523"/>
                </a:lnTo>
                <a:lnTo>
                  <a:pt x="61466" y="68216"/>
                </a:lnTo>
                <a:lnTo>
                  <a:pt x="61159" y="67705"/>
                </a:lnTo>
                <a:lnTo>
                  <a:pt x="60750" y="67705"/>
                </a:lnTo>
                <a:lnTo>
                  <a:pt x="61159" y="68114"/>
                </a:lnTo>
                <a:lnTo>
                  <a:pt x="59727" y="68727"/>
                </a:lnTo>
                <a:lnTo>
                  <a:pt x="59523" y="69239"/>
                </a:lnTo>
                <a:lnTo>
                  <a:pt x="59932" y="70057"/>
                </a:lnTo>
                <a:lnTo>
                  <a:pt x="59625" y="70670"/>
                </a:lnTo>
                <a:lnTo>
                  <a:pt x="59216" y="70364"/>
                </a:lnTo>
                <a:lnTo>
                  <a:pt x="59114" y="69648"/>
                </a:lnTo>
                <a:lnTo>
                  <a:pt x="59420" y="69239"/>
                </a:lnTo>
                <a:lnTo>
                  <a:pt x="59318" y="68727"/>
                </a:lnTo>
                <a:lnTo>
                  <a:pt x="59420" y="68727"/>
                </a:lnTo>
                <a:lnTo>
                  <a:pt x="59216" y="68114"/>
                </a:lnTo>
                <a:lnTo>
                  <a:pt x="59830" y="67807"/>
                </a:lnTo>
                <a:lnTo>
                  <a:pt x="59625" y="67295"/>
                </a:lnTo>
                <a:lnTo>
                  <a:pt x="56966" y="68932"/>
                </a:lnTo>
                <a:lnTo>
                  <a:pt x="56966" y="68727"/>
                </a:lnTo>
                <a:lnTo>
                  <a:pt x="56557" y="68625"/>
                </a:lnTo>
                <a:lnTo>
                  <a:pt x="55739" y="69648"/>
                </a:lnTo>
                <a:lnTo>
                  <a:pt x="55841" y="69545"/>
                </a:lnTo>
                <a:lnTo>
                  <a:pt x="55534" y="70364"/>
                </a:lnTo>
                <a:lnTo>
                  <a:pt x="54614" y="71182"/>
                </a:lnTo>
                <a:lnTo>
                  <a:pt x="54511" y="71898"/>
                </a:lnTo>
                <a:lnTo>
                  <a:pt x="52977" y="70364"/>
                </a:lnTo>
                <a:lnTo>
                  <a:pt x="52057" y="70261"/>
                </a:lnTo>
                <a:lnTo>
                  <a:pt x="51034" y="70875"/>
                </a:lnTo>
                <a:lnTo>
                  <a:pt x="50011" y="70670"/>
                </a:lnTo>
                <a:lnTo>
                  <a:pt x="50011" y="70670"/>
                </a:lnTo>
                <a:lnTo>
                  <a:pt x="50114" y="70875"/>
                </a:lnTo>
                <a:lnTo>
                  <a:pt x="48375" y="68420"/>
                </a:lnTo>
                <a:lnTo>
                  <a:pt x="48580" y="67602"/>
                </a:lnTo>
                <a:lnTo>
                  <a:pt x="48682" y="67705"/>
                </a:lnTo>
                <a:lnTo>
                  <a:pt x="48784" y="66989"/>
                </a:lnTo>
                <a:lnTo>
                  <a:pt x="48784" y="67193"/>
                </a:lnTo>
                <a:lnTo>
                  <a:pt x="49193" y="64739"/>
                </a:lnTo>
                <a:lnTo>
                  <a:pt x="48989" y="64330"/>
                </a:lnTo>
                <a:lnTo>
                  <a:pt x="48580" y="64125"/>
                </a:lnTo>
                <a:lnTo>
                  <a:pt x="48886" y="64227"/>
                </a:lnTo>
                <a:lnTo>
                  <a:pt x="48273" y="63716"/>
                </a:lnTo>
                <a:lnTo>
                  <a:pt x="44284" y="63614"/>
                </a:lnTo>
                <a:lnTo>
                  <a:pt x="45000" y="62795"/>
                </a:lnTo>
                <a:lnTo>
                  <a:pt x="45102" y="61159"/>
                </a:lnTo>
                <a:lnTo>
                  <a:pt x="45409" y="60648"/>
                </a:lnTo>
                <a:lnTo>
                  <a:pt x="45511" y="61261"/>
                </a:lnTo>
                <a:lnTo>
                  <a:pt x="46023" y="60136"/>
                </a:lnTo>
                <a:lnTo>
                  <a:pt x="45818" y="60239"/>
                </a:lnTo>
                <a:lnTo>
                  <a:pt x="46125" y="59932"/>
                </a:lnTo>
                <a:lnTo>
                  <a:pt x="46125" y="59625"/>
                </a:lnTo>
                <a:lnTo>
                  <a:pt x="46534" y="58807"/>
                </a:lnTo>
                <a:lnTo>
                  <a:pt x="46432" y="57989"/>
                </a:lnTo>
                <a:lnTo>
                  <a:pt x="43875" y="58295"/>
                </a:lnTo>
                <a:lnTo>
                  <a:pt x="42955" y="60239"/>
                </a:lnTo>
                <a:lnTo>
                  <a:pt x="42341" y="60648"/>
                </a:lnTo>
                <a:lnTo>
                  <a:pt x="42545" y="60648"/>
                </a:lnTo>
                <a:lnTo>
                  <a:pt x="42443" y="60955"/>
                </a:lnTo>
                <a:lnTo>
                  <a:pt x="39477" y="61261"/>
                </a:lnTo>
                <a:lnTo>
                  <a:pt x="38557" y="60750"/>
                </a:lnTo>
                <a:lnTo>
                  <a:pt x="38557" y="60750"/>
                </a:lnTo>
                <a:lnTo>
                  <a:pt x="38659" y="60852"/>
                </a:lnTo>
                <a:lnTo>
                  <a:pt x="38659" y="60852"/>
                </a:lnTo>
                <a:lnTo>
                  <a:pt x="38352" y="60648"/>
                </a:lnTo>
                <a:lnTo>
                  <a:pt x="38352" y="60648"/>
                </a:lnTo>
                <a:lnTo>
                  <a:pt x="38557" y="60750"/>
                </a:lnTo>
                <a:lnTo>
                  <a:pt x="37432" y="57989"/>
                </a:lnTo>
                <a:lnTo>
                  <a:pt x="37432" y="58193"/>
                </a:lnTo>
                <a:lnTo>
                  <a:pt x="37227" y="57375"/>
                </a:lnTo>
                <a:lnTo>
                  <a:pt x="37432" y="57989"/>
                </a:lnTo>
                <a:lnTo>
                  <a:pt x="38455" y="52159"/>
                </a:lnTo>
                <a:lnTo>
                  <a:pt x="38250" y="51750"/>
                </a:lnTo>
                <a:lnTo>
                  <a:pt x="38761" y="51545"/>
                </a:lnTo>
                <a:lnTo>
                  <a:pt x="38761" y="51341"/>
                </a:lnTo>
                <a:lnTo>
                  <a:pt x="39068" y="51136"/>
                </a:lnTo>
                <a:lnTo>
                  <a:pt x="38966" y="51136"/>
                </a:lnTo>
                <a:lnTo>
                  <a:pt x="39170" y="51034"/>
                </a:lnTo>
                <a:lnTo>
                  <a:pt x="39375" y="50830"/>
                </a:lnTo>
                <a:lnTo>
                  <a:pt x="39682" y="50727"/>
                </a:lnTo>
                <a:lnTo>
                  <a:pt x="39580" y="50523"/>
                </a:lnTo>
                <a:lnTo>
                  <a:pt x="40091" y="50625"/>
                </a:lnTo>
                <a:lnTo>
                  <a:pt x="41216" y="49909"/>
                </a:lnTo>
                <a:lnTo>
                  <a:pt x="41216" y="49705"/>
                </a:lnTo>
                <a:lnTo>
                  <a:pt x="41420" y="49398"/>
                </a:lnTo>
                <a:lnTo>
                  <a:pt x="41420" y="49602"/>
                </a:lnTo>
                <a:lnTo>
                  <a:pt x="41625" y="49602"/>
                </a:lnTo>
                <a:lnTo>
                  <a:pt x="41318" y="49807"/>
                </a:lnTo>
                <a:lnTo>
                  <a:pt x="42341" y="49193"/>
                </a:lnTo>
                <a:lnTo>
                  <a:pt x="43773" y="49602"/>
                </a:lnTo>
                <a:lnTo>
                  <a:pt x="43977" y="49398"/>
                </a:lnTo>
                <a:lnTo>
                  <a:pt x="44489" y="49602"/>
                </a:lnTo>
                <a:lnTo>
                  <a:pt x="44489" y="49909"/>
                </a:lnTo>
                <a:lnTo>
                  <a:pt x="44386" y="49909"/>
                </a:lnTo>
                <a:lnTo>
                  <a:pt x="45205" y="50114"/>
                </a:lnTo>
                <a:lnTo>
                  <a:pt x="45409" y="49705"/>
                </a:lnTo>
                <a:lnTo>
                  <a:pt x="45920" y="50216"/>
                </a:lnTo>
                <a:lnTo>
                  <a:pt x="46125" y="50216"/>
                </a:lnTo>
                <a:lnTo>
                  <a:pt x="45818" y="49705"/>
                </a:lnTo>
                <a:lnTo>
                  <a:pt x="46227" y="49091"/>
                </a:lnTo>
                <a:lnTo>
                  <a:pt x="46227" y="49091"/>
                </a:lnTo>
                <a:lnTo>
                  <a:pt x="45920" y="49295"/>
                </a:lnTo>
                <a:lnTo>
                  <a:pt x="46023" y="48989"/>
                </a:lnTo>
                <a:lnTo>
                  <a:pt x="45307" y="49091"/>
                </a:lnTo>
                <a:lnTo>
                  <a:pt x="47557" y="48477"/>
                </a:lnTo>
                <a:lnTo>
                  <a:pt x="47557" y="48477"/>
                </a:lnTo>
                <a:lnTo>
                  <a:pt x="47455" y="48989"/>
                </a:lnTo>
                <a:lnTo>
                  <a:pt x="47966" y="48784"/>
                </a:lnTo>
                <a:lnTo>
                  <a:pt x="47966" y="48886"/>
                </a:lnTo>
                <a:lnTo>
                  <a:pt x="48477" y="48580"/>
                </a:lnTo>
                <a:lnTo>
                  <a:pt x="48477" y="48580"/>
                </a:lnTo>
                <a:lnTo>
                  <a:pt x="48170" y="48886"/>
                </a:lnTo>
                <a:lnTo>
                  <a:pt x="48886" y="48784"/>
                </a:lnTo>
                <a:lnTo>
                  <a:pt x="49602" y="48886"/>
                </a:lnTo>
                <a:lnTo>
                  <a:pt x="49500" y="49091"/>
                </a:lnTo>
                <a:lnTo>
                  <a:pt x="49655" y="49401"/>
                </a:lnTo>
                <a:lnTo>
                  <a:pt x="49655" y="49401"/>
                </a:lnTo>
                <a:lnTo>
                  <a:pt x="51239" y="49500"/>
                </a:lnTo>
                <a:lnTo>
                  <a:pt x="51750" y="50216"/>
                </a:lnTo>
                <a:lnTo>
                  <a:pt x="51443" y="51545"/>
                </a:lnTo>
                <a:lnTo>
                  <a:pt x="51648" y="51239"/>
                </a:lnTo>
                <a:lnTo>
                  <a:pt x="51852" y="51341"/>
                </a:lnTo>
                <a:lnTo>
                  <a:pt x="51443" y="51750"/>
                </a:lnTo>
                <a:lnTo>
                  <a:pt x="52670" y="54102"/>
                </a:lnTo>
                <a:lnTo>
                  <a:pt x="52875" y="54102"/>
                </a:lnTo>
                <a:lnTo>
                  <a:pt x="53485" y="53390"/>
                </a:lnTo>
                <a:lnTo>
                  <a:pt x="53485" y="53390"/>
                </a:lnTo>
                <a:lnTo>
                  <a:pt x="53403" y="50915"/>
                </a:lnTo>
                <a:lnTo>
                  <a:pt x="53591" y="50727"/>
                </a:lnTo>
                <a:lnTo>
                  <a:pt x="53489" y="47761"/>
                </a:lnTo>
                <a:lnTo>
                  <a:pt x="53693" y="47659"/>
                </a:lnTo>
                <a:lnTo>
                  <a:pt x="54307" y="46636"/>
                </a:lnTo>
                <a:lnTo>
                  <a:pt x="54307" y="46841"/>
                </a:lnTo>
                <a:lnTo>
                  <a:pt x="54409" y="46739"/>
                </a:lnTo>
                <a:lnTo>
                  <a:pt x="54409" y="46636"/>
                </a:lnTo>
                <a:lnTo>
                  <a:pt x="55841" y="45716"/>
                </a:lnTo>
                <a:lnTo>
                  <a:pt x="55841" y="45818"/>
                </a:lnTo>
                <a:lnTo>
                  <a:pt x="57170" y="44898"/>
                </a:lnTo>
                <a:lnTo>
                  <a:pt x="57170" y="45102"/>
                </a:lnTo>
                <a:lnTo>
                  <a:pt x="57784" y="44284"/>
                </a:lnTo>
                <a:lnTo>
                  <a:pt x="58705" y="44080"/>
                </a:lnTo>
                <a:lnTo>
                  <a:pt x="58193" y="43875"/>
                </a:lnTo>
                <a:lnTo>
                  <a:pt x="58602" y="43875"/>
                </a:lnTo>
                <a:lnTo>
                  <a:pt x="58295" y="43466"/>
                </a:lnTo>
                <a:lnTo>
                  <a:pt x="59420" y="43364"/>
                </a:lnTo>
                <a:lnTo>
                  <a:pt x="59523" y="43057"/>
                </a:lnTo>
                <a:lnTo>
                  <a:pt x="59523" y="43057"/>
                </a:lnTo>
                <a:lnTo>
                  <a:pt x="59216" y="43364"/>
                </a:lnTo>
                <a:lnTo>
                  <a:pt x="58705" y="43057"/>
                </a:lnTo>
                <a:lnTo>
                  <a:pt x="58807" y="42750"/>
                </a:lnTo>
                <a:lnTo>
                  <a:pt x="59216" y="42852"/>
                </a:lnTo>
                <a:lnTo>
                  <a:pt x="59318" y="42750"/>
                </a:lnTo>
                <a:lnTo>
                  <a:pt x="59523" y="42852"/>
                </a:lnTo>
                <a:lnTo>
                  <a:pt x="59523" y="42545"/>
                </a:lnTo>
                <a:lnTo>
                  <a:pt x="59420" y="42034"/>
                </a:lnTo>
                <a:lnTo>
                  <a:pt x="59216" y="41932"/>
                </a:lnTo>
                <a:lnTo>
                  <a:pt x="58705" y="41625"/>
                </a:lnTo>
                <a:lnTo>
                  <a:pt x="59114" y="41727"/>
                </a:lnTo>
                <a:lnTo>
                  <a:pt x="59216" y="41932"/>
                </a:lnTo>
                <a:lnTo>
                  <a:pt x="59216" y="41932"/>
                </a:lnTo>
                <a:lnTo>
                  <a:pt x="59114" y="41420"/>
                </a:lnTo>
                <a:lnTo>
                  <a:pt x="59420" y="41420"/>
                </a:lnTo>
                <a:lnTo>
                  <a:pt x="59523" y="41318"/>
                </a:lnTo>
                <a:lnTo>
                  <a:pt x="59011" y="40705"/>
                </a:lnTo>
                <a:lnTo>
                  <a:pt x="59523" y="41216"/>
                </a:lnTo>
                <a:lnTo>
                  <a:pt x="59523" y="40807"/>
                </a:lnTo>
                <a:lnTo>
                  <a:pt x="58909" y="40500"/>
                </a:lnTo>
                <a:lnTo>
                  <a:pt x="59318" y="39989"/>
                </a:lnTo>
                <a:lnTo>
                  <a:pt x="59011" y="40500"/>
                </a:lnTo>
                <a:lnTo>
                  <a:pt x="59216" y="40398"/>
                </a:lnTo>
                <a:lnTo>
                  <a:pt x="59216" y="40602"/>
                </a:lnTo>
                <a:lnTo>
                  <a:pt x="59318" y="40500"/>
                </a:lnTo>
                <a:lnTo>
                  <a:pt x="59625" y="40807"/>
                </a:lnTo>
                <a:lnTo>
                  <a:pt x="59523" y="40295"/>
                </a:lnTo>
                <a:lnTo>
                  <a:pt x="59727" y="40500"/>
                </a:lnTo>
                <a:lnTo>
                  <a:pt x="59830" y="39580"/>
                </a:lnTo>
                <a:lnTo>
                  <a:pt x="60034" y="39477"/>
                </a:lnTo>
                <a:lnTo>
                  <a:pt x="60034" y="39580"/>
                </a:lnTo>
                <a:lnTo>
                  <a:pt x="60136" y="39375"/>
                </a:lnTo>
                <a:lnTo>
                  <a:pt x="60136" y="39477"/>
                </a:lnTo>
                <a:lnTo>
                  <a:pt x="60443" y="39273"/>
                </a:lnTo>
                <a:lnTo>
                  <a:pt x="60443" y="39375"/>
                </a:lnTo>
                <a:lnTo>
                  <a:pt x="60341" y="39477"/>
                </a:lnTo>
                <a:lnTo>
                  <a:pt x="60443" y="39477"/>
                </a:lnTo>
                <a:lnTo>
                  <a:pt x="60034" y="39784"/>
                </a:lnTo>
                <a:lnTo>
                  <a:pt x="60136" y="39784"/>
                </a:lnTo>
                <a:lnTo>
                  <a:pt x="59830" y="40193"/>
                </a:lnTo>
                <a:lnTo>
                  <a:pt x="60136" y="40295"/>
                </a:lnTo>
                <a:lnTo>
                  <a:pt x="60136" y="40500"/>
                </a:lnTo>
                <a:lnTo>
                  <a:pt x="60034" y="40705"/>
                </a:lnTo>
                <a:lnTo>
                  <a:pt x="60034" y="40909"/>
                </a:lnTo>
                <a:lnTo>
                  <a:pt x="60136" y="40909"/>
                </a:lnTo>
                <a:lnTo>
                  <a:pt x="59727" y="41830"/>
                </a:lnTo>
                <a:lnTo>
                  <a:pt x="60750" y="40500"/>
                </a:lnTo>
                <a:lnTo>
                  <a:pt x="60750" y="39375"/>
                </a:lnTo>
                <a:lnTo>
                  <a:pt x="61057" y="39886"/>
                </a:lnTo>
                <a:lnTo>
                  <a:pt x="62182" y="38864"/>
                </a:lnTo>
                <a:lnTo>
                  <a:pt x="62386" y="38455"/>
                </a:lnTo>
                <a:lnTo>
                  <a:pt x="62284" y="38250"/>
                </a:lnTo>
                <a:lnTo>
                  <a:pt x="62591" y="37636"/>
                </a:lnTo>
                <a:lnTo>
                  <a:pt x="62489" y="38148"/>
                </a:lnTo>
                <a:lnTo>
                  <a:pt x="64943" y="37125"/>
                </a:lnTo>
                <a:lnTo>
                  <a:pt x="65045" y="37227"/>
                </a:lnTo>
                <a:lnTo>
                  <a:pt x="65148" y="37125"/>
                </a:lnTo>
                <a:lnTo>
                  <a:pt x="65148" y="37125"/>
                </a:lnTo>
                <a:lnTo>
                  <a:pt x="65045" y="37432"/>
                </a:lnTo>
                <a:lnTo>
                  <a:pt x="65557" y="37227"/>
                </a:lnTo>
                <a:lnTo>
                  <a:pt x="65557" y="37227"/>
                </a:lnTo>
                <a:lnTo>
                  <a:pt x="65455" y="37330"/>
                </a:lnTo>
                <a:lnTo>
                  <a:pt x="66068" y="37227"/>
                </a:lnTo>
                <a:lnTo>
                  <a:pt x="65966" y="36818"/>
                </a:lnTo>
                <a:lnTo>
                  <a:pt x="65761" y="37125"/>
                </a:lnTo>
                <a:lnTo>
                  <a:pt x="65455" y="36614"/>
                </a:lnTo>
                <a:lnTo>
                  <a:pt x="66784" y="35080"/>
                </a:lnTo>
                <a:lnTo>
                  <a:pt x="66886" y="35182"/>
                </a:lnTo>
                <a:lnTo>
                  <a:pt x="66989" y="34977"/>
                </a:lnTo>
                <a:lnTo>
                  <a:pt x="66989" y="35080"/>
                </a:lnTo>
                <a:lnTo>
                  <a:pt x="67091" y="34875"/>
                </a:lnTo>
                <a:lnTo>
                  <a:pt x="67091" y="35080"/>
                </a:lnTo>
                <a:lnTo>
                  <a:pt x="67193" y="34977"/>
                </a:lnTo>
                <a:lnTo>
                  <a:pt x="68011" y="34364"/>
                </a:lnTo>
                <a:lnTo>
                  <a:pt x="68011" y="34466"/>
                </a:lnTo>
                <a:lnTo>
                  <a:pt x="67909" y="34568"/>
                </a:lnTo>
                <a:lnTo>
                  <a:pt x="68114" y="34670"/>
                </a:lnTo>
                <a:lnTo>
                  <a:pt x="68216" y="34364"/>
                </a:lnTo>
                <a:lnTo>
                  <a:pt x="68523" y="34568"/>
                </a:lnTo>
                <a:lnTo>
                  <a:pt x="69136" y="34261"/>
                </a:lnTo>
                <a:lnTo>
                  <a:pt x="69545" y="33648"/>
                </a:lnTo>
                <a:lnTo>
                  <a:pt x="70568" y="33443"/>
                </a:lnTo>
                <a:lnTo>
                  <a:pt x="70466" y="33545"/>
                </a:lnTo>
                <a:lnTo>
                  <a:pt x="71795" y="32932"/>
                </a:lnTo>
                <a:lnTo>
                  <a:pt x="72102" y="33034"/>
                </a:lnTo>
                <a:lnTo>
                  <a:pt x="71386" y="33443"/>
                </a:lnTo>
                <a:lnTo>
                  <a:pt x="72716" y="33443"/>
                </a:lnTo>
                <a:lnTo>
                  <a:pt x="71898" y="33852"/>
                </a:lnTo>
                <a:lnTo>
                  <a:pt x="71898" y="33545"/>
                </a:lnTo>
                <a:lnTo>
                  <a:pt x="71795" y="33545"/>
                </a:lnTo>
                <a:lnTo>
                  <a:pt x="70568" y="34261"/>
                </a:lnTo>
                <a:lnTo>
                  <a:pt x="70568" y="34261"/>
                </a:lnTo>
                <a:lnTo>
                  <a:pt x="70364" y="34364"/>
                </a:lnTo>
                <a:lnTo>
                  <a:pt x="69955" y="35182"/>
                </a:lnTo>
                <a:lnTo>
                  <a:pt x="70261" y="35386"/>
                </a:lnTo>
                <a:lnTo>
                  <a:pt x="71795" y="34364"/>
                </a:lnTo>
                <a:lnTo>
                  <a:pt x="71795" y="34466"/>
                </a:lnTo>
                <a:lnTo>
                  <a:pt x="71898" y="34261"/>
                </a:lnTo>
                <a:lnTo>
                  <a:pt x="74250" y="33648"/>
                </a:lnTo>
                <a:lnTo>
                  <a:pt x="74250" y="33443"/>
                </a:lnTo>
                <a:lnTo>
                  <a:pt x="74250" y="33136"/>
                </a:lnTo>
                <a:lnTo>
                  <a:pt x="73943" y="32932"/>
                </a:lnTo>
                <a:lnTo>
                  <a:pt x="73227" y="33239"/>
                </a:lnTo>
                <a:lnTo>
                  <a:pt x="73330" y="33136"/>
                </a:lnTo>
                <a:lnTo>
                  <a:pt x="72307" y="32830"/>
                </a:lnTo>
                <a:lnTo>
                  <a:pt x="72511" y="32727"/>
                </a:lnTo>
                <a:lnTo>
                  <a:pt x="72000" y="32420"/>
                </a:lnTo>
                <a:lnTo>
                  <a:pt x="72000" y="31807"/>
                </a:lnTo>
                <a:lnTo>
                  <a:pt x="71693" y="31705"/>
                </a:lnTo>
                <a:lnTo>
                  <a:pt x="72409" y="31091"/>
                </a:lnTo>
                <a:lnTo>
                  <a:pt x="72146" y="31003"/>
                </a:lnTo>
                <a:lnTo>
                  <a:pt x="72146" y="31003"/>
                </a:lnTo>
                <a:lnTo>
                  <a:pt x="71795" y="31091"/>
                </a:lnTo>
                <a:lnTo>
                  <a:pt x="70875" y="30784"/>
                </a:lnTo>
                <a:lnTo>
                  <a:pt x="72102" y="30784"/>
                </a:lnTo>
                <a:lnTo>
                  <a:pt x="72818" y="29966"/>
                </a:lnTo>
                <a:lnTo>
                  <a:pt x="70568" y="29966"/>
                </a:lnTo>
                <a:lnTo>
                  <a:pt x="63307" y="33852"/>
                </a:lnTo>
                <a:lnTo>
                  <a:pt x="63307" y="33852"/>
                </a:lnTo>
                <a:lnTo>
                  <a:pt x="68114" y="31091"/>
                </a:lnTo>
                <a:lnTo>
                  <a:pt x="67602" y="30375"/>
                </a:lnTo>
                <a:lnTo>
                  <a:pt x="79977" y="27205"/>
                </a:lnTo>
                <a:lnTo>
                  <a:pt x="80795" y="26489"/>
                </a:lnTo>
                <a:lnTo>
                  <a:pt x="80591" y="26284"/>
                </a:lnTo>
                <a:lnTo>
                  <a:pt x="81000" y="26080"/>
                </a:lnTo>
                <a:lnTo>
                  <a:pt x="81205" y="25466"/>
                </a:lnTo>
                <a:lnTo>
                  <a:pt x="80898" y="25159"/>
                </a:lnTo>
                <a:lnTo>
                  <a:pt x="80080" y="25364"/>
                </a:lnTo>
                <a:lnTo>
                  <a:pt x="79977" y="25261"/>
                </a:lnTo>
                <a:lnTo>
                  <a:pt x="80386" y="24852"/>
                </a:lnTo>
                <a:lnTo>
                  <a:pt x="79875" y="24750"/>
                </a:lnTo>
                <a:lnTo>
                  <a:pt x="77727" y="25568"/>
                </a:lnTo>
                <a:lnTo>
                  <a:pt x="78034" y="25364"/>
                </a:lnTo>
                <a:lnTo>
                  <a:pt x="77830" y="25261"/>
                </a:lnTo>
                <a:lnTo>
                  <a:pt x="80182" y="24545"/>
                </a:lnTo>
                <a:lnTo>
                  <a:pt x="80182" y="24034"/>
                </a:lnTo>
                <a:lnTo>
                  <a:pt x="79773" y="24136"/>
                </a:lnTo>
                <a:lnTo>
                  <a:pt x="79261" y="23727"/>
                </a:lnTo>
                <a:lnTo>
                  <a:pt x="78648" y="24034"/>
                </a:lnTo>
                <a:lnTo>
                  <a:pt x="79159" y="23727"/>
                </a:lnTo>
                <a:lnTo>
                  <a:pt x="78852" y="23625"/>
                </a:lnTo>
                <a:lnTo>
                  <a:pt x="78239" y="23830"/>
                </a:lnTo>
                <a:lnTo>
                  <a:pt x="78648" y="23523"/>
                </a:lnTo>
                <a:lnTo>
                  <a:pt x="78648" y="23114"/>
                </a:lnTo>
                <a:lnTo>
                  <a:pt x="78545" y="23216"/>
                </a:lnTo>
                <a:lnTo>
                  <a:pt x="78443" y="23011"/>
                </a:lnTo>
                <a:lnTo>
                  <a:pt x="77932" y="22909"/>
                </a:lnTo>
                <a:lnTo>
                  <a:pt x="78136" y="22705"/>
                </a:lnTo>
                <a:lnTo>
                  <a:pt x="77830" y="22705"/>
                </a:lnTo>
                <a:lnTo>
                  <a:pt x="78136" y="22602"/>
                </a:lnTo>
                <a:lnTo>
                  <a:pt x="77727" y="22500"/>
                </a:lnTo>
                <a:lnTo>
                  <a:pt x="77932" y="22398"/>
                </a:lnTo>
                <a:lnTo>
                  <a:pt x="77523" y="22193"/>
                </a:lnTo>
                <a:lnTo>
                  <a:pt x="78341" y="22091"/>
                </a:lnTo>
                <a:lnTo>
                  <a:pt x="77727" y="21477"/>
                </a:lnTo>
                <a:lnTo>
                  <a:pt x="78341" y="21170"/>
                </a:lnTo>
                <a:lnTo>
                  <a:pt x="78034" y="20864"/>
                </a:lnTo>
                <a:lnTo>
                  <a:pt x="77420" y="20966"/>
                </a:lnTo>
                <a:lnTo>
                  <a:pt x="77420" y="20966"/>
                </a:lnTo>
                <a:lnTo>
                  <a:pt x="78136" y="20557"/>
                </a:lnTo>
                <a:lnTo>
                  <a:pt x="77318" y="20659"/>
                </a:lnTo>
                <a:lnTo>
                  <a:pt x="77318" y="20659"/>
                </a:lnTo>
                <a:lnTo>
                  <a:pt x="77932" y="20455"/>
                </a:lnTo>
                <a:lnTo>
                  <a:pt x="77727" y="20148"/>
                </a:lnTo>
                <a:lnTo>
                  <a:pt x="77932" y="20045"/>
                </a:lnTo>
                <a:lnTo>
                  <a:pt x="77318" y="20045"/>
                </a:lnTo>
                <a:lnTo>
                  <a:pt x="77727" y="19943"/>
                </a:lnTo>
                <a:lnTo>
                  <a:pt x="77523" y="19636"/>
                </a:lnTo>
                <a:lnTo>
                  <a:pt x="77727" y="19534"/>
                </a:lnTo>
                <a:lnTo>
                  <a:pt x="77625" y="19330"/>
                </a:lnTo>
                <a:lnTo>
                  <a:pt x="77420" y="19330"/>
                </a:lnTo>
                <a:lnTo>
                  <a:pt x="77216" y="19125"/>
                </a:lnTo>
                <a:lnTo>
                  <a:pt x="77216" y="18818"/>
                </a:lnTo>
                <a:lnTo>
                  <a:pt x="76705" y="19739"/>
                </a:lnTo>
                <a:lnTo>
                  <a:pt x="76398" y="19739"/>
                </a:lnTo>
                <a:lnTo>
                  <a:pt x="76295" y="20045"/>
                </a:lnTo>
                <a:lnTo>
                  <a:pt x="75580" y="20557"/>
                </a:lnTo>
                <a:lnTo>
                  <a:pt x="75477" y="20250"/>
                </a:lnTo>
                <a:lnTo>
                  <a:pt x="74148" y="21068"/>
                </a:lnTo>
                <a:lnTo>
                  <a:pt x="74250" y="20659"/>
                </a:lnTo>
                <a:lnTo>
                  <a:pt x="73943" y="20864"/>
                </a:lnTo>
                <a:lnTo>
                  <a:pt x="73841" y="20761"/>
                </a:lnTo>
                <a:lnTo>
                  <a:pt x="73739" y="20761"/>
                </a:lnTo>
                <a:lnTo>
                  <a:pt x="73943" y="20250"/>
                </a:lnTo>
                <a:lnTo>
                  <a:pt x="72716" y="20250"/>
                </a:lnTo>
                <a:lnTo>
                  <a:pt x="73534" y="19739"/>
                </a:lnTo>
                <a:lnTo>
                  <a:pt x="73330" y="19739"/>
                </a:lnTo>
                <a:lnTo>
                  <a:pt x="73534" y="19330"/>
                </a:lnTo>
                <a:lnTo>
                  <a:pt x="72920" y="19125"/>
                </a:lnTo>
                <a:lnTo>
                  <a:pt x="73636" y="19023"/>
                </a:lnTo>
                <a:lnTo>
                  <a:pt x="74148" y="18102"/>
                </a:lnTo>
                <a:lnTo>
                  <a:pt x="74148" y="18102"/>
                </a:lnTo>
                <a:lnTo>
                  <a:pt x="73841" y="18307"/>
                </a:lnTo>
                <a:lnTo>
                  <a:pt x="72716" y="17795"/>
                </a:lnTo>
                <a:lnTo>
                  <a:pt x="73023" y="17591"/>
                </a:lnTo>
                <a:lnTo>
                  <a:pt x="72511" y="17591"/>
                </a:lnTo>
                <a:lnTo>
                  <a:pt x="72000" y="16875"/>
                </a:lnTo>
                <a:lnTo>
                  <a:pt x="70364" y="17080"/>
                </a:lnTo>
                <a:lnTo>
                  <a:pt x="70466" y="16977"/>
                </a:lnTo>
                <a:lnTo>
                  <a:pt x="68932" y="16875"/>
                </a:lnTo>
                <a:lnTo>
                  <a:pt x="68727" y="17693"/>
                </a:lnTo>
                <a:lnTo>
                  <a:pt x="67909" y="18307"/>
                </a:lnTo>
                <a:lnTo>
                  <a:pt x="68318" y="18307"/>
                </a:lnTo>
                <a:lnTo>
                  <a:pt x="67909" y="19023"/>
                </a:lnTo>
                <a:lnTo>
                  <a:pt x="68114" y="19125"/>
                </a:lnTo>
                <a:lnTo>
                  <a:pt x="66580" y="20250"/>
                </a:lnTo>
                <a:lnTo>
                  <a:pt x="67193" y="21784"/>
                </a:lnTo>
                <a:lnTo>
                  <a:pt x="63511" y="24239"/>
                </a:lnTo>
                <a:lnTo>
                  <a:pt x="63716" y="24750"/>
                </a:lnTo>
                <a:lnTo>
                  <a:pt x="63614" y="24750"/>
                </a:lnTo>
                <a:lnTo>
                  <a:pt x="63716" y="25057"/>
                </a:lnTo>
                <a:lnTo>
                  <a:pt x="63307" y="26591"/>
                </a:lnTo>
                <a:lnTo>
                  <a:pt x="62693" y="27000"/>
                </a:lnTo>
                <a:lnTo>
                  <a:pt x="62795" y="27307"/>
                </a:lnTo>
                <a:lnTo>
                  <a:pt x="62489" y="27614"/>
                </a:lnTo>
                <a:lnTo>
                  <a:pt x="62386" y="27205"/>
                </a:lnTo>
                <a:lnTo>
                  <a:pt x="61977" y="27511"/>
                </a:lnTo>
                <a:lnTo>
                  <a:pt x="61977" y="28023"/>
                </a:lnTo>
                <a:lnTo>
                  <a:pt x="60955" y="27716"/>
                </a:lnTo>
                <a:lnTo>
                  <a:pt x="61364" y="27000"/>
                </a:lnTo>
                <a:lnTo>
                  <a:pt x="60648" y="26591"/>
                </a:lnTo>
                <a:lnTo>
                  <a:pt x="61466" y="24341"/>
                </a:lnTo>
                <a:lnTo>
                  <a:pt x="60852" y="23625"/>
                </a:lnTo>
                <a:lnTo>
                  <a:pt x="59420" y="23830"/>
                </a:lnTo>
                <a:lnTo>
                  <a:pt x="59216" y="23216"/>
                </a:lnTo>
                <a:lnTo>
                  <a:pt x="57682" y="22091"/>
                </a:lnTo>
                <a:lnTo>
                  <a:pt x="55227" y="21989"/>
                </a:lnTo>
                <a:lnTo>
                  <a:pt x="55330" y="21886"/>
                </a:lnTo>
                <a:lnTo>
                  <a:pt x="54920" y="22091"/>
                </a:lnTo>
                <a:lnTo>
                  <a:pt x="55636" y="20761"/>
                </a:lnTo>
                <a:lnTo>
                  <a:pt x="55534" y="20250"/>
                </a:lnTo>
                <a:lnTo>
                  <a:pt x="54614" y="20761"/>
                </a:lnTo>
                <a:lnTo>
                  <a:pt x="54920" y="20352"/>
                </a:lnTo>
                <a:lnTo>
                  <a:pt x="54716" y="20045"/>
                </a:lnTo>
                <a:lnTo>
                  <a:pt x="57580" y="17489"/>
                </a:lnTo>
                <a:lnTo>
                  <a:pt x="57580" y="17284"/>
                </a:lnTo>
                <a:lnTo>
                  <a:pt x="58091" y="16875"/>
                </a:lnTo>
                <a:lnTo>
                  <a:pt x="58398" y="17080"/>
                </a:lnTo>
                <a:lnTo>
                  <a:pt x="58398" y="16875"/>
                </a:lnTo>
                <a:lnTo>
                  <a:pt x="59114" y="16670"/>
                </a:lnTo>
                <a:lnTo>
                  <a:pt x="59216" y="16466"/>
                </a:lnTo>
                <a:lnTo>
                  <a:pt x="60136" y="16364"/>
                </a:lnTo>
                <a:lnTo>
                  <a:pt x="60239" y="15852"/>
                </a:lnTo>
                <a:lnTo>
                  <a:pt x="59830" y="15648"/>
                </a:lnTo>
                <a:lnTo>
                  <a:pt x="59420" y="15852"/>
                </a:lnTo>
                <a:lnTo>
                  <a:pt x="59727" y="15648"/>
                </a:lnTo>
                <a:lnTo>
                  <a:pt x="59011" y="15443"/>
                </a:lnTo>
                <a:lnTo>
                  <a:pt x="58909" y="15239"/>
                </a:lnTo>
                <a:lnTo>
                  <a:pt x="59932" y="15545"/>
                </a:lnTo>
                <a:lnTo>
                  <a:pt x="59932" y="15648"/>
                </a:lnTo>
                <a:lnTo>
                  <a:pt x="64227" y="14318"/>
                </a:lnTo>
                <a:lnTo>
                  <a:pt x="61670" y="13602"/>
                </a:lnTo>
                <a:lnTo>
                  <a:pt x="62693" y="13705"/>
                </a:lnTo>
                <a:lnTo>
                  <a:pt x="64330" y="14114"/>
                </a:lnTo>
                <a:lnTo>
                  <a:pt x="65455" y="13602"/>
                </a:lnTo>
                <a:lnTo>
                  <a:pt x="65250" y="13193"/>
                </a:lnTo>
                <a:lnTo>
                  <a:pt x="66170" y="13091"/>
                </a:lnTo>
                <a:lnTo>
                  <a:pt x="66375" y="13398"/>
                </a:lnTo>
                <a:lnTo>
                  <a:pt x="66784" y="13295"/>
                </a:lnTo>
                <a:lnTo>
                  <a:pt x="67091" y="13091"/>
                </a:lnTo>
                <a:lnTo>
                  <a:pt x="66580" y="12784"/>
                </a:lnTo>
                <a:lnTo>
                  <a:pt x="66580" y="12784"/>
                </a:lnTo>
                <a:lnTo>
                  <a:pt x="67091" y="12886"/>
                </a:lnTo>
                <a:lnTo>
                  <a:pt x="67398" y="13295"/>
                </a:lnTo>
                <a:lnTo>
                  <a:pt x="69545" y="12273"/>
                </a:lnTo>
                <a:lnTo>
                  <a:pt x="69443" y="11659"/>
                </a:lnTo>
                <a:lnTo>
                  <a:pt x="69955" y="11045"/>
                </a:lnTo>
                <a:lnTo>
                  <a:pt x="70568" y="10841"/>
                </a:lnTo>
                <a:lnTo>
                  <a:pt x="69955" y="10739"/>
                </a:lnTo>
                <a:lnTo>
                  <a:pt x="69852" y="10534"/>
                </a:lnTo>
                <a:lnTo>
                  <a:pt x="70159" y="10432"/>
                </a:lnTo>
                <a:lnTo>
                  <a:pt x="68216" y="10227"/>
                </a:lnTo>
                <a:lnTo>
                  <a:pt x="67909" y="10739"/>
                </a:lnTo>
                <a:lnTo>
                  <a:pt x="68114" y="10943"/>
                </a:lnTo>
                <a:lnTo>
                  <a:pt x="67807" y="11045"/>
                </a:lnTo>
                <a:lnTo>
                  <a:pt x="68011" y="11148"/>
                </a:lnTo>
                <a:lnTo>
                  <a:pt x="65352" y="12580"/>
                </a:lnTo>
                <a:lnTo>
                  <a:pt x="65148" y="11761"/>
                </a:lnTo>
                <a:lnTo>
                  <a:pt x="65352" y="11557"/>
                </a:lnTo>
                <a:lnTo>
                  <a:pt x="65455" y="11557"/>
                </a:lnTo>
                <a:lnTo>
                  <a:pt x="65864" y="11045"/>
                </a:lnTo>
                <a:lnTo>
                  <a:pt x="64841" y="11045"/>
                </a:lnTo>
                <a:lnTo>
                  <a:pt x="64023" y="11557"/>
                </a:lnTo>
                <a:lnTo>
                  <a:pt x="64023" y="11557"/>
                </a:lnTo>
                <a:lnTo>
                  <a:pt x="64125" y="10739"/>
                </a:lnTo>
                <a:lnTo>
                  <a:pt x="64739" y="10534"/>
                </a:lnTo>
                <a:lnTo>
                  <a:pt x="64125" y="10534"/>
                </a:lnTo>
                <a:lnTo>
                  <a:pt x="64432" y="10432"/>
                </a:lnTo>
                <a:lnTo>
                  <a:pt x="63307" y="10330"/>
                </a:lnTo>
                <a:lnTo>
                  <a:pt x="64125" y="10023"/>
                </a:lnTo>
                <a:lnTo>
                  <a:pt x="63818" y="10023"/>
                </a:lnTo>
                <a:lnTo>
                  <a:pt x="64330" y="9920"/>
                </a:lnTo>
                <a:lnTo>
                  <a:pt x="64125" y="9409"/>
                </a:lnTo>
                <a:lnTo>
                  <a:pt x="64432" y="9000"/>
                </a:lnTo>
                <a:lnTo>
                  <a:pt x="64227" y="8591"/>
                </a:lnTo>
                <a:lnTo>
                  <a:pt x="63920" y="8386"/>
                </a:lnTo>
                <a:close/>
              </a:path>
            </a:pathLst>
          </a:custGeom>
          <a:solidFill>
            <a:schemeClr val="bg1"/>
          </a:solidFill>
          <a:ln>
            <a:noFill/>
          </a:ln>
          <a:effectLst>
            <a:outerShdw blurRad="50800" dist="38100" dir="2700000" algn="tl" rotWithShape="0">
              <a:prstClr val="black">
                <a:alpha val="40000"/>
              </a:prstClr>
            </a:outerShdw>
          </a:effectLst>
        </p:spPr>
        <p:txBody>
          <a:bodyPr spcFirstLastPara="1" wrap="square" lIns="121900" tIns="121900" rIns="121900" bIns="121900" anchor="ctr" anchorCtr="0">
            <a:noAutofit/>
          </a:bodyPr>
          <a:lstStyle/>
          <a:p>
            <a:endParaRPr sz="2400"/>
          </a:p>
        </p:txBody>
      </p:sp>
      <p:sp>
        <p:nvSpPr>
          <p:cNvPr id="6" name="Shape 173">
            <a:extLst>
              <a:ext uri="{FF2B5EF4-FFF2-40B4-BE49-F238E27FC236}">
                <a16:creationId xmlns:a16="http://schemas.microsoft.com/office/drawing/2014/main" id="{C8E5F231-AC6C-405D-897C-FF9958B141E0}"/>
              </a:ext>
            </a:extLst>
          </p:cNvPr>
          <p:cNvSpPr/>
          <p:nvPr userDrawn="1"/>
        </p:nvSpPr>
        <p:spPr>
          <a:xfrm rot="10800000">
            <a:off x="2052167" y="2984033"/>
            <a:ext cx="193600" cy="167600"/>
          </a:xfrm>
          <a:prstGeom prst="triangle">
            <a:avLst>
              <a:gd name="adj" fmla="val 50000"/>
            </a:avLst>
          </a:prstGeom>
          <a:solidFill>
            <a:schemeClr val="bg1">
              <a:lumMod val="50000"/>
            </a:schemeClr>
          </a:solidFill>
          <a:ln>
            <a:noFill/>
          </a:ln>
        </p:spPr>
        <p:txBody>
          <a:bodyPr spcFirstLastPara="1" wrap="square" lIns="121900" tIns="121900" rIns="121900" bIns="121900" anchor="ctr" anchorCtr="0">
            <a:noAutofit/>
          </a:bodyPr>
          <a:lstStyle/>
          <a:p>
            <a:endParaRPr sz="2400"/>
          </a:p>
        </p:txBody>
      </p:sp>
      <p:sp>
        <p:nvSpPr>
          <p:cNvPr id="7" name="Shape 174">
            <a:extLst>
              <a:ext uri="{FF2B5EF4-FFF2-40B4-BE49-F238E27FC236}">
                <a16:creationId xmlns:a16="http://schemas.microsoft.com/office/drawing/2014/main" id="{DA357DF7-EDFB-4A79-947D-1F918BB56C6E}"/>
              </a:ext>
            </a:extLst>
          </p:cNvPr>
          <p:cNvSpPr/>
          <p:nvPr userDrawn="1"/>
        </p:nvSpPr>
        <p:spPr>
          <a:xfrm rot="10800000">
            <a:off x="4108600" y="4946233"/>
            <a:ext cx="193600" cy="167600"/>
          </a:xfrm>
          <a:prstGeom prst="triangle">
            <a:avLst>
              <a:gd name="adj" fmla="val 50000"/>
            </a:avLst>
          </a:prstGeom>
          <a:solidFill>
            <a:schemeClr val="bg1">
              <a:lumMod val="50000"/>
            </a:schemeClr>
          </a:solidFill>
          <a:ln>
            <a:noFill/>
          </a:ln>
        </p:spPr>
        <p:txBody>
          <a:bodyPr spcFirstLastPara="1" wrap="square" lIns="121900" tIns="121900" rIns="121900" bIns="121900" anchor="ctr" anchorCtr="0">
            <a:noAutofit/>
          </a:bodyPr>
          <a:lstStyle/>
          <a:p>
            <a:endParaRPr sz="2400"/>
          </a:p>
        </p:txBody>
      </p:sp>
      <p:sp>
        <p:nvSpPr>
          <p:cNvPr id="8" name="Shape 175">
            <a:extLst>
              <a:ext uri="{FF2B5EF4-FFF2-40B4-BE49-F238E27FC236}">
                <a16:creationId xmlns:a16="http://schemas.microsoft.com/office/drawing/2014/main" id="{2F631DDD-2C6D-4FFE-8A05-5488BB92DCFF}"/>
              </a:ext>
            </a:extLst>
          </p:cNvPr>
          <p:cNvSpPr/>
          <p:nvPr userDrawn="1"/>
        </p:nvSpPr>
        <p:spPr>
          <a:xfrm rot="10800000">
            <a:off x="5348333" y="2657533"/>
            <a:ext cx="193600" cy="167600"/>
          </a:xfrm>
          <a:prstGeom prst="triangle">
            <a:avLst>
              <a:gd name="adj" fmla="val 50000"/>
            </a:avLst>
          </a:prstGeom>
          <a:solidFill>
            <a:schemeClr val="bg1">
              <a:lumMod val="50000"/>
            </a:schemeClr>
          </a:solidFill>
          <a:ln>
            <a:noFill/>
          </a:ln>
        </p:spPr>
        <p:txBody>
          <a:bodyPr spcFirstLastPara="1" wrap="square" lIns="121900" tIns="121900" rIns="121900" bIns="121900" anchor="ctr" anchorCtr="0">
            <a:noAutofit/>
          </a:bodyPr>
          <a:lstStyle/>
          <a:p>
            <a:endParaRPr sz="2400"/>
          </a:p>
        </p:txBody>
      </p:sp>
      <p:sp>
        <p:nvSpPr>
          <p:cNvPr id="9" name="Shape 176">
            <a:extLst>
              <a:ext uri="{FF2B5EF4-FFF2-40B4-BE49-F238E27FC236}">
                <a16:creationId xmlns:a16="http://schemas.microsoft.com/office/drawing/2014/main" id="{39E13EB0-E17D-4916-8CD0-3241BD95EC64}"/>
              </a:ext>
            </a:extLst>
          </p:cNvPr>
          <p:cNvSpPr/>
          <p:nvPr userDrawn="1"/>
        </p:nvSpPr>
        <p:spPr>
          <a:xfrm rot="10800000">
            <a:off x="6263533" y="5300267"/>
            <a:ext cx="193600" cy="167600"/>
          </a:xfrm>
          <a:prstGeom prst="triangle">
            <a:avLst>
              <a:gd name="adj" fmla="val 50000"/>
            </a:avLst>
          </a:prstGeom>
          <a:solidFill>
            <a:schemeClr val="bg1">
              <a:lumMod val="50000"/>
            </a:schemeClr>
          </a:solidFill>
          <a:ln>
            <a:noFill/>
          </a:ln>
        </p:spPr>
        <p:txBody>
          <a:bodyPr spcFirstLastPara="1" wrap="square" lIns="121900" tIns="121900" rIns="121900" bIns="121900" anchor="ctr" anchorCtr="0">
            <a:noAutofit/>
          </a:bodyPr>
          <a:lstStyle/>
          <a:p>
            <a:endParaRPr sz="2400"/>
          </a:p>
        </p:txBody>
      </p:sp>
      <p:sp>
        <p:nvSpPr>
          <p:cNvPr id="10" name="Shape 177">
            <a:extLst>
              <a:ext uri="{FF2B5EF4-FFF2-40B4-BE49-F238E27FC236}">
                <a16:creationId xmlns:a16="http://schemas.microsoft.com/office/drawing/2014/main" id="{7571A997-2DC4-445F-A978-38206869A68F}"/>
              </a:ext>
            </a:extLst>
          </p:cNvPr>
          <p:cNvSpPr/>
          <p:nvPr userDrawn="1"/>
        </p:nvSpPr>
        <p:spPr>
          <a:xfrm rot="10800000">
            <a:off x="8833000" y="3294267"/>
            <a:ext cx="193600" cy="167600"/>
          </a:xfrm>
          <a:prstGeom prst="triangle">
            <a:avLst>
              <a:gd name="adj" fmla="val 50000"/>
            </a:avLst>
          </a:prstGeom>
          <a:solidFill>
            <a:schemeClr val="bg1">
              <a:lumMod val="50000"/>
            </a:schemeClr>
          </a:solidFill>
          <a:ln>
            <a:noFill/>
          </a:ln>
        </p:spPr>
        <p:txBody>
          <a:bodyPr spcFirstLastPara="1" wrap="square" lIns="121900" tIns="121900" rIns="121900" bIns="121900" anchor="ctr" anchorCtr="0">
            <a:noAutofit/>
          </a:bodyPr>
          <a:lstStyle/>
          <a:p>
            <a:endParaRPr sz="2400"/>
          </a:p>
        </p:txBody>
      </p:sp>
      <p:sp>
        <p:nvSpPr>
          <p:cNvPr id="11" name="Shape 178">
            <a:extLst>
              <a:ext uri="{FF2B5EF4-FFF2-40B4-BE49-F238E27FC236}">
                <a16:creationId xmlns:a16="http://schemas.microsoft.com/office/drawing/2014/main" id="{D3808E6E-40E2-4F47-8796-AB8588B31845}"/>
              </a:ext>
            </a:extLst>
          </p:cNvPr>
          <p:cNvSpPr/>
          <p:nvPr userDrawn="1"/>
        </p:nvSpPr>
        <p:spPr>
          <a:xfrm rot="10800000">
            <a:off x="9821467" y="5423967"/>
            <a:ext cx="193600" cy="167600"/>
          </a:xfrm>
          <a:prstGeom prst="triangle">
            <a:avLst>
              <a:gd name="adj" fmla="val 50000"/>
            </a:avLst>
          </a:prstGeom>
          <a:solidFill>
            <a:schemeClr val="bg1">
              <a:lumMod val="50000"/>
            </a:schemeClr>
          </a:solidFill>
          <a:ln>
            <a:noFill/>
          </a:ln>
        </p:spPr>
        <p:txBody>
          <a:bodyPr spcFirstLastPara="1" wrap="square" lIns="121900" tIns="121900" rIns="121900" bIns="121900" anchor="ctr" anchorCtr="0">
            <a:noAutofit/>
          </a:bodyPr>
          <a:lstStyle/>
          <a:p>
            <a:endParaRPr sz="2400"/>
          </a:p>
        </p:txBody>
      </p:sp>
      <p:sp>
        <p:nvSpPr>
          <p:cNvPr id="12" name="CasellaDiTesto 11">
            <a:extLst>
              <a:ext uri="{FF2B5EF4-FFF2-40B4-BE49-F238E27FC236}">
                <a16:creationId xmlns:a16="http://schemas.microsoft.com/office/drawing/2014/main" id="{0D6A8902-3170-49B0-B5BB-C4B5149AC8C5}"/>
              </a:ext>
            </a:extLst>
          </p:cNvPr>
          <p:cNvSpPr txBox="1"/>
          <p:nvPr userDrawn="1"/>
        </p:nvSpPr>
        <p:spPr>
          <a:xfrm>
            <a:off x="1861931" y="2614252"/>
            <a:ext cx="2662908" cy="307777"/>
          </a:xfrm>
          <a:prstGeom prst="rect">
            <a:avLst/>
          </a:prstGeom>
          <a:solidFill>
            <a:schemeClr val="bg1">
              <a:lumMod val="50000"/>
              <a:alpha val="85000"/>
            </a:schemeClr>
          </a:solidFill>
        </p:spPr>
        <p:txBody>
          <a:bodyPr wrap="none" rtlCol="0">
            <a:spAutoFit/>
          </a:bodyPr>
          <a:lstStyle/>
          <a:p>
            <a:r>
              <a:rPr lang="da-DK" sz="1400">
                <a:solidFill>
                  <a:schemeClr val="bg1"/>
                </a:solidFill>
                <a:latin typeface="+mj-lt"/>
              </a:rPr>
              <a:t>Lorem Ipsum dolor sit amet</a:t>
            </a:r>
            <a:endParaRPr lang="it-IT" sz="1400">
              <a:solidFill>
                <a:schemeClr val="bg1"/>
              </a:solidFill>
              <a:latin typeface="+mj-lt"/>
            </a:endParaRPr>
          </a:p>
        </p:txBody>
      </p:sp>
      <p:sp>
        <p:nvSpPr>
          <p:cNvPr id="13" name="CasellaDiTesto 12">
            <a:extLst>
              <a:ext uri="{FF2B5EF4-FFF2-40B4-BE49-F238E27FC236}">
                <a16:creationId xmlns:a16="http://schemas.microsoft.com/office/drawing/2014/main" id="{CD3D6ED5-5BD5-452B-A9B2-02EAC2EBB0D3}"/>
              </a:ext>
            </a:extLst>
          </p:cNvPr>
          <p:cNvSpPr txBox="1"/>
          <p:nvPr userDrawn="1"/>
        </p:nvSpPr>
        <p:spPr>
          <a:xfrm>
            <a:off x="1861931" y="4573552"/>
            <a:ext cx="2662908" cy="307777"/>
          </a:xfrm>
          <a:prstGeom prst="rect">
            <a:avLst/>
          </a:prstGeom>
          <a:solidFill>
            <a:schemeClr val="bg1">
              <a:lumMod val="50000"/>
              <a:alpha val="85000"/>
            </a:schemeClr>
          </a:solidFill>
        </p:spPr>
        <p:txBody>
          <a:bodyPr wrap="none" rtlCol="0">
            <a:spAutoFit/>
          </a:bodyPr>
          <a:lstStyle/>
          <a:p>
            <a:r>
              <a:rPr lang="da-DK" sz="1400">
                <a:solidFill>
                  <a:schemeClr val="bg1"/>
                </a:solidFill>
                <a:latin typeface="+mj-lt"/>
              </a:rPr>
              <a:t>Lorem Ipsum dolor sit amet</a:t>
            </a:r>
            <a:endParaRPr lang="it-IT" sz="1400">
              <a:solidFill>
                <a:schemeClr val="bg1"/>
              </a:solidFill>
              <a:latin typeface="+mj-lt"/>
            </a:endParaRPr>
          </a:p>
        </p:txBody>
      </p:sp>
      <p:sp>
        <p:nvSpPr>
          <p:cNvPr id="14" name="CasellaDiTesto 13">
            <a:extLst>
              <a:ext uri="{FF2B5EF4-FFF2-40B4-BE49-F238E27FC236}">
                <a16:creationId xmlns:a16="http://schemas.microsoft.com/office/drawing/2014/main" id="{38976D0B-E27A-46CA-A8A9-C6419CBE3C40}"/>
              </a:ext>
            </a:extLst>
          </p:cNvPr>
          <p:cNvSpPr txBox="1"/>
          <p:nvPr userDrawn="1"/>
        </p:nvSpPr>
        <p:spPr>
          <a:xfrm>
            <a:off x="5732677" y="4913103"/>
            <a:ext cx="2662908" cy="307777"/>
          </a:xfrm>
          <a:prstGeom prst="rect">
            <a:avLst/>
          </a:prstGeom>
          <a:solidFill>
            <a:schemeClr val="bg1">
              <a:lumMod val="50000"/>
              <a:alpha val="85000"/>
            </a:schemeClr>
          </a:solidFill>
        </p:spPr>
        <p:txBody>
          <a:bodyPr wrap="none" rtlCol="0">
            <a:spAutoFit/>
          </a:bodyPr>
          <a:lstStyle/>
          <a:p>
            <a:r>
              <a:rPr lang="da-DK" sz="1400">
                <a:solidFill>
                  <a:schemeClr val="bg1"/>
                </a:solidFill>
                <a:latin typeface="+mj-lt"/>
              </a:rPr>
              <a:t>Lorem Ipsum dolor sit amet</a:t>
            </a:r>
            <a:endParaRPr lang="it-IT" sz="1400">
              <a:solidFill>
                <a:schemeClr val="bg1"/>
              </a:solidFill>
              <a:latin typeface="+mj-lt"/>
            </a:endParaRPr>
          </a:p>
        </p:txBody>
      </p:sp>
      <p:sp>
        <p:nvSpPr>
          <p:cNvPr id="15" name="CasellaDiTesto 14">
            <a:extLst>
              <a:ext uri="{FF2B5EF4-FFF2-40B4-BE49-F238E27FC236}">
                <a16:creationId xmlns:a16="http://schemas.microsoft.com/office/drawing/2014/main" id="{A5E7814D-165D-4333-AFE9-175F8999FA73}"/>
              </a:ext>
            </a:extLst>
          </p:cNvPr>
          <p:cNvSpPr txBox="1"/>
          <p:nvPr userDrawn="1"/>
        </p:nvSpPr>
        <p:spPr>
          <a:xfrm>
            <a:off x="5176086" y="2278896"/>
            <a:ext cx="2662908" cy="307777"/>
          </a:xfrm>
          <a:prstGeom prst="rect">
            <a:avLst/>
          </a:prstGeom>
          <a:solidFill>
            <a:schemeClr val="bg1">
              <a:lumMod val="50000"/>
              <a:alpha val="85000"/>
            </a:schemeClr>
          </a:solidFill>
        </p:spPr>
        <p:txBody>
          <a:bodyPr wrap="none" rtlCol="0">
            <a:spAutoFit/>
          </a:bodyPr>
          <a:lstStyle/>
          <a:p>
            <a:r>
              <a:rPr lang="da-DK" sz="1400">
                <a:solidFill>
                  <a:schemeClr val="bg1"/>
                </a:solidFill>
                <a:latin typeface="+mj-lt"/>
              </a:rPr>
              <a:t>Lorem Ipsum dolor sit amet</a:t>
            </a:r>
            <a:endParaRPr lang="it-IT" sz="1400">
              <a:solidFill>
                <a:schemeClr val="bg1"/>
              </a:solidFill>
              <a:latin typeface="+mj-lt"/>
            </a:endParaRPr>
          </a:p>
        </p:txBody>
      </p:sp>
      <p:sp>
        <p:nvSpPr>
          <p:cNvPr id="16" name="CasellaDiTesto 15">
            <a:extLst>
              <a:ext uri="{FF2B5EF4-FFF2-40B4-BE49-F238E27FC236}">
                <a16:creationId xmlns:a16="http://schemas.microsoft.com/office/drawing/2014/main" id="{3AD0F5C7-D61E-407B-B944-035CB89FFCE2}"/>
              </a:ext>
            </a:extLst>
          </p:cNvPr>
          <p:cNvSpPr txBox="1"/>
          <p:nvPr userDrawn="1"/>
        </p:nvSpPr>
        <p:spPr>
          <a:xfrm>
            <a:off x="8674550" y="2922029"/>
            <a:ext cx="2662908" cy="307777"/>
          </a:xfrm>
          <a:prstGeom prst="rect">
            <a:avLst/>
          </a:prstGeom>
          <a:solidFill>
            <a:schemeClr val="bg1">
              <a:lumMod val="50000"/>
              <a:alpha val="85000"/>
            </a:schemeClr>
          </a:solidFill>
        </p:spPr>
        <p:txBody>
          <a:bodyPr wrap="none" rtlCol="0">
            <a:spAutoFit/>
          </a:bodyPr>
          <a:lstStyle/>
          <a:p>
            <a:r>
              <a:rPr lang="da-DK" sz="1400">
                <a:solidFill>
                  <a:schemeClr val="bg1"/>
                </a:solidFill>
                <a:latin typeface="+mj-lt"/>
              </a:rPr>
              <a:t>Lorem Ipsum dolor sit amet</a:t>
            </a:r>
            <a:endParaRPr lang="it-IT" sz="1400">
              <a:solidFill>
                <a:schemeClr val="bg1"/>
              </a:solidFill>
              <a:latin typeface="+mj-lt"/>
            </a:endParaRPr>
          </a:p>
        </p:txBody>
      </p:sp>
      <p:sp>
        <p:nvSpPr>
          <p:cNvPr id="17" name="CasellaDiTesto 16">
            <a:extLst>
              <a:ext uri="{FF2B5EF4-FFF2-40B4-BE49-F238E27FC236}">
                <a16:creationId xmlns:a16="http://schemas.microsoft.com/office/drawing/2014/main" id="{E258E9C1-DF93-431E-8101-EB88D4890D9C}"/>
              </a:ext>
            </a:extLst>
          </p:cNvPr>
          <p:cNvSpPr txBox="1"/>
          <p:nvPr userDrawn="1"/>
        </p:nvSpPr>
        <p:spPr>
          <a:xfrm>
            <a:off x="9193069" y="5055300"/>
            <a:ext cx="2662908" cy="307777"/>
          </a:xfrm>
          <a:prstGeom prst="rect">
            <a:avLst/>
          </a:prstGeom>
          <a:solidFill>
            <a:schemeClr val="bg1">
              <a:lumMod val="50000"/>
              <a:alpha val="85000"/>
            </a:schemeClr>
          </a:solidFill>
        </p:spPr>
        <p:txBody>
          <a:bodyPr wrap="none" rtlCol="0">
            <a:spAutoFit/>
          </a:bodyPr>
          <a:lstStyle/>
          <a:p>
            <a:r>
              <a:rPr lang="da-DK" sz="1400">
                <a:solidFill>
                  <a:schemeClr val="bg1"/>
                </a:solidFill>
                <a:latin typeface="+mj-lt"/>
              </a:rPr>
              <a:t>Lorem Ipsum dolor sit amet</a:t>
            </a:r>
            <a:endParaRPr lang="it-IT" sz="1400">
              <a:solidFill>
                <a:schemeClr val="bg1"/>
              </a:solidFill>
              <a:latin typeface="+mj-lt"/>
            </a:endParaRPr>
          </a:p>
        </p:txBody>
      </p:sp>
      <p:sp>
        <p:nvSpPr>
          <p:cNvPr id="3" name="Segnaposto titolo 1">
            <a:extLst>
              <a:ext uri="{FF2B5EF4-FFF2-40B4-BE49-F238E27FC236}">
                <a16:creationId xmlns:a16="http://schemas.microsoft.com/office/drawing/2014/main" id="{4C99FCB6-6034-4E63-B736-586D0A81D1DF}"/>
              </a:ext>
            </a:extLst>
          </p:cNvPr>
          <p:cNvSpPr>
            <a:spLocks noGrp="1"/>
          </p:cNvSpPr>
          <p:nvPr>
            <p:ph type="title" hasCustomPrompt="1"/>
          </p:nvPr>
        </p:nvSpPr>
        <p:spPr>
          <a:xfrm>
            <a:off x="276305" y="180000"/>
            <a:ext cx="11652170" cy="707373"/>
          </a:xfrm>
          <a:prstGeom prst="rect">
            <a:avLst/>
          </a:prstGeom>
        </p:spPr>
        <p:txBody>
          <a:bodyPr vert="horz" lIns="91440" tIns="45720" rIns="91440" bIns="45720" rtlCol="0" anchor="t" anchorCtr="0">
            <a:spAutoFit/>
          </a:bodyPr>
          <a:lstStyle>
            <a:lvl1pPr algn="ctr" defTabSz="914400" rtl="0" eaLnBrk="1" latinLnBrk="0" hangingPunct="1">
              <a:lnSpc>
                <a:spcPct val="90000"/>
              </a:lnSpc>
              <a:spcBef>
                <a:spcPct val="0"/>
              </a:spcBef>
              <a:buNone/>
              <a:defRPr sz="4400" kern="1200">
                <a:solidFill>
                  <a:schemeClr val="bg1"/>
                </a:solidFill>
                <a:effectLst>
                  <a:outerShdw blurRad="38100" dist="38100" dir="2700000" algn="tl">
                    <a:srgbClr val="000000">
                      <a:alpha val="43137"/>
                    </a:srgbClr>
                  </a:outerShdw>
                </a:effectLst>
                <a:latin typeface="+mj-lt"/>
                <a:ea typeface="+mj-ea"/>
                <a:cs typeface="+mj-cs"/>
              </a:defRPr>
            </a:lvl1pPr>
          </a:lstStyle>
          <a:p>
            <a:r>
              <a:rPr lang="it-IT"/>
              <a:t>MAPPA</a:t>
            </a:r>
          </a:p>
        </p:txBody>
      </p:sp>
    </p:spTree>
    <p:extLst>
      <p:ext uri="{BB962C8B-B14F-4D97-AF65-F5344CB8AC3E}">
        <p14:creationId xmlns:p14="http://schemas.microsoft.com/office/powerpoint/2010/main" val="3609357500"/>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Apertura - Titolo presentazione">
    <p:bg>
      <p:bgPr>
        <a:solidFill>
          <a:schemeClr val="tx2"/>
        </a:solidFill>
        <a:effectLst/>
      </p:bgPr>
    </p:bg>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55988862-B47E-48D4-9426-E775261B7CC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465" y="0"/>
            <a:ext cx="12111070" cy="6858000"/>
          </a:xfrm>
          <a:prstGeom prst="rect">
            <a:avLst/>
          </a:prstGeom>
        </p:spPr>
      </p:pic>
      <p:pic>
        <p:nvPicPr>
          <p:cNvPr id="6" name="Immagine 5">
            <a:extLst>
              <a:ext uri="{FF2B5EF4-FFF2-40B4-BE49-F238E27FC236}">
                <a16:creationId xmlns:a16="http://schemas.microsoft.com/office/drawing/2014/main" id="{E7FA2C98-6DE1-4D78-AE6F-0BAAE6E1D85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19125" y="5410098"/>
            <a:ext cx="2166253" cy="952602"/>
          </a:xfrm>
          <a:prstGeom prst="rect">
            <a:avLst/>
          </a:prstGeom>
        </p:spPr>
      </p:pic>
      <p:sp>
        <p:nvSpPr>
          <p:cNvPr id="8" name="Segnaposto testo 6">
            <a:extLst>
              <a:ext uri="{FF2B5EF4-FFF2-40B4-BE49-F238E27FC236}">
                <a16:creationId xmlns:a16="http://schemas.microsoft.com/office/drawing/2014/main" id="{5BB8A5A3-9EC2-4C88-8FAC-05F96F00D7EF}"/>
              </a:ext>
            </a:extLst>
          </p:cNvPr>
          <p:cNvSpPr>
            <a:spLocks noGrp="1"/>
          </p:cNvSpPr>
          <p:nvPr>
            <p:ph type="body" sz="quarter" idx="11" hasCustomPrompt="1"/>
          </p:nvPr>
        </p:nvSpPr>
        <p:spPr>
          <a:xfrm>
            <a:off x="691763" y="1812897"/>
            <a:ext cx="10951054" cy="836579"/>
          </a:xfrm>
          <a:prstGeom prst="rect">
            <a:avLst/>
          </a:prstGeom>
        </p:spPr>
        <p:txBody>
          <a:bodyPr anchor="b" anchorCtr="0"/>
          <a:lstStyle>
            <a:lvl1pPr marL="0" indent="0" algn="ctr">
              <a:buFontTx/>
              <a:buNone/>
              <a:defRPr sz="4800" b="1">
                <a:solidFill>
                  <a:schemeClr val="bg1"/>
                </a:solidFill>
                <a:latin typeface="+mj-lt"/>
              </a:defRPr>
            </a:lvl1pPr>
            <a:lvl2pPr>
              <a:defRPr sz="4800">
                <a:latin typeface="+mj-lt"/>
              </a:defRPr>
            </a:lvl2pPr>
            <a:lvl3pPr>
              <a:defRPr sz="4800">
                <a:latin typeface="+mj-lt"/>
              </a:defRPr>
            </a:lvl3pPr>
            <a:lvl4pPr>
              <a:defRPr sz="4800">
                <a:latin typeface="+mj-lt"/>
              </a:defRPr>
            </a:lvl4pPr>
            <a:lvl5pPr>
              <a:defRPr sz="4800">
                <a:latin typeface="+mj-lt"/>
              </a:defRPr>
            </a:lvl5pPr>
          </a:lstStyle>
          <a:p>
            <a:pPr lvl="0"/>
            <a:r>
              <a:rPr lang="it-IT"/>
              <a:t>Title of the PhD</a:t>
            </a:r>
          </a:p>
        </p:txBody>
      </p:sp>
      <p:sp>
        <p:nvSpPr>
          <p:cNvPr id="9" name="Segnaposto testo 9">
            <a:extLst>
              <a:ext uri="{FF2B5EF4-FFF2-40B4-BE49-F238E27FC236}">
                <a16:creationId xmlns:a16="http://schemas.microsoft.com/office/drawing/2014/main" id="{95F7323E-8285-4667-83C4-2BED21A60E35}"/>
              </a:ext>
            </a:extLst>
          </p:cNvPr>
          <p:cNvSpPr>
            <a:spLocks noGrp="1"/>
          </p:cNvSpPr>
          <p:nvPr>
            <p:ph type="body" sz="quarter" idx="12" hasCustomPrompt="1"/>
          </p:nvPr>
        </p:nvSpPr>
        <p:spPr>
          <a:xfrm>
            <a:off x="3742821" y="3303150"/>
            <a:ext cx="5040312" cy="473720"/>
          </a:xfrm>
          <a:prstGeom prst="rect">
            <a:avLst/>
          </a:prstGeom>
        </p:spPr>
        <p:txBody>
          <a:bodyPr/>
          <a:lstStyle>
            <a:lvl1pPr marL="0" indent="0">
              <a:buFontTx/>
              <a:buNone/>
              <a:defRPr sz="2400">
                <a:solidFill>
                  <a:schemeClr val="bg1"/>
                </a:solidFill>
                <a:latin typeface="+mn-lt"/>
              </a:defRPr>
            </a:lvl1pPr>
            <a:lvl2pPr>
              <a:defRPr sz="2000">
                <a:latin typeface="+mn-lt"/>
              </a:defRPr>
            </a:lvl2pPr>
            <a:lvl3pPr>
              <a:defRPr sz="2000">
                <a:latin typeface="+mn-lt"/>
              </a:defRPr>
            </a:lvl3pPr>
            <a:lvl4pPr>
              <a:defRPr sz="2000">
                <a:latin typeface="+mn-lt"/>
              </a:defRPr>
            </a:lvl4pPr>
            <a:lvl5pPr>
              <a:defRPr sz="2000">
                <a:latin typeface="+mn-lt"/>
              </a:defRPr>
            </a:lvl5pPr>
          </a:lstStyle>
          <a:p>
            <a:pPr lvl="0"/>
            <a:r>
              <a:rPr lang="it-IT"/>
              <a:t>Name Surname – xx Cycle</a:t>
            </a:r>
          </a:p>
        </p:txBody>
      </p:sp>
      <p:sp>
        <p:nvSpPr>
          <p:cNvPr id="3" name="Segnaposto testo 9">
            <a:extLst>
              <a:ext uri="{FF2B5EF4-FFF2-40B4-BE49-F238E27FC236}">
                <a16:creationId xmlns:a16="http://schemas.microsoft.com/office/drawing/2014/main" id="{11AB17B5-F5FC-5828-9B89-0801822B3D84}"/>
              </a:ext>
            </a:extLst>
          </p:cNvPr>
          <p:cNvSpPr>
            <a:spLocks noGrp="1"/>
          </p:cNvSpPr>
          <p:nvPr>
            <p:ph type="body" sz="quarter" idx="13" hasCustomPrompt="1"/>
          </p:nvPr>
        </p:nvSpPr>
        <p:spPr>
          <a:xfrm>
            <a:off x="691763" y="4408016"/>
            <a:ext cx="5040312" cy="473720"/>
          </a:xfrm>
          <a:prstGeom prst="rect">
            <a:avLst/>
          </a:prstGeom>
        </p:spPr>
        <p:txBody>
          <a:bodyPr/>
          <a:lstStyle>
            <a:lvl1pPr marL="0" indent="0">
              <a:buFontTx/>
              <a:buNone/>
              <a:defRPr sz="1800">
                <a:solidFill>
                  <a:schemeClr val="bg1"/>
                </a:solidFill>
                <a:latin typeface="+mn-lt"/>
              </a:defRPr>
            </a:lvl1pPr>
            <a:lvl2pPr>
              <a:defRPr sz="2000">
                <a:latin typeface="+mn-lt"/>
              </a:defRPr>
            </a:lvl2pPr>
            <a:lvl3pPr>
              <a:defRPr sz="2000">
                <a:latin typeface="+mn-lt"/>
              </a:defRPr>
            </a:lvl3pPr>
            <a:lvl4pPr>
              <a:defRPr sz="2000">
                <a:latin typeface="+mn-lt"/>
              </a:defRPr>
            </a:lvl4pPr>
            <a:lvl5pPr>
              <a:defRPr sz="2000">
                <a:latin typeface="+mn-lt"/>
              </a:defRPr>
            </a:lvl5pPr>
          </a:lstStyle>
          <a:p>
            <a:pPr lvl="0"/>
            <a:r>
              <a:rPr lang="it-IT"/>
              <a:t>Supervisor: Name Surname</a:t>
            </a:r>
          </a:p>
        </p:txBody>
      </p:sp>
      <p:sp>
        <p:nvSpPr>
          <p:cNvPr id="10" name="Segnaposto testo 6">
            <a:extLst>
              <a:ext uri="{FF2B5EF4-FFF2-40B4-BE49-F238E27FC236}">
                <a16:creationId xmlns:a16="http://schemas.microsoft.com/office/drawing/2014/main" id="{56ECA84E-797B-FBCE-6D24-703594A56B83}"/>
              </a:ext>
            </a:extLst>
          </p:cNvPr>
          <p:cNvSpPr>
            <a:spLocks noGrp="1"/>
          </p:cNvSpPr>
          <p:nvPr>
            <p:ph type="body" sz="quarter" idx="14" hasCustomPrompt="1"/>
          </p:nvPr>
        </p:nvSpPr>
        <p:spPr>
          <a:xfrm>
            <a:off x="0" y="12755"/>
            <a:ext cx="12192000" cy="390231"/>
          </a:xfrm>
          <a:prstGeom prst="rect">
            <a:avLst/>
          </a:prstGeom>
        </p:spPr>
        <p:txBody>
          <a:bodyPr anchor="b" anchorCtr="0"/>
          <a:lstStyle>
            <a:lvl1pPr marL="0" indent="0" algn="just">
              <a:buFontTx/>
              <a:buNone/>
              <a:defRPr sz="2000" b="1">
                <a:solidFill>
                  <a:schemeClr val="bg1"/>
                </a:solidFill>
                <a:latin typeface="+mj-lt"/>
              </a:defRPr>
            </a:lvl1pPr>
            <a:lvl2pPr>
              <a:defRPr sz="4800">
                <a:latin typeface="+mj-lt"/>
              </a:defRPr>
            </a:lvl2pPr>
            <a:lvl3pPr>
              <a:defRPr sz="4800">
                <a:latin typeface="+mj-lt"/>
              </a:defRPr>
            </a:lvl3pPr>
            <a:lvl4pPr>
              <a:defRPr sz="4800">
                <a:latin typeface="+mj-lt"/>
              </a:defRPr>
            </a:lvl4pPr>
            <a:lvl5pPr>
              <a:defRPr sz="4800">
                <a:latin typeface="+mj-lt"/>
              </a:defRPr>
            </a:lvl5pPr>
          </a:lstStyle>
          <a:p>
            <a:pPr lvl="0"/>
            <a:r>
              <a:rPr lang="en-US"/>
              <a:t>PhD Program in Computer and Control Engineering – Yearly Review</a:t>
            </a:r>
            <a:endParaRPr lang="it-IT"/>
          </a:p>
        </p:txBody>
      </p:sp>
      <p:cxnSp>
        <p:nvCxnSpPr>
          <p:cNvPr id="12" name="Connettore diritto 11">
            <a:extLst>
              <a:ext uri="{FF2B5EF4-FFF2-40B4-BE49-F238E27FC236}">
                <a16:creationId xmlns:a16="http://schemas.microsoft.com/office/drawing/2014/main" id="{4F034ACF-6F29-CAEA-00E7-736BC926D54D}"/>
              </a:ext>
            </a:extLst>
          </p:cNvPr>
          <p:cNvCxnSpPr>
            <a:cxnSpLocks/>
          </p:cNvCxnSpPr>
          <p:nvPr userDrawn="1"/>
        </p:nvCxnSpPr>
        <p:spPr>
          <a:xfrm flipV="1">
            <a:off x="0" y="402986"/>
            <a:ext cx="12192000" cy="2531"/>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8714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a Titolo sezione con immagine">
    <p:spTree>
      <p:nvGrpSpPr>
        <p:cNvPr id="1" name=""/>
        <p:cNvGrpSpPr/>
        <p:nvPr/>
      </p:nvGrpSpPr>
      <p:grpSpPr>
        <a:xfrm>
          <a:off x="0" y="0"/>
          <a:ext cx="0" cy="0"/>
          <a:chOff x="0" y="0"/>
          <a:chExt cx="0" cy="0"/>
        </a:xfrm>
      </p:grpSpPr>
      <p:sp>
        <p:nvSpPr>
          <p:cNvPr id="5" name="그림 개체 틀 5">
            <a:extLst>
              <a:ext uri="{FF2B5EF4-FFF2-40B4-BE49-F238E27FC236}">
                <a16:creationId xmlns:a16="http://schemas.microsoft.com/office/drawing/2014/main" id="{467B1EFD-3A9D-457D-BBE0-7ACE87EB3F5C}"/>
              </a:ext>
            </a:extLst>
          </p:cNvPr>
          <p:cNvSpPr>
            <a:spLocks noGrp="1"/>
          </p:cNvSpPr>
          <p:nvPr>
            <p:ph type="pic" sz="quarter" idx="13" hasCustomPrompt="1"/>
          </p:nvPr>
        </p:nvSpPr>
        <p:spPr>
          <a:xfrm>
            <a:off x="3778622" y="0"/>
            <a:ext cx="8413377" cy="6858000"/>
          </a:xfrm>
          <a:prstGeom prst="rect">
            <a:avLst/>
          </a:prstGeom>
          <a:solidFill>
            <a:schemeClr val="bg1">
              <a:lumMod val="95000"/>
            </a:schemeClr>
          </a:solidFill>
          <a:effectLst/>
        </p:spPr>
        <p:txBody>
          <a:bodyPr wrap="square" anchor="ctr">
            <a:noAutofit/>
          </a:bodyPr>
          <a:lstStyle>
            <a:lvl1pPr marL="0" marR="0" indent="0" algn="ctr" defTabSz="914400" rtl="0" eaLnBrk="1" fontAlgn="auto" latinLnBrk="1" hangingPunct="1">
              <a:lnSpc>
                <a:spcPct val="90000"/>
              </a:lnSpc>
              <a:spcBef>
                <a:spcPts val="1000"/>
              </a:spcBef>
              <a:spcAft>
                <a:spcPts val="0"/>
              </a:spcAft>
              <a:buClrTx/>
              <a:buSzTx/>
              <a:buFontTx/>
              <a:buNone/>
              <a:tabLst/>
              <a:defRPr sz="1200">
                <a:solidFill>
                  <a:schemeClr val="bg1">
                    <a:lumMod val="50000"/>
                  </a:schemeClr>
                </a:solidFill>
                <a:latin typeface="+mn-lt"/>
              </a:defRPr>
            </a:lvl1pPr>
          </a:lstStyle>
          <a:p>
            <a:r>
              <a:rPr lang="en-US" altLang="ko-KR"/>
              <a:t>                                      </a:t>
            </a:r>
            <a:r>
              <a:rPr lang="en-US" altLang="ko-KR" err="1"/>
              <a:t>Inserisci</a:t>
            </a:r>
            <a:r>
              <a:rPr lang="en-US" altLang="ko-KR"/>
              <a:t> </a:t>
            </a:r>
            <a:r>
              <a:rPr lang="en-US" altLang="ko-KR" err="1"/>
              <a:t>immagine</a:t>
            </a:r>
            <a:r>
              <a:rPr lang="en-US" altLang="ko-KR"/>
              <a:t>  </a:t>
            </a:r>
            <a:endParaRPr lang="ko-KR" altLang="en-US"/>
          </a:p>
        </p:txBody>
      </p:sp>
      <p:sp>
        <p:nvSpPr>
          <p:cNvPr id="6" name="Shape 14">
            <a:extLst>
              <a:ext uri="{FF2B5EF4-FFF2-40B4-BE49-F238E27FC236}">
                <a16:creationId xmlns:a16="http://schemas.microsoft.com/office/drawing/2014/main" id="{E6CEB77F-C2FB-412D-ABD2-524F04C33F6A}"/>
              </a:ext>
            </a:extLst>
          </p:cNvPr>
          <p:cNvSpPr/>
          <p:nvPr userDrawn="1"/>
        </p:nvSpPr>
        <p:spPr>
          <a:xfrm flipH="1">
            <a:off x="-7127" y="-1"/>
            <a:ext cx="3779026" cy="6857991"/>
          </a:xfrm>
          <a:prstGeom prst="rect">
            <a:avLst/>
          </a:pr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 name="Segnaposto testo 6">
            <a:extLst>
              <a:ext uri="{FF2B5EF4-FFF2-40B4-BE49-F238E27FC236}">
                <a16:creationId xmlns:a16="http://schemas.microsoft.com/office/drawing/2014/main" id="{8A73D10D-42B2-4140-B143-9E1099C04D00}"/>
              </a:ext>
            </a:extLst>
          </p:cNvPr>
          <p:cNvSpPr>
            <a:spLocks noGrp="1"/>
          </p:cNvSpPr>
          <p:nvPr>
            <p:ph type="body" sz="quarter" idx="11" hasCustomPrompt="1"/>
          </p:nvPr>
        </p:nvSpPr>
        <p:spPr>
          <a:xfrm>
            <a:off x="142875" y="260351"/>
            <a:ext cx="3486150" cy="4883150"/>
          </a:xfrm>
          <a:prstGeom prst="rect">
            <a:avLst/>
          </a:prstGeom>
        </p:spPr>
        <p:txBody>
          <a:bodyPr anchor="b" anchorCtr="0">
            <a:normAutofit/>
          </a:bodyPr>
          <a:lstStyle>
            <a:lvl1pPr>
              <a:defRPr sz="4000" b="1">
                <a:solidFill>
                  <a:schemeClr val="tx2">
                    <a:lumMod val="90000"/>
                    <a:lumOff val="10000"/>
                  </a:schemeClr>
                </a:solidFill>
                <a:latin typeface="+mj-lt"/>
              </a:defRPr>
            </a:lvl1pPr>
            <a:lvl2pPr>
              <a:defRPr sz="4800">
                <a:latin typeface="+mj-lt"/>
              </a:defRPr>
            </a:lvl2pPr>
            <a:lvl3pPr>
              <a:defRPr sz="4800">
                <a:latin typeface="+mj-lt"/>
              </a:defRPr>
            </a:lvl3pPr>
            <a:lvl4pPr>
              <a:defRPr sz="4800">
                <a:latin typeface="+mj-lt"/>
              </a:defRPr>
            </a:lvl4pPr>
            <a:lvl5pPr>
              <a:defRPr sz="4800">
                <a:latin typeface="+mj-lt"/>
              </a:defRPr>
            </a:lvl5pPr>
          </a:lstStyle>
          <a:p>
            <a:pPr lvl="0"/>
            <a:r>
              <a:rPr lang="it-IT"/>
              <a:t>Fare clic per modificare gli stili del titolo</a:t>
            </a:r>
          </a:p>
        </p:txBody>
      </p:sp>
      <p:sp>
        <p:nvSpPr>
          <p:cNvPr id="8" name="Segnaposto testo 9">
            <a:extLst>
              <a:ext uri="{FF2B5EF4-FFF2-40B4-BE49-F238E27FC236}">
                <a16:creationId xmlns:a16="http://schemas.microsoft.com/office/drawing/2014/main" id="{98B74FA1-92E9-41CD-8A30-4D1772522A7A}"/>
              </a:ext>
            </a:extLst>
          </p:cNvPr>
          <p:cNvSpPr>
            <a:spLocks noGrp="1"/>
          </p:cNvSpPr>
          <p:nvPr>
            <p:ph type="body" sz="quarter" idx="12" hasCustomPrompt="1"/>
          </p:nvPr>
        </p:nvSpPr>
        <p:spPr>
          <a:xfrm>
            <a:off x="142471" y="5290344"/>
            <a:ext cx="3486150" cy="1307306"/>
          </a:xfrm>
          <a:prstGeom prst="rect">
            <a:avLst/>
          </a:prstGeom>
        </p:spPr>
        <p:txBody>
          <a:bodyPr lIns="108000"/>
          <a:lstStyle>
            <a:lvl1pPr>
              <a:defRPr sz="2400">
                <a:solidFill>
                  <a:schemeClr val="tx1"/>
                </a:solidFill>
                <a:latin typeface="+mn-lt"/>
              </a:defRPr>
            </a:lvl1pPr>
            <a:lvl2pPr>
              <a:defRPr sz="2000">
                <a:latin typeface="+mn-lt"/>
              </a:defRPr>
            </a:lvl2pPr>
            <a:lvl3pPr>
              <a:defRPr sz="2000">
                <a:latin typeface="+mn-lt"/>
              </a:defRPr>
            </a:lvl3pPr>
            <a:lvl4pPr>
              <a:defRPr sz="2000">
                <a:latin typeface="+mn-lt"/>
              </a:defRPr>
            </a:lvl4pPr>
            <a:lvl5pPr>
              <a:defRPr sz="2000">
                <a:latin typeface="+mn-lt"/>
              </a:defRPr>
            </a:lvl5pPr>
          </a:lstStyle>
          <a:p>
            <a:pPr lvl="0"/>
            <a:r>
              <a:rPr lang="it-IT"/>
              <a:t>Fare clic per modificare gli stili del sottotitolo</a:t>
            </a:r>
          </a:p>
        </p:txBody>
      </p:sp>
      <p:pic>
        <p:nvPicPr>
          <p:cNvPr id="9" name="Immagine 8" descr="Immagine che contiene testo&#10;&#10;Descrizione generata automaticamente">
            <a:extLst>
              <a:ext uri="{FF2B5EF4-FFF2-40B4-BE49-F238E27FC236}">
                <a16:creationId xmlns:a16="http://schemas.microsoft.com/office/drawing/2014/main" id="{687AE522-6203-4B27-B07D-312A2F226A80}"/>
              </a:ext>
            </a:extLst>
          </p:cNvPr>
          <p:cNvPicPr>
            <a:picLocks noChangeAspect="1"/>
          </p:cNvPicPr>
          <p:nvPr userDrawn="1"/>
        </p:nvPicPr>
        <p:blipFill>
          <a:blip r:embed="rId2"/>
          <a:stretch>
            <a:fillRect/>
          </a:stretch>
        </p:blipFill>
        <p:spPr>
          <a:xfrm>
            <a:off x="265906" y="266400"/>
            <a:ext cx="1310643" cy="576073"/>
          </a:xfrm>
          <a:prstGeom prst="rect">
            <a:avLst/>
          </a:prstGeom>
        </p:spPr>
      </p:pic>
    </p:spTree>
    <p:extLst>
      <p:ext uri="{BB962C8B-B14F-4D97-AF65-F5344CB8AC3E}">
        <p14:creationId xmlns:p14="http://schemas.microsoft.com/office/powerpoint/2010/main" val="3693923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56F03F2-89AF-42A3-A2AB-51741EB9FE10}"/>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6B3A445-4E39-4C60-BF68-A49E85631823}"/>
              </a:ext>
            </a:extLst>
          </p:cNvPr>
          <p:cNvSpPr>
            <a:spLocks noGrp="1"/>
          </p:cNvSpPr>
          <p:nvPr>
            <p:ph idx="1"/>
          </p:nvPr>
        </p:nvSpPr>
        <p:spPr>
          <a:xfrm>
            <a:off x="266400" y="1548000"/>
            <a:ext cx="11664950" cy="46800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testo 3">
            <a:extLst>
              <a:ext uri="{FF2B5EF4-FFF2-40B4-BE49-F238E27FC236}">
                <a16:creationId xmlns:a16="http://schemas.microsoft.com/office/drawing/2014/main" id="{A537EB43-17D5-43D5-8B5C-F13E97A98C69}"/>
              </a:ext>
            </a:extLst>
          </p:cNvPr>
          <p:cNvSpPr>
            <a:spLocks noGrp="1"/>
          </p:cNvSpPr>
          <p:nvPr>
            <p:ph type="body" sz="quarter" idx="11"/>
          </p:nvPr>
        </p:nvSpPr>
        <p:spPr>
          <a:xfrm>
            <a:off x="3614608" y="6362246"/>
            <a:ext cx="8421867" cy="236542"/>
          </a:xfrm>
        </p:spPr>
        <p:txBody>
          <a:bodyPr/>
          <a:lstStyle>
            <a:lvl1pPr algn="r">
              <a:defRPr sz="1050">
                <a:solidFill>
                  <a:schemeClr val="bg1"/>
                </a:solidFill>
                <a:latin typeface="+mj-lt"/>
              </a:defRPr>
            </a:lvl1pPr>
            <a:lvl2pPr algn="r">
              <a:defRPr sz="900">
                <a:solidFill>
                  <a:schemeClr val="accent2"/>
                </a:solidFill>
                <a:latin typeface="+mn-lt"/>
              </a:defRPr>
            </a:lvl2pPr>
            <a:lvl3pPr algn="r">
              <a:defRPr sz="900">
                <a:solidFill>
                  <a:schemeClr val="accent2"/>
                </a:solidFill>
                <a:latin typeface="+mn-lt"/>
              </a:defRPr>
            </a:lvl3pPr>
            <a:lvl4pPr algn="r">
              <a:defRPr sz="900">
                <a:solidFill>
                  <a:schemeClr val="accent2"/>
                </a:solidFill>
                <a:latin typeface="+mn-lt"/>
              </a:defRPr>
            </a:lvl4pPr>
            <a:lvl5pPr algn="r">
              <a:defRPr sz="900">
                <a:solidFill>
                  <a:schemeClr val="accent2"/>
                </a:solidFill>
                <a:latin typeface="+mn-lt"/>
              </a:defRPr>
            </a:lvl5pPr>
          </a:lstStyle>
          <a:p>
            <a:pPr lvl="0"/>
            <a:r>
              <a:rPr lang="it-IT"/>
              <a:t>Fare clic per modificare gli stili del testo dello schema</a:t>
            </a:r>
          </a:p>
        </p:txBody>
      </p:sp>
      <p:sp>
        <p:nvSpPr>
          <p:cNvPr id="8" name="Segnaposto testo 6">
            <a:extLst>
              <a:ext uri="{FF2B5EF4-FFF2-40B4-BE49-F238E27FC236}">
                <a16:creationId xmlns:a16="http://schemas.microsoft.com/office/drawing/2014/main" id="{3A129462-641F-489A-A50D-A08E3B9A0630}"/>
              </a:ext>
            </a:extLst>
          </p:cNvPr>
          <p:cNvSpPr>
            <a:spLocks noGrp="1"/>
          </p:cNvSpPr>
          <p:nvPr>
            <p:ph type="body" sz="quarter" idx="12" hasCustomPrompt="1"/>
          </p:nvPr>
        </p:nvSpPr>
        <p:spPr>
          <a:xfrm>
            <a:off x="3609474" y="6609589"/>
            <a:ext cx="8451065" cy="215816"/>
          </a:xfrm>
        </p:spPr>
        <p:txBody>
          <a:bodyPr/>
          <a:lstStyle>
            <a:lvl1pPr algn="r">
              <a:defRPr sz="800" spc="300">
                <a:solidFill>
                  <a:schemeClr val="bg1"/>
                </a:solidFill>
              </a:defRPr>
            </a:lvl1pPr>
          </a:lstStyle>
          <a:p>
            <a:pPr lvl="0"/>
            <a:r>
              <a:rPr lang="it-IT"/>
              <a:t>FARE CLIC PER MODIFICARE GLI STILI DEL TESTO DELLO SCHEMA</a:t>
            </a:r>
          </a:p>
        </p:txBody>
      </p:sp>
    </p:spTree>
    <p:extLst>
      <p:ext uri="{BB962C8B-B14F-4D97-AF65-F5344CB8AC3E}">
        <p14:creationId xmlns:p14="http://schemas.microsoft.com/office/powerpoint/2010/main" val="4125241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olo centrale e contenuto">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CBAC65A3-B6FC-44F3-B14D-3891FC4F60FE}"/>
              </a:ext>
            </a:extLst>
          </p:cNvPr>
          <p:cNvSpPr>
            <a:spLocks noGrp="1"/>
          </p:cNvSpPr>
          <p:nvPr>
            <p:ph type="title"/>
          </p:nvPr>
        </p:nvSpPr>
        <p:spPr>
          <a:xfrm>
            <a:off x="266400" y="180000"/>
            <a:ext cx="11662075" cy="1080000"/>
          </a:xfrm>
          <a:prstGeom prst="rect">
            <a:avLst/>
          </a:prstGeom>
        </p:spPr>
        <p:txBody>
          <a:bodyPr vert="horz" wrap="square" lIns="91440" tIns="45720" rIns="91440" bIns="45720" rtlCol="0" anchor="t" anchorCtr="0">
            <a:spAutoFit/>
          </a:bodyPr>
          <a:lstStyle>
            <a:lvl1pPr algn="ctr">
              <a:defRPr/>
            </a:lvl1pPr>
          </a:lstStyle>
          <a:p>
            <a:r>
              <a:rPr lang="it-IT"/>
              <a:t>Fare clic per modificare lo stile del titolo dello schema</a:t>
            </a:r>
          </a:p>
        </p:txBody>
      </p:sp>
      <p:sp>
        <p:nvSpPr>
          <p:cNvPr id="6" name="Segnaposto testo 5">
            <a:extLst>
              <a:ext uri="{FF2B5EF4-FFF2-40B4-BE49-F238E27FC236}">
                <a16:creationId xmlns:a16="http://schemas.microsoft.com/office/drawing/2014/main" id="{BBFC0353-3BF7-4026-97BB-6EA39F4991EB}"/>
              </a:ext>
            </a:extLst>
          </p:cNvPr>
          <p:cNvSpPr>
            <a:spLocks noGrp="1"/>
          </p:cNvSpPr>
          <p:nvPr>
            <p:ph type="body" sz="quarter" idx="10"/>
          </p:nvPr>
        </p:nvSpPr>
        <p:spPr>
          <a:xfrm>
            <a:off x="266400" y="1548000"/>
            <a:ext cx="11662075" cy="468000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457C5FC7-708D-4EF6-A855-401DEBC42211}"/>
              </a:ext>
            </a:extLst>
          </p:cNvPr>
          <p:cNvSpPr>
            <a:spLocks noGrp="1"/>
          </p:cNvSpPr>
          <p:nvPr>
            <p:ph type="body" sz="quarter" idx="11"/>
          </p:nvPr>
        </p:nvSpPr>
        <p:spPr>
          <a:xfrm>
            <a:off x="3614608" y="6362246"/>
            <a:ext cx="8421867" cy="236542"/>
          </a:xfrm>
        </p:spPr>
        <p:txBody>
          <a:bodyPr/>
          <a:lstStyle>
            <a:lvl1pPr algn="r">
              <a:defRPr sz="1050">
                <a:solidFill>
                  <a:schemeClr val="bg1"/>
                </a:solidFill>
                <a:latin typeface="+mj-lt"/>
              </a:defRPr>
            </a:lvl1pPr>
            <a:lvl2pPr algn="r">
              <a:defRPr sz="900">
                <a:solidFill>
                  <a:schemeClr val="accent2"/>
                </a:solidFill>
                <a:latin typeface="+mn-lt"/>
              </a:defRPr>
            </a:lvl2pPr>
            <a:lvl3pPr algn="r">
              <a:defRPr sz="900">
                <a:solidFill>
                  <a:schemeClr val="accent2"/>
                </a:solidFill>
                <a:latin typeface="+mn-lt"/>
              </a:defRPr>
            </a:lvl3pPr>
            <a:lvl4pPr algn="r">
              <a:defRPr sz="900">
                <a:solidFill>
                  <a:schemeClr val="accent2"/>
                </a:solidFill>
                <a:latin typeface="+mn-lt"/>
              </a:defRPr>
            </a:lvl4pPr>
            <a:lvl5pPr algn="r">
              <a:defRPr sz="900">
                <a:solidFill>
                  <a:schemeClr val="accent2"/>
                </a:solidFill>
                <a:latin typeface="+mn-lt"/>
              </a:defRPr>
            </a:lvl5pPr>
          </a:lstStyle>
          <a:p>
            <a:pPr lvl="0"/>
            <a:r>
              <a:rPr lang="it-IT"/>
              <a:t>Fare clic per modificare gli stili del testo dello schema</a:t>
            </a:r>
          </a:p>
        </p:txBody>
      </p:sp>
      <p:sp>
        <p:nvSpPr>
          <p:cNvPr id="7" name="Segnaposto testo 6">
            <a:extLst>
              <a:ext uri="{FF2B5EF4-FFF2-40B4-BE49-F238E27FC236}">
                <a16:creationId xmlns:a16="http://schemas.microsoft.com/office/drawing/2014/main" id="{EA6DDF61-F6DE-4361-AD5B-BABAFEB1D29B}"/>
              </a:ext>
            </a:extLst>
          </p:cNvPr>
          <p:cNvSpPr>
            <a:spLocks noGrp="1"/>
          </p:cNvSpPr>
          <p:nvPr>
            <p:ph type="body" sz="quarter" idx="12" hasCustomPrompt="1"/>
          </p:nvPr>
        </p:nvSpPr>
        <p:spPr>
          <a:xfrm>
            <a:off x="3609474" y="6609589"/>
            <a:ext cx="8451065" cy="215816"/>
          </a:xfrm>
        </p:spPr>
        <p:txBody>
          <a:bodyPr/>
          <a:lstStyle>
            <a:lvl1pPr algn="r">
              <a:defRPr sz="800" spc="300">
                <a:solidFill>
                  <a:schemeClr val="bg1"/>
                </a:solidFill>
              </a:defRPr>
            </a:lvl1pPr>
          </a:lstStyle>
          <a:p>
            <a:pPr lvl="0"/>
            <a:r>
              <a:rPr lang="it-IT"/>
              <a:t>FARE CLIC PER MODIFICARE GLI STILI DEL TESTO DELLO SCHEMA</a:t>
            </a:r>
          </a:p>
        </p:txBody>
      </p:sp>
    </p:spTree>
    <p:extLst>
      <p:ext uri="{BB962C8B-B14F-4D97-AF65-F5344CB8AC3E}">
        <p14:creationId xmlns:p14="http://schemas.microsoft.com/office/powerpoint/2010/main" val="310675360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olo e contenuto + 1 Immagine">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CBAC65A3-B6FC-44F3-B14D-3891FC4F60FE}"/>
              </a:ext>
            </a:extLst>
          </p:cNvPr>
          <p:cNvSpPr>
            <a:spLocks noGrp="1"/>
          </p:cNvSpPr>
          <p:nvPr>
            <p:ph type="title"/>
          </p:nvPr>
        </p:nvSpPr>
        <p:spPr>
          <a:xfrm>
            <a:off x="266400" y="180000"/>
            <a:ext cx="6228000" cy="1080000"/>
          </a:xfrm>
          <a:prstGeom prst="rect">
            <a:avLst/>
          </a:prstGeom>
        </p:spPr>
        <p:txBody>
          <a:bodyPr vert="horz" lIns="91440" tIns="45720" rIns="91440" bIns="45720" rtlCol="0" anchor="t" anchorCtr="0">
            <a:noAutofit/>
          </a:bodyPr>
          <a:lstStyle/>
          <a:p>
            <a:r>
              <a:rPr lang="it-IT"/>
              <a:t>Fare clic per modificare lo stile del titolo dello schema</a:t>
            </a:r>
          </a:p>
        </p:txBody>
      </p:sp>
      <p:sp>
        <p:nvSpPr>
          <p:cNvPr id="6" name="Segnaposto testo 5">
            <a:extLst>
              <a:ext uri="{FF2B5EF4-FFF2-40B4-BE49-F238E27FC236}">
                <a16:creationId xmlns:a16="http://schemas.microsoft.com/office/drawing/2014/main" id="{BBFC0353-3BF7-4026-97BB-6EA39F4991EB}"/>
              </a:ext>
            </a:extLst>
          </p:cNvPr>
          <p:cNvSpPr>
            <a:spLocks noGrp="1"/>
          </p:cNvSpPr>
          <p:nvPr>
            <p:ph type="body" sz="quarter" idx="10"/>
          </p:nvPr>
        </p:nvSpPr>
        <p:spPr>
          <a:xfrm>
            <a:off x="266400" y="1548000"/>
            <a:ext cx="6228000" cy="468000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Picture Placeholder 2">
            <a:extLst>
              <a:ext uri="{FF2B5EF4-FFF2-40B4-BE49-F238E27FC236}">
                <a16:creationId xmlns:a16="http://schemas.microsoft.com/office/drawing/2014/main" id="{3FA8B7C1-E65C-4AD9-AABC-3ECFF5BFC292}"/>
              </a:ext>
            </a:extLst>
          </p:cNvPr>
          <p:cNvSpPr>
            <a:spLocks noGrp="1"/>
          </p:cNvSpPr>
          <p:nvPr>
            <p:ph type="pic" idx="11" hasCustomPrompt="1"/>
          </p:nvPr>
        </p:nvSpPr>
        <p:spPr>
          <a:xfrm>
            <a:off x="6586538" y="267495"/>
            <a:ext cx="5341937" cy="5778000"/>
          </a:xfrm>
          <a:prstGeom prst="rect">
            <a:avLst/>
          </a:prstGeom>
          <a:solidFill>
            <a:schemeClr val="bg1">
              <a:lumMod val="95000"/>
            </a:schemeClr>
          </a:solidFill>
          <a:ln w="12700">
            <a:noFill/>
          </a:ln>
        </p:spPr>
        <p:txBody>
          <a:bodyPr anchor="ctr"/>
          <a:lstStyle>
            <a:lvl1pPr marL="0" indent="0" algn="ctr">
              <a:buNone/>
              <a:defRPr sz="1800">
                <a:solidFill>
                  <a:schemeClr val="tx1"/>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err="1"/>
              <a:t>Inserisci</a:t>
            </a:r>
            <a:r>
              <a:rPr lang="en-US" altLang="ko-KR"/>
              <a:t> </a:t>
            </a:r>
            <a:r>
              <a:rPr lang="en-US" altLang="ko-KR" err="1"/>
              <a:t>immagine</a:t>
            </a:r>
            <a:endParaRPr lang="ko-KR" altLang="en-US"/>
          </a:p>
        </p:txBody>
      </p:sp>
      <p:sp>
        <p:nvSpPr>
          <p:cNvPr id="11" name="Segnaposto testo 3">
            <a:extLst>
              <a:ext uri="{FF2B5EF4-FFF2-40B4-BE49-F238E27FC236}">
                <a16:creationId xmlns:a16="http://schemas.microsoft.com/office/drawing/2014/main" id="{EF62B772-15B1-4C16-AF67-AAB45B0D717F}"/>
              </a:ext>
            </a:extLst>
          </p:cNvPr>
          <p:cNvSpPr>
            <a:spLocks noGrp="1"/>
          </p:cNvSpPr>
          <p:nvPr>
            <p:ph type="body" sz="quarter" idx="12"/>
          </p:nvPr>
        </p:nvSpPr>
        <p:spPr>
          <a:xfrm>
            <a:off x="3614608" y="6362246"/>
            <a:ext cx="8421867" cy="236542"/>
          </a:xfrm>
        </p:spPr>
        <p:txBody>
          <a:bodyPr/>
          <a:lstStyle>
            <a:lvl1pPr algn="r">
              <a:defRPr sz="1050">
                <a:solidFill>
                  <a:schemeClr val="bg1"/>
                </a:solidFill>
                <a:latin typeface="+mj-lt"/>
              </a:defRPr>
            </a:lvl1pPr>
            <a:lvl2pPr algn="r">
              <a:defRPr sz="900">
                <a:solidFill>
                  <a:schemeClr val="accent2"/>
                </a:solidFill>
                <a:latin typeface="+mn-lt"/>
              </a:defRPr>
            </a:lvl2pPr>
            <a:lvl3pPr algn="r">
              <a:defRPr sz="900">
                <a:solidFill>
                  <a:schemeClr val="accent2"/>
                </a:solidFill>
                <a:latin typeface="+mn-lt"/>
              </a:defRPr>
            </a:lvl3pPr>
            <a:lvl4pPr algn="r">
              <a:defRPr sz="900">
                <a:solidFill>
                  <a:schemeClr val="accent2"/>
                </a:solidFill>
                <a:latin typeface="+mn-lt"/>
              </a:defRPr>
            </a:lvl4pPr>
            <a:lvl5pPr algn="r">
              <a:defRPr sz="900">
                <a:solidFill>
                  <a:schemeClr val="accent2"/>
                </a:solidFill>
                <a:latin typeface="+mn-lt"/>
              </a:defRPr>
            </a:lvl5pPr>
          </a:lstStyle>
          <a:p>
            <a:pPr lvl="0"/>
            <a:r>
              <a:rPr lang="it-IT"/>
              <a:t>Fare clic per modificare gli stili del testo dello schema</a:t>
            </a:r>
          </a:p>
        </p:txBody>
      </p:sp>
      <p:sp>
        <p:nvSpPr>
          <p:cNvPr id="12" name="Segnaposto testo 6">
            <a:extLst>
              <a:ext uri="{FF2B5EF4-FFF2-40B4-BE49-F238E27FC236}">
                <a16:creationId xmlns:a16="http://schemas.microsoft.com/office/drawing/2014/main" id="{17EE76B7-0AC3-403C-99D7-5D0C6FC41109}"/>
              </a:ext>
            </a:extLst>
          </p:cNvPr>
          <p:cNvSpPr>
            <a:spLocks noGrp="1"/>
          </p:cNvSpPr>
          <p:nvPr>
            <p:ph type="body" sz="quarter" idx="13" hasCustomPrompt="1"/>
          </p:nvPr>
        </p:nvSpPr>
        <p:spPr>
          <a:xfrm>
            <a:off x="3609474" y="6609589"/>
            <a:ext cx="8451065" cy="215816"/>
          </a:xfrm>
        </p:spPr>
        <p:txBody>
          <a:bodyPr/>
          <a:lstStyle>
            <a:lvl1pPr algn="r">
              <a:defRPr sz="800" spc="300">
                <a:solidFill>
                  <a:schemeClr val="bg1"/>
                </a:solidFill>
              </a:defRPr>
            </a:lvl1pPr>
          </a:lstStyle>
          <a:p>
            <a:pPr lvl="0"/>
            <a:r>
              <a:rPr lang="it-IT"/>
              <a:t>FARE CLIC PER MODIFICARE GLI STILI DEL TESTO DELLO SCHEMA</a:t>
            </a:r>
          </a:p>
        </p:txBody>
      </p:sp>
    </p:spTree>
    <p:extLst>
      <p:ext uri="{BB962C8B-B14F-4D97-AF65-F5344CB8AC3E}">
        <p14:creationId xmlns:p14="http://schemas.microsoft.com/office/powerpoint/2010/main" val="374151493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olo centrale e contenuto + Immagine">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CBAC65A3-B6FC-44F3-B14D-3891FC4F60FE}"/>
              </a:ext>
            </a:extLst>
          </p:cNvPr>
          <p:cNvSpPr>
            <a:spLocks noGrp="1"/>
          </p:cNvSpPr>
          <p:nvPr>
            <p:ph type="title"/>
          </p:nvPr>
        </p:nvSpPr>
        <p:spPr>
          <a:xfrm>
            <a:off x="266399" y="180000"/>
            <a:ext cx="11662075" cy="1080000"/>
          </a:xfrm>
          <a:prstGeom prst="rect">
            <a:avLst/>
          </a:prstGeom>
        </p:spPr>
        <p:txBody>
          <a:bodyPr vert="horz" lIns="91440" tIns="45720" rIns="91440" bIns="45720" rtlCol="0" anchor="t" anchorCtr="0">
            <a:noAutofit/>
          </a:bodyPr>
          <a:lstStyle>
            <a:lvl1pPr algn="ctr">
              <a:defRPr/>
            </a:lvl1pPr>
          </a:lstStyle>
          <a:p>
            <a:r>
              <a:rPr lang="it-IT"/>
              <a:t>Fare clic per modificare lo stile del titolo dello schema</a:t>
            </a:r>
          </a:p>
        </p:txBody>
      </p:sp>
      <p:sp>
        <p:nvSpPr>
          <p:cNvPr id="7" name="Segnaposto testo 3">
            <a:extLst>
              <a:ext uri="{FF2B5EF4-FFF2-40B4-BE49-F238E27FC236}">
                <a16:creationId xmlns:a16="http://schemas.microsoft.com/office/drawing/2014/main" id="{102153DE-AC17-4B9C-AD42-3122100805D7}"/>
              </a:ext>
            </a:extLst>
          </p:cNvPr>
          <p:cNvSpPr>
            <a:spLocks noGrp="1"/>
          </p:cNvSpPr>
          <p:nvPr>
            <p:ph type="body" sz="quarter" idx="11"/>
          </p:nvPr>
        </p:nvSpPr>
        <p:spPr>
          <a:xfrm>
            <a:off x="3614608" y="6362246"/>
            <a:ext cx="8421867" cy="236542"/>
          </a:xfrm>
        </p:spPr>
        <p:txBody>
          <a:bodyPr/>
          <a:lstStyle>
            <a:lvl1pPr algn="r">
              <a:defRPr sz="1050">
                <a:solidFill>
                  <a:schemeClr val="bg1"/>
                </a:solidFill>
                <a:latin typeface="+mj-lt"/>
              </a:defRPr>
            </a:lvl1pPr>
            <a:lvl2pPr algn="r">
              <a:defRPr sz="900">
                <a:solidFill>
                  <a:schemeClr val="accent2"/>
                </a:solidFill>
                <a:latin typeface="+mn-lt"/>
              </a:defRPr>
            </a:lvl2pPr>
            <a:lvl3pPr algn="r">
              <a:defRPr sz="900">
                <a:solidFill>
                  <a:schemeClr val="accent2"/>
                </a:solidFill>
                <a:latin typeface="+mn-lt"/>
              </a:defRPr>
            </a:lvl3pPr>
            <a:lvl4pPr algn="r">
              <a:defRPr sz="900">
                <a:solidFill>
                  <a:schemeClr val="accent2"/>
                </a:solidFill>
                <a:latin typeface="+mn-lt"/>
              </a:defRPr>
            </a:lvl4pPr>
            <a:lvl5pPr algn="r">
              <a:defRPr sz="900">
                <a:solidFill>
                  <a:schemeClr val="accent2"/>
                </a:solidFill>
                <a:latin typeface="+mn-lt"/>
              </a:defRPr>
            </a:lvl5pPr>
          </a:lstStyle>
          <a:p>
            <a:pPr lvl="0"/>
            <a:r>
              <a:rPr lang="it-IT"/>
              <a:t>Fare clic per modificare gli stili del testo dello schema</a:t>
            </a:r>
          </a:p>
        </p:txBody>
      </p:sp>
      <p:sp>
        <p:nvSpPr>
          <p:cNvPr id="8" name="Segnaposto testo 6">
            <a:extLst>
              <a:ext uri="{FF2B5EF4-FFF2-40B4-BE49-F238E27FC236}">
                <a16:creationId xmlns:a16="http://schemas.microsoft.com/office/drawing/2014/main" id="{F5F82762-F2D7-4A5B-8DD1-1C8B80AD7F4B}"/>
              </a:ext>
            </a:extLst>
          </p:cNvPr>
          <p:cNvSpPr>
            <a:spLocks noGrp="1"/>
          </p:cNvSpPr>
          <p:nvPr>
            <p:ph type="body" sz="quarter" idx="12" hasCustomPrompt="1"/>
          </p:nvPr>
        </p:nvSpPr>
        <p:spPr>
          <a:xfrm>
            <a:off x="3609474" y="6609589"/>
            <a:ext cx="8451065" cy="215816"/>
          </a:xfrm>
        </p:spPr>
        <p:txBody>
          <a:bodyPr/>
          <a:lstStyle>
            <a:lvl1pPr algn="r">
              <a:defRPr sz="800" spc="300">
                <a:solidFill>
                  <a:schemeClr val="bg1"/>
                </a:solidFill>
              </a:defRPr>
            </a:lvl1pPr>
          </a:lstStyle>
          <a:p>
            <a:pPr lvl="0"/>
            <a:r>
              <a:rPr lang="it-IT"/>
              <a:t>FARE CLIC PER MODIFICARE GLI STILI DEL TESTO DELLO SCHEMA</a:t>
            </a:r>
          </a:p>
        </p:txBody>
      </p:sp>
      <p:sp>
        <p:nvSpPr>
          <p:cNvPr id="6" name="Picture Placeholder 12">
            <a:extLst>
              <a:ext uri="{FF2B5EF4-FFF2-40B4-BE49-F238E27FC236}">
                <a16:creationId xmlns:a16="http://schemas.microsoft.com/office/drawing/2014/main" id="{FC0186C3-F33D-48EE-9789-261D989339EB}"/>
              </a:ext>
            </a:extLst>
          </p:cNvPr>
          <p:cNvSpPr>
            <a:spLocks noGrp="1"/>
          </p:cNvSpPr>
          <p:nvPr>
            <p:ph type="pic" sz="quarter" idx="13" hasCustomPrompt="1"/>
          </p:nvPr>
        </p:nvSpPr>
        <p:spPr>
          <a:xfrm>
            <a:off x="6221898" y="1548000"/>
            <a:ext cx="5706579" cy="4680000"/>
          </a:xfrm>
          <a:prstGeom prst="rect">
            <a:avLst/>
          </a:prstGeom>
          <a:solidFill>
            <a:schemeClr val="bg1">
              <a:lumMod val="95000"/>
            </a:schemeClr>
          </a:solidFill>
        </p:spPr>
        <p:txBody>
          <a:bodyPr tIns="720000" anchor="ctr"/>
          <a:lstStyle>
            <a:lvl1pPr marL="0" marR="0" indent="0" algn="ctr" defTabSz="914400" rtl="0" eaLnBrk="1" fontAlgn="auto" latinLnBrk="1" hangingPunct="1">
              <a:lnSpc>
                <a:spcPct val="100000"/>
              </a:lnSpc>
              <a:spcBef>
                <a:spcPct val="20000"/>
              </a:spcBef>
              <a:spcAft>
                <a:spcPts val="0"/>
              </a:spcAft>
              <a:buClrTx/>
              <a:buSzTx/>
              <a:buFont typeface="Arial" pitchFamily="34" charset="0"/>
              <a:buNone/>
              <a:tabLst/>
              <a:defRPr sz="1800">
                <a:latin typeface="+mn-lt"/>
                <a:cs typeface="Arial" pitchFamily="34" charset="0"/>
              </a:defRPr>
            </a:lvl1pPr>
          </a:lstStyle>
          <a:p>
            <a:r>
              <a:rPr lang="it-IT" altLang="ko-KR"/>
              <a:t>Inserisci immagine</a:t>
            </a:r>
            <a:endParaRPr lang="ko-KR" altLang="en-US"/>
          </a:p>
          <a:p>
            <a:endParaRPr lang="ko-KR" altLang="en-US"/>
          </a:p>
        </p:txBody>
      </p:sp>
      <p:sp>
        <p:nvSpPr>
          <p:cNvPr id="9" name="Segnaposto testo 5">
            <a:extLst>
              <a:ext uri="{FF2B5EF4-FFF2-40B4-BE49-F238E27FC236}">
                <a16:creationId xmlns:a16="http://schemas.microsoft.com/office/drawing/2014/main" id="{AA2408B2-ADE8-49FE-8028-675AFACD78F6}"/>
              </a:ext>
            </a:extLst>
          </p:cNvPr>
          <p:cNvSpPr>
            <a:spLocks noGrp="1"/>
          </p:cNvSpPr>
          <p:nvPr>
            <p:ph type="body" sz="quarter" idx="10"/>
          </p:nvPr>
        </p:nvSpPr>
        <p:spPr>
          <a:xfrm>
            <a:off x="263525" y="1548000"/>
            <a:ext cx="5832475" cy="468000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4068828333"/>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olo e contenuto + 2 Immagini">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CBAC65A3-B6FC-44F3-B14D-3891FC4F60FE}"/>
              </a:ext>
            </a:extLst>
          </p:cNvPr>
          <p:cNvSpPr>
            <a:spLocks noGrp="1"/>
          </p:cNvSpPr>
          <p:nvPr>
            <p:ph type="title"/>
          </p:nvPr>
        </p:nvSpPr>
        <p:spPr>
          <a:xfrm>
            <a:off x="266400" y="180000"/>
            <a:ext cx="4392000" cy="1325563"/>
          </a:xfrm>
          <a:prstGeom prst="rect">
            <a:avLst/>
          </a:prstGeom>
        </p:spPr>
        <p:txBody>
          <a:bodyPr vert="horz" lIns="91440" tIns="45720" rIns="91440" bIns="45720" rtlCol="0" anchor="t" anchorCtr="0">
            <a:noAutofit/>
          </a:bodyPr>
          <a:lstStyle/>
          <a:p>
            <a:r>
              <a:rPr lang="it-IT"/>
              <a:t>Fare clic per modificare lo stile del titolo</a:t>
            </a:r>
          </a:p>
        </p:txBody>
      </p:sp>
      <p:sp>
        <p:nvSpPr>
          <p:cNvPr id="6" name="Segnaposto testo 5">
            <a:extLst>
              <a:ext uri="{FF2B5EF4-FFF2-40B4-BE49-F238E27FC236}">
                <a16:creationId xmlns:a16="http://schemas.microsoft.com/office/drawing/2014/main" id="{BBFC0353-3BF7-4026-97BB-6EA39F4991EB}"/>
              </a:ext>
            </a:extLst>
          </p:cNvPr>
          <p:cNvSpPr>
            <a:spLocks noGrp="1"/>
          </p:cNvSpPr>
          <p:nvPr>
            <p:ph type="body" sz="quarter" idx="10"/>
          </p:nvPr>
        </p:nvSpPr>
        <p:spPr>
          <a:xfrm>
            <a:off x="266400" y="1800000"/>
            <a:ext cx="4392000" cy="435600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8" name="Picture Placeholder 2">
            <a:extLst>
              <a:ext uri="{FF2B5EF4-FFF2-40B4-BE49-F238E27FC236}">
                <a16:creationId xmlns:a16="http://schemas.microsoft.com/office/drawing/2014/main" id="{9963CF4B-60B7-4AEC-B51F-19FF20159553}"/>
              </a:ext>
            </a:extLst>
          </p:cNvPr>
          <p:cNvSpPr>
            <a:spLocks noGrp="1"/>
          </p:cNvSpPr>
          <p:nvPr>
            <p:ph type="pic" idx="13" hasCustomPrompt="1"/>
          </p:nvPr>
        </p:nvSpPr>
        <p:spPr>
          <a:xfrm>
            <a:off x="4685212" y="266400"/>
            <a:ext cx="7242674" cy="2844000"/>
          </a:xfrm>
          <a:prstGeom prst="rect">
            <a:avLst/>
          </a:prstGeom>
          <a:solidFill>
            <a:schemeClr val="bg1">
              <a:lumMod val="95000"/>
            </a:schemeClr>
          </a:solidFill>
        </p:spPr>
        <p:txBody>
          <a:bodyPr anchor="ctr"/>
          <a:lstStyle>
            <a:lvl1pPr marL="0" indent="0" algn="ctr">
              <a:buNone/>
              <a:defRPr sz="18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err="1"/>
              <a:t>Inserisci</a:t>
            </a:r>
            <a:r>
              <a:rPr lang="en-US" altLang="ko-KR"/>
              <a:t> </a:t>
            </a:r>
            <a:r>
              <a:rPr lang="en-US" altLang="ko-KR" err="1"/>
              <a:t>immagine</a:t>
            </a:r>
            <a:endParaRPr lang="ko-KR" altLang="en-US"/>
          </a:p>
        </p:txBody>
      </p:sp>
      <p:sp>
        <p:nvSpPr>
          <p:cNvPr id="13" name="Segnaposto testo 3">
            <a:extLst>
              <a:ext uri="{FF2B5EF4-FFF2-40B4-BE49-F238E27FC236}">
                <a16:creationId xmlns:a16="http://schemas.microsoft.com/office/drawing/2014/main" id="{133AAD7E-D8DF-4986-862B-321587805F1C}"/>
              </a:ext>
            </a:extLst>
          </p:cNvPr>
          <p:cNvSpPr>
            <a:spLocks noGrp="1"/>
          </p:cNvSpPr>
          <p:nvPr>
            <p:ph type="body" sz="quarter" idx="11"/>
          </p:nvPr>
        </p:nvSpPr>
        <p:spPr>
          <a:xfrm>
            <a:off x="3614608" y="6362246"/>
            <a:ext cx="8421867" cy="236542"/>
          </a:xfrm>
        </p:spPr>
        <p:txBody>
          <a:bodyPr/>
          <a:lstStyle>
            <a:lvl1pPr algn="r">
              <a:defRPr sz="1050">
                <a:solidFill>
                  <a:schemeClr val="bg1"/>
                </a:solidFill>
                <a:latin typeface="+mj-lt"/>
              </a:defRPr>
            </a:lvl1pPr>
            <a:lvl2pPr algn="r">
              <a:defRPr sz="900">
                <a:solidFill>
                  <a:schemeClr val="accent2"/>
                </a:solidFill>
                <a:latin typeface="+mn-lt"/>
              </a:defRPr>
            </a:lvl2pPr>
            <a:lvl3pPr algn="r">
              <a:defRPr sz="900">
                <a:solidFill>
                  <a:schemeClr val="accent2"/>
                </a:solidFill>
                <a:latin typeface="+mn-lt"/>
              </a:defRPr>
            </a:lvl3pPr>
            <a:lvl4pPr algn="r">
              <a:defRPr sz="900">
                <a:solidFill>
                  <a:schemeClr val="accent2"/>
                </a:solidFill>
                <a:latin typeface="+mn-lt"/>
              </a:defRPr>
            </a:lvl4pPr>
            <a:lvl5pPr algn="r">
              <a:defRPr sz="900">
                <a:solidFill>
                  <a:schemeClr val="accent2"/>
                </a:solidFill>
                <a:latin typeface="+mn-lt"/>
              </a:defRPr>
            </a:lvl5pPr>
          </a:lstStyle>
          <a:p>
            <a:pPr lvl="0"/>
            <a:r>
              <a:rPr lang="it-IT"/>
              <a:t>Fare clic per modificare gli stili del testo dello schema</a:t>
            </a:r>
          </a:p>
        </p:txBody>
      </p:sp>
      <p:sp>
        <p:nvSpPr>
          <p:cNvPr id="14" name="Segnaposto testo 6">
            <a:extLst>
              <a:ext uri="{FF2B5EF4-FFF2-40B4-BE49-F238E27FC236}">
                <a16:creationId xmlns:a16="http://schemas.microsoft.com/office/drawing/2014/main" id="{841DD8AC-2CE0-4717-A6E0-0FB4678556B5}"/>
              </a:ext>
            </a:extLst>
          </p:cNvPr>
          <p:cNvSpPr>
            <a:spLocks noGrp="1"/>
          </p:cNvSpPr>
          <p:nvPr>
            <p:ph type="body" sz="quarter" idx="12" hasCustomPrompt="1"/>
          </p:nvPr>
        </p:nvSpPr>
        <p:spPr>
          <a:xfrm>
            <a:off x="3609474" y="6609589"/>
            <a:ext cx="8451065" cy="215816"/>
          </a:xfrm>
        </p:spPr>
        <p:txBody>
          <a:bodyPr/>
          <a:lstStyle>
            <a:lvl1pPr algn="r">
              <a:defRPr sz="800" spc="300">
                <a:solidFill>
                  <a:schemeClr val="bg1"/>
                </a:solidFill>
              </a:defRPr>
            </a:lvl1pPr>
          </a:lstStyle>
          <a:p>
            <a:pPr lvl="0"/>
            <a:r>
              <a:rPr lang="it-IT"/>
              <a:t>FARE CLIC PER MODIFICARE GLI STILI DEL TESTO DELLO SCHEMA</a:t>
            </a:r>
          </a:p>
        </p:txBody>
      </p:sp>
      <p:sp>
        <p:nvSpPr>
          <p:cNvPr id="10" name="Picture Placeholder 2">
            <a:extLst>
              <a:ext uri="{FF2B5EF4-FFF2-40B4-BE49-F238E27FC236}">
                <a16:creationId xmlns:a16="http://schemas.microsoft.com/office/drawing/2014/main" id="{F5AC2C2F-E25F-420E-994E-2D89E412151A}"/>
              </a:ext>
            </a:extLst>
          </p:cNvPr>
          <p:cNvSpPr>
            <a:spLocks noGrp="1"/>
          </p:cNvSpPr>
          <p:nvPr>
            <p:ph type="pic" idx="14" hasCustomPrompt="1"/>
          </p:nvPr>
        </p:nvSpPr>
        <p:spPr>
          <a:xfrm>
            <a:off x="4685212" y="3200400"/>
            <a:ext cx="7242674" cy="2844000"/>
          </a:xfrm>
          <a:prstGeom prst="rect">
            <a:avLst/>
          </a:prstGeom>
          <a:solidFill>
            <a:schemeClr val="bg1">
              <a:lumMod val="95000"/>
            </a:schemeClr>
          </a:solidFill>
        </p:spPr>
        <p:txBody>
          <a:bodyPr anchor="ctr"/>
          <a:lstStyle>
            <a:lvl1pPr marL="0" indent="0" algn="ctr">
              <a:buNone/>
              <a:defRPr sz="18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err="1"/>
              <a:t>Inserisci</a:t>
            </a:r>
            <a:r>
              <a:rPr lang="en-US" altLang="ko-KR"/>
              <a:t> </a:t>
            </a:r>
            <a:r>
              <a:rPr lang="en-US" altLang="ko-KR" err="1"/>
              <a:t>immagine</a:t>
            </a:r>
            <a:endParaRPr lang="ko-KR" altLang="en-US"/>
          </a:p>
        </p:txBody>
      </p:sp>
    </p:spTree>
    <p:extLst>
      <p:ext uri="{BB962C8B-B14F-4D97-AF65-F5344CB8AC3E}">
        <p14:creationId xmlns:p14="http://schemas.microsoft.com/office/powerpoint/2010/main" val="278575960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olo e contenuto + 3 Immagini">
    <p:spTree>
      <p:nvGrpSpPr>
        <p:cNvPr id="1" name=""/>
        <p:cNvGrpSpPr/>
        <p:nvPr/>
      </p:nvGrpSpPr>
      <p:grpSpPr>
        <a:xfrm>
          <a:off x="0" y="0"/>
          <a:ext cx="0" cy="0"/>
          <a:chOff x="0" y="0"/>
          <a:chExt cx="0" cy="0"/>
        </a:xfrm>
      </p:grpSpPr>
      <p:sp>
        <p:nvSpPr>
          <p:cNvPr id="3" name="Segnaposto titolo 1">
            <a:extLst>
              <a:ext uri="{FF2B5EF4-FFF2-40B4-BE49-F238E27FC236}">
                <a16:creationId xmlns:a16="http://schemas.microsoft.com/office/drawing/2014/main" id="{CBAC65A3-B6FC-44F3-B14D-3891FC4F60FE}"/>
              </a:ext>
            </a:extLst>
          </p:cNvPr>
          <p:cNvSpPr>
            <a:spLocks noGrp="1"/>
          </p:cNvSpPr>
          <p:nvPr>
            <p:ph type="title"/>
          </p:nvPr>
        </p:nvSpPr>
        <p:spPr>
          <a:xfrm>
            <a:off x="266400" y="180000"/>
            <a:ext cx="7200000" cy="1080000"/>
          </a:xfrm>
          <a:prstGeom prst="rect">
            <a:avLst/>
          </a:prstGeom>
        </p:spPr>
        <p:txBody>
          <a:bodyPr vert="horz" lIns="91440" tIns="45720" rIns="91440" bIns="45720" rtlCol="0" anchor="t" anchorCtr="0">
            <a:noAutofit/>
          </a:bodyPr>
          <a:lstStyle/>
          <a:p>
            <a:r>
              <a:rPr lang="it-IT"/>
              <a:t>Fare clic per modificare lo stile del titolo dello schema</a:t>
            </a:r>
          </a:p>
        </p:txBody>
      </p:sp>
      <p:sp>
        <p:nvSpPr>
          <p:cNvPr id="6" name="Segnaposto testo 5">
            <a:extLst>
              <a:ext uri="{FF2B5EF4-FFF2-40B4-BE49-F238E27FC236}">
                <a16:creationId xmlns:a16="http://schemas.microsoft.com/office/drawing/2014/main" id="{BBFC0353-3BF7-4026-97BB-6EA39F4991EB}"/>
              </a:ext>
            </a:extLst>
          </p:cNvPr>
          <p:cNvSpPr>
            <a:spLocks noGrp="1"/>
          </p:cNvSpPr>
          <p:nvPr>
            <p:ph type="body" sz="quarter" idx="10"/>
          </p:nvPr>
        </p:nvSpPr>
        <p:spPr>
          <a:xfrm>
            <a:off x="266400" y="1548000"/>
            <a:ext cx="7200000" cy="468000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Picture Placeholder 2">
            <a:extLst>
              <a:ext uri="{FF2B5EF4-FFF2-40B4-BE49-F238E27FC236}">
                <a16:creationId xmlns:a16="http://schemas.microsoft.com/office/drawing/2014/main" id="{A5D1813A-DC62-4FB7-89B0-51A68227466C}"/>
              </a:ext>
            </a:extLst>
          </p:cNvPr>
          <p:cNvSpPr>
            <a:spLocks noGrp="1" noChangeAspect="1"/>
          </p:cNvSpPr>
          <p:nvPr>
            <p:ph type="pic" idx="14" hasCustomPrompt="1"/>
          </p:nvPr>
        </p:nvSpPr>
        <p:spPr>
          <a:xfrm>
            <a:off x="7865995" y="267494"/>
            <a:ext cx="3444446" cy="1872000"/>
          </a:xfrm>
          <a:prstGeom prst="rect">
            <a:avLst/>
          </a:prstGeom>
          <a:solidFill>
            <a:schemeClr val="bg1">
              <a:lumMod val="95000"/>
            </a:schemeClr>
          </a:solidFill>
        </p:spPr>
        <p:txBody>
          <a:bodyPr anchor="ctr"/>
          <a:lstStyle>
            <a:lvl1pPr marL="0" indent="0" algn="ctr">
              <a:buNone/>
              <a:defRPr sz="1400">
                <a:solidFill>
                  <a:schemeClr val="tx1"/>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err="1"/>
              <a:t>Inserisci</a:t>
            </a:r>
            <a:r>
              <a:rPr lang="en-US" altLang="ko-KR"/>
              <a:t> </a:t>
            </a:r>
            <a:r>
              <a:rPr lang="en-US" altLang="ko-KR" err="1"/>
              <a:t>immagine</a:t>
            </a:r>
            <a:endParaRPr lang="ko-KR" altLang="en-US"/>
          </a:p>
        </p:txBody>
      </p:sp>
      <p:sp>
        <p:nvSpPr>
          <p:cNvPr id="10" name="Picture Placeholder 2">
            <a:extLst>
              <a:ext uri="{FF2B5EF4-FFF2-40B4-BE49-F238E27FC236}">
                <a16:creationId xmlns:a16="http://schemas.microsoft.com/office/drawing/2014/main" id="{A30F6A49-4FB0-4BBA-BDDC-F003CAD02890}"/>
              </a:ext>
            </a:extLst>
          </p:cNvPr>
          <p:cNvSpPr>
            <a:spLocks noGrp="1" noChangeAspect="1"/>
          </p:cNvSpPr>
          <p:nvPr>
            <p:ph type="pic" idx="15" hasCustomPrompt="1"/>
          </p:nvPr>
        </p:nvSpPr>
        <p:spPr>
          <a:xfrm>
            <a:off x="7865995" y="2217984"/>
            <a:ext cx="3444446" cy="1872000"/>
          </a:xfrm>
          <a:prstGeom prst="rect">
            <a:avLst/>
          </a:prstGeom>
          <a:solidFill>
            <a:schemeClr val="bg1">
              <a:lumMod val="95000"/>
            </a:schemeClr>
          </a:solidFill>
        </p:spPr>
        <p:txBody>
          <a:bodyPr anchor="ctr"/>
          <a:lstStyle>
            <a:lvl1pPr marL="0" indent="0" algn="ctr">
              <a:buNone/>
              <a:defRPr sz="1400">
                <a:solidFill>
                  <a:schemeClr val="tx1"/>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err="1"/>
              <a:t>Inserisci</a:t>
            </a:r>
            <a:r>
              <a:rPr lang="en-US" altLang="ko-KR"/>
              <a:t> </a:t>
            </a:r>
            <a:r>
              <a:rPr lang="en-US" altLang="ko-KR" err="1"/>
              <a:t>immagine</a:t>
            </a:r>
            <a:endParaRPr lang="ko-KR" altLang="en-US"/>
          </a:p>
        </p:txBody>
      </p:sp>
      <p:sp>
        <p:nvSpPr>
          <p:cNvPr id="11" name="Picture Placeholder 2">
            <a:extLst>
              <a:ext uri="{FF2B5EF4-FFF2-40B4-BE49-F238E27FC236}">
                <a16:creationId xmlns:a16="http://schemas.microsoft.com/office/drawing/2014/main" id="{F9587994-3F85-46FE-BECD-542FFA64E249}"/>
              </a:ext>
            </a:extLst>
          </p:cNvPr>
          <p:cNvSpPr>
            <a:spLocks noGrp="1" noChangeAspect="1"/>
          </p:cNvSpPr>
          <p:nvPr>
            <p:ph type="pic" idx="16" hasCustomPrompt="1"/>
          </p:nvPr>
        </p:nvSpPr>
        <p:spPr>
          <a:xfrm>
            <a:off x="7865995" y="4168474"/>
            <a:ext cx="3444446" cy="1872000"/>
          </a:xfrm>
          <a:prstGeom prst="rect">
            <a:avLst/>
          </a:prstGeom>
          <a:solidFill>
            <a:schemeClr val="bg1">
              <a:lumMod val="95000"/>
            </a:schemeClr>
          </a:solidFill>
        </p:spPr>
        <p:txBody>
          <a:bodyPr anchor="ctr"/>
          <a:lstStyle>
            <a:lvl1pPr marL="0" indent="0" algn="ctr">
              <a:buNone/>
              <a:defRPr sz="1400">
                <a:solidFill>
                  <a:schemeClr val="tx1"/>
                </a:solidFill>
                <a:latin typeface="+mn-lt"/>
                <a:cs typeface="Arial" pitchFamily="34" charset="0"/>
              </a:defRPr>
            </a:lvl1pPr>
            <a:lvl2pPr marL="457223" indent="0">
              <a:buNone/>
              <a:defRPr sz="2800"/>
            </a:lvl2pPr>
            <a:lvl3pPr marL="914446" indent="0">
              <a:buNone/>
              <a:defRPr sz="2400"/>
            </a:lvl3pPr>
            <a:lvl4pPr marL="1371669" indent="0">
              <a:buNone/>
              <a:defRPr sz="2000"/>
            </a:lvl4pPr>
            <a:lvl5pPr marL="1828891" indent="0">
              <a:buNone/>
              <a:defRPr sz="2000"/>
            </a:lvl5pPr>
            <a:lvl6pPr marL="2286114" indent="0">
              <a:buNone/>
              <a:defRPr sz="2000"/>
            </a:lvl6pPr>
            <a:lvl7pPr marL="2743337" indent="0">
              <a:buNone/>
              <a:defRPr sz="2000"/>
            </a:lvl7pPr>
            <a:lvl8pPr marL="3200560" indent="0">
              <a:buNone/>
              <a:defRPr sz="2000"/>
            </a:lvl8pPr>
            <a:lvl9pPr marL="3657783" indent="0">
              <a:buNone/>
              <a:defRPr sz="2000"/>
            </a:lvl9pPr>
          </a:lstStyle>
          <a:p>
            <a:r>
              <a:rPr lang="en-US" altLang="ko-KR" err="1"/>
              <a:t>Inserisci</a:t>
            </a:r>
            <a:r>
              <a:rPr lang="en-US" altLang="ko-KR"/>
              <a:t> </a:t>
            </a:r>
            <a:r>
              <a:rPr lang="en-US" altLang="ko-KR" err="1"/>
              <a:t>immagine</a:t>
            </a:r>
            <a:endParaRPr lang="ko-KR" altLang="en-US"/>
          </a:p>
        </p:txBody>
      </p:sp>
      <p:sp>
        <p:nvSpPr>
          <p:cNvPr id="12" name="Segnaposto testo 3">
            <a:extLst>
              <a:ext uri="{FF2B5EF4-FFF2-40B4-BE49-F238E27FC236}">
                <a16:creationId xmlns:a16="http://schemas.microsoft.com/office/drawing/2014/main" id="{DD4EF6CB-752B-4DA4-9672-38F2AE423C92}"/>
              </a:ext>
            </a:extLst>
          </p:cNvPr>
          <p:cNvSpPr>
            <a:spLocks noGrp="1"/>
          </p:cNvSpPr>
          <p:nvPr>
            <p:ph type="body" sz="quarter" idx="11"/>
          </p:nvPr>
        </p:nvSpPr>
        <p:spPr>
          <a:xfrm>
            <a:off x="3614608" y="6362246"/>
            <a:ext cx="8421867" cy="236542"/>
          </a:xfrm>
        </p:spPr>
        <p:txBody>
          <a:bodyPr/>
          <a:lstStyle>
            <a:lvl1pPr algn="r">
              <a:defRPr sz="1050">
                <a:solidFill>
                  <a:schemeClr val="bg1"/>
                </a:solidFill>
                <a:latin typeface="+mj-lt"/>
              </a:defRPr>
            </a:lvl1pPr>
            <a:lvl2pPr algn="r">
              <a:defRPr sz="900">
                <a:solidFill>
                  <a:schemeClr val="accent2"/>
                </a:solidFill>
                <a:latin typeface="+mn-lt"/>
              </a:defRPr>
            </a:lvl2pPr>
            <a:lvl3pPr algn="r">
              <a:defRPr sz="900">
                <a:solidFill>
                  <a:schemeClr val="accent2"/>
                </a:solidFill>
                <a:latin typeface="+mn-lt"/>
              </a:defRPr>
            </a:lvl3pPr>
            <a:lvl4pPr algn="r">
              <a:defRPr sz="900">
                <a:solidFill>
                  <a:schemeClr val="accent2"/>
                </a:solidFill>
                <a:latin typeface="+mn-lt"/>
              </a:defRPr>
            </a:lvl4pPr>
            <a:lvl5pPr algn="r">
              <a:defRPr sz="900">
                <a:solidFill>
                  <a:schemeClr val="accent2"/>
                </a:solidFill>
                <a:latin typeface="+mn-lt"/>
              </a:defRPr>
            </a:lvl5pPr>
          </a:lstStyle>
          <a:p>
            <a:pPr lvl="0"/>
            <a:r>
              <a:rPr lang="it-IT"/>
              <a:t>Fare clic per modificare gli stili del testo dello schema</a:t>
            </a:r>
          </a:p>
        </p:txBody>
      </p:sp>
      <p:sp>
        <p:nvSpPr>
          <p:cNvPr id="13" name="Segnaposto testo 6">
            <a:extLst>
              <a:ext uri="{FF2B5EF4-FFF2-40B4-BE49-F238E27FC236}">
                <a16:creationId xmlns:a16="http://schemas.microsoft.com/office/drawing/2014/main" id="{421CB9B6-9C83-4513-BC3D-71361799A63F}"/>
              </a:ext>
            </a:extLst>
          </p:cNvPr>
          <p:cNvSpPr>
            <a:spLocks noGrp="1"/>
          </p:cNvSpPr>
          <p:nvPr>
            <p:ph type="body" sz="quarter" idx="12" hasCustomPrompt="1"/>
          </p:nvPr>
        </p:nvSpPr>
        <p:spPr>
          <a:xfrm>
            <a:off x="3609474" y="6609589"/>
            <a:ext cx="8451065" cy="215816"/>
          </a:xfrm>
        </p:spPr>
        <p:txBody>
          <a:bodyPr/>
          <a:lstStyle>
            <a:lvl1pPr algn="r">
              <a:defRPr sz="800" spc="300">
                <a:solidFill>
                  <a:schemeClr val="bg1"/>
                </a:solidFill>
              </a:defRPr>
            </a:lvl1pPr>
          </a:lstStyle>
          <a:p>
            <a:pPr lvl="0"/>
            <a:r>
              <a:rPr lang="it-IT"/>
              <a:t>FARE CLIC PER MODIFICARE GLI STILI DEL TESTO DELLO SCHEMA</a:t>
            </a:r>
          </a:p>
        </p:txBody>
      </p:sp>
    </p:spTree>
    <p:extLst>
      <p:ext uri="{BB962C8B-B14F-4D97-AF65-F5344CB8AC3E}">
        <p14:creationId xmlns:p14="http://schemas.microsoft.com/office/powerpoint/2010/main" val="227393044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CB7020CC-1F43-4307-885B-9C5B8595FB35}"/>
              </a:ext>
            </a:extLst>
          </p:cNvPr>
          <p:cNvSpPr/>
          <p:nvPr userDrawn="1"/>
        </p:nvSpPr>
        <p:spPr bwMode="auto">
          <a:xfrm>
            <a:off x="0" y="6308725"/>
            <a:ext cx="12192000" cy="549275"/>
          </a:xfrm>
          <a:prstGeom prst="rect">
            <a:avLst/>
          </a:prstGeom>
          <a:solidFill>
            <a:schemeClr val="tx1"/>
          </a:solidFill>
          <a:ln>
            <a:noFill/>
          </a:ln>
        </p:spPr>
        <p:txBody>
          <a:bodyPr vert="horz" wrap="square" lIns="91440" tIns="45720" rIns="91440" bIns="45720" numCol="1" rtlCol="0" anchor="t" anchorCtr="0" compatLnSpc="1">
            <a:prstTxWarp prst="textNoShape">
              <a:avLst/>
            </a:prstTxWarp>
          </a:bodyPr>
          <a:lstStyle/>
          <a:p>
            <a:pPr algn="ctr"/>
            <a:endParaRPr lang="it-IT"/>
          </a:p>
        </p:txBody>
      </p:sp>
      <p:sp>
        <p:nvSpPr>
          <p:cNvPr id="2" name="Segnaposto titolo 1">
            <a:extLst>
              <a:ext uri="{FF2B5EF4-FFF2-40B4-BE49-F238E27FC236}">
                <a16:creationId xmlns:a16="http://schemas.microsoft.com/office/drawing/2014/main" id="{21525B60-4CE1-4B14-BFEA-0C3F4F112596}"/>
              </a:ext>
            </a:extLst>
          </p:cNvPr>
          <p:cNvSpPr>
            <a:spLocks noGrp="1"/>
          </p:cNvSpPr>
          <p:nvPr>
            <p:ph type="title"/>
          </p:nvPr>
        </p:nvSpPr>
        <p:spPr>
          <a:xfrm>
            <a:off x="266400" y="180000"/>
            <a:ext cx="11664950" cy="1080000"/>
          </a:xfrm>
          <a:prstGeom prst="rect">
            <a:avLst/>
          </a:prstGeom>
        </p:spPr>
        <p:txBody>
          <a:bodyPr vert="horz" lIns="91440" tIns="45720" rIns="91440" bIns="45720" rtlCol="0" anchor="t" anchorCtr="0">
            <a:no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DD3A30F-644A-447F-AE26-65EEFAD48B65}"/>
              </a:ext>
            </a:extLst>
          </p:cNvPr>
          <p:cNvSpPr>
            <a:spLocks noGrp="1"/>
          </p:cNvSpPr>
          <p:nvPr>
            <p:ph type="body" idx="1"/>
          </p:nvPr>
        </p:nvSpPr>
        <p:spPr>
          <a:xfrm>
            <a:off x="266400" y="1533167"/>
            <a:ext cx="11664950" cy="4680000"/>
          </a:xfrm>
          <a:prstGeom prst="rect">
            <a:avLst/>
          </a:prstGeom>
        </p:spPr>
        <p:txBody>
          <a:bodyPr vert="horz" lIns="91440" tIns="45720" rIns="91440" bIns="45720" rtlCol="0">
            <a:no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pic>
        <p:nvPicPr>
          <p:cNvPr id="9" name="Immagine 8">
            <a:extLst>
              <a:ext uri="{FF2B5EF4-FFF2-40B4-BE49-F238E27FC236}">
                <a16:creationId xmlns:a16="http://schemas.microsoft.com/office/drawing/2014/main" id="{5B17C92E-8ADD-4880-9C12-BC8CB27C40E9}"/>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288000" y="6400800"/>
            <a:ext cx="818653" cy="360000"/>
          </a:xfrm>
          <a:prstGeom prst="rect">
            <a:avLst/>
          </a:prstGeom>
        </p:spPr>
      </p:pic>
    </p:spTree>
    <p:extLst>
      <p:ext uri="{BB962C8B-B14F-4D97-AF65-F5344CB8AC3E}">
        <p14:creationId xmlns:p14="http://schemas.microsoft.com/office/powerpoint/2010/main" val="4162992278"/>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3" r:id="rId3"/>
    <p:sldLayoutId id="2147483650" r:id="rId4"/>
    <p:sldLayoutId id="2147483654" r:id="rId5"/>
    <p:sldLayoutId id="2147483656" r:id="rId6"/>
    <p:sldLayoutId id="2147483665" r:id="rId7"/>
    <p:sldLayoutId id="2147483660" r:id="rId8"/>
    <p:sldLayoutId id="2147483662" r:id="rId9"/>
    <p:sldLayoutId id="2147483679" r:id="rId10"/>
    <p:sldLayoutId id="2147483658" r:id="rId11"/>
    <p:sldLayoutId id="2147483663" r:id="rId12"/>
    <p:sldLayoutId id="2147483664" r:id="rId13"/>
    <p:sldLayoutId id="2147483666" r:id="rId14"/>
    <p:sldLayoutId id="2147483667" r:id="rId15"/>
    <p:sldLayoutId id="2147483668" r:id="rId16"/>
    <p:sldLayoutId id="2147483669" r:id="rId17"/>
    <p:sldLayoutId id="2147483652" r:id="rId18"/>
    <p:sldLayoutId id="2147483670" r:id="rId19"/>
    <p:sldLayoutId id="2147483671" r:id="rId20"/>
    <p:sldLayoutId id="2147483672" r:id="rId21"/>
    <p:sldLayoutId id="2147483673" r:id="rId22"/>
    <p:sldLayoutId id="2147483674" r:id="rId23"/>
    <p:sldLayoutId id="2147483675" r:id="rId24"/>
    <p:sldLayoutId id="2147483676" r:id="rId25"/>
    <p:sldLayoutId id="2147483677" r:id="rId26"/>
    <p:sldLayoutId id="2147483678" r:id="rId27"/>
    <p:sldLayoutId id="2147483680" r:id="rId28"/>
  </p:sldLayoutIdLst>
  <p:txStyles>
    <p:titleStyle>
      <a:lvl1pPr algn="l" defTabSz="914400" rtl="0" eaLnBrk="1" latinLnBrk="0" hangingPunct="1">
        <a:lnSpc>
          <a:spcPts val="4000"/>
        </a:lnSpc>
        <a:spcBef>
          <a:spcPct val="0"/>
        </a:spcBef>
        <a:buNone/>
        <a:defRPr sz="3600" b="1" kern="1200">
          <a:solidFill>
            <a:schemeClr val="tx2">
              <a:lumMod val="90000"/>
              <a:lumOff val="10000"/>
            </a:schemeClr>
          </a:solidFill>
          <a:latin typeface="+mj-lt"/>
          <a:ea typeface="+mj-ea"/>
          <a:cs typeface="+mj-cs"/>
        </a:defRPr>
      </a:lvl1pPr>
    </p:titleStyle>
    <p:bodyStyle>
      <a:lvl1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6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166" userDrawn="1">
          <p15:clr>
            <a:srgbClr val="F26B43"/>
          </p15:clr>
        </p15:guide>
        <p15:guide id="4" pos="7514" userDrawn="1">
          <p15:clr>
            <a:srgbClr val="F26B43"/>
          </p15:clr>
        </p15:guide>
        <p15:guide id="5" orient="horz" pos="164" userDrawn="1">
          <p15:clr>
            <a:srgbClr val="F26B43"/>
          </p15:clr>
        </p15:guide>
        <p15:guide id="6" orient="horz" pos="415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3.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4.png"/><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D94C73D5-4BF9-687C-5A48-A755E64BB7F0}"/>
              </a:ext>
            </a:extLst>
          </p:cNvPr>
          <p:cNvSpPr>
            <a:spLocks noGrp="1"/>
          </p:cNvSpPr>
          <p:nvPr>
            <p:ph type="body" sz="quarter" idx="11"/>
          </p:nvPr>
        </p:nvSpPr>
        <p:spPr>
          <a:xfrm>
            <a:off x="691763" y="1812897"/>
            <a:ext cx="10951054" cy="1212936"/>
          </a:xfrm>
        </p:spPr>
        <p:txBody>
          <a:bodyPr anchor="ctr"/>
          <a:lstStyle/>
          <a:p>
            <a:r>
              <a:rPr lang="en-US" sz="2800" dirty="0"/>
              <a:t>Application </a:t>
            </a:r>
            <a:r>
              <a:rPr lang="en-US" sz="2800" noProof="0" dirty="0"/>
              <a:t>of Value Stream Mapping in High-Mix Low-Volume (HMLV) Manufacturing</a:t>
            </a:r>
            <a:endParaRPr lang="en-US" sz="2000" noProof="0" dirty="0"/>
          </a:p>
        </p:txBody>
      </p:sp>
      <p:sp>
        <p:nvSpPr>
          <p:cNvPr id="4" name="Segnaposto testo 3">
            <a:extLst>
              <a:ext uri="{FF2B5EF4-FFF2-40B4-BE49-F238E27FC236}">
                <a16:creationId xmlns:a16="http://schemas.microsoft.com/office/drawing/2014/main" id="{1DBD8131-67ED-0CAE-6047-63B652B79777}"/>
              </a:ext>
            </a:extLst>
          </p:cNvPr>
          <p:cNvSpPr>
            <a:spLocks noGrp="1"/>
          </p:cNvSpPr>
          <p:nvPr>
            <p:ph type="body" sz="quarter" idx="13"/>
          </p:nvPr>
        </p:nvSpPr>
        <p:spPr>
          <a:xfrm>
            <a:off x="3900476" y="5629987"/>
            <a:ext cx="5040312" cy="778520"/>
          </a:xfrm>
        </p:spPr>
        <p:txBody>
          <a:bodyPr vert="horz" lIns="91440" tIns="45720" rIns="91440" bIns="45720" rtlCol="0" anchor="t">
            <a:noAutofit/>
          </a:bodyPr>
          <a:lstStyle/>
          <a:p>
            <a:pPr algn="ctr"/>
            <a:r>
              <a:rPr lang="en-US" sz="2000" i="1" noProof="0" dirty="0"/>
              <a:t>Supervisor: Prof. Giulia Bruno</a:t>
            </a:r>
          </a:p>
          <a:p>
            <a:pPr algn="ctr"/>
            <a:r>
              <a:rPr lang="en-US" sz="2000" noProof="0" dirty="0"/>
              <a:t>Oct 2025</a:t>
            </a:r>
          </a:p>
        </p:txBody>
      </p:sp>
      <p:sp>
        <p:nvSpPr>
          <p:cNvPr id="5" name="Segnaposto testo 4">
            <a:extLst>
              <a:ext uri="{FF2B5EF4-FFF2-40B4-BE49-F238E27FC236}">
                <a16:creationId xmlns:a16="http://schemas.microsoft.com/office/drawing/2014/main" id="{399FE5F7-1DF4-0D9C-C399-55F263736B4F}"/>
              </a:ext>
            </a:extLst>
          </p:cNvPr>
          <p:cNvSpPr>
            <a:spLocks noGrp="1"/>
          </p:cNvSpPr>
          <p:nvPr>
            <p:ph type="body" sz="quarter" idx="14"/>
          </p:nvPr>
        </p:nvSpPr>
        <p:spPr/>
        <p:txBody>
          <a:bodyPr/>
          <a:lstStyle/>
          <a:p>
            <a:r>
              <a:rPr lang="en-US" noProof="0" dirty="0"/>
              <a:t>Master Degree in Engineering and Management</a:t>
            </a:r>
          </a:p>
        </p:txBody>
      </p:sp>
      <p:sp>
        <p:nvSpPr>
          <p:cNvPr id="6" name="Segnaposto testo 2">
            <a:extLst>
              <a:ext uri="{FF2B5EF4-FFF2-40B4-BE49-F238E27FC236}">
                <a16:creationId xmlns:a16="http://schemas.microsoft.com/office/drawing/2014/main" id="{C3FDC492-4F1A-3407-A591-859B339D326F}"/>
              </a:ext>
            </a:extLst>
          </p:cNvPr>
          <p:cNvSpPr>
            <a:spLocks noGrp="1"/>
          </p:cNvSpPr>
          <p:nvPr>
            <p:ph type="body" sz="quarter" idx="12"/>
          </p:nvPr>
        </p:nvSpPr>
        <p:spPr>
          <a:xfrm>
            <a:off x="1264892" y="3962669"/>
            <a:ext cx="9966960" cy="950153"/>
          </a:xfrm>
        </p:spPr>
        <p:txBody>
          <a:bodyPr anchor="ctr"/>
          <a:lstStyle/>
          <a:p>
            <a:pPr algn="ctr"/>
            <a:r>
              <a:rPr lang="en-US" sz="3200" i="1" noProof="0" dirty="0"/>
              <a:t>ANGEL ZACARIAS BENITEZ MARTINEZ</a:t>
            </a:r>
          </a:p>
        </p:txBody>
      </p:sp>
    </p:spTree>
    <p:extLst>
      <p:ext uri="{BB962C8B-B14F-4D97-AF65-F5344CB8AC3E}">
        <p14:creationId xmlns:p14="http://schemas.microsoft.com/office/powerpoint/2010/main" val="3298923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EE0B2-F869-DEA4-65D7-3B4931F4DF58}"/>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6CB6D885-B883-E62D-F324-5A2F45128A95}"/>
              </a:ext>
            </a:extLst>
          </p:cNvPr>
          <p:cNvSpPr>
            <a:spLocks noGrp="1"/>
          </p:cNvSpPr>
          <p:nvPr>
            <p:ph type="title"/>
          </p:nvPr>
        </p:nvSpPr>
        <p:spPr>
          <a:xfrm>
            <a:off x="266399" y="180000"/>
            <a:ext cx="11662075" cy="1080000"/>
          </a:xfrm>
        </p:spPr>
        <p:txBody>
          <a:bodyPr/>
          <a:lstStyle/>
          <a:p>
            <a:r>
              <a:rPr lang="en-US" sz="3200" noProof="0" dirty="0"/>
              <a:t>Case study</a:t>
            </a:r>
            <a:r>
              <a:rPr lang="en-US" sz="3200" dirty="0"/>
              <a:t>: analysis and results</a:t>
            </a:r>
            <a:endParaRPr lang="en-US" sz="3200" noProof="0" dirty="0"/>
          </a:p>
        </p:txBody>
      </p:sp>
      <p:sp>
        <p:nvSpPr>
          <p:cNvPr id="8" name="Segnaposto numero diapositiva 5">
            <a:extLst>
              <a:ext uri="{FF2B5EF4-FFF2-40B4-BE49-F238E27FC236}">
                <a16:creationId xmlns:a16="http://schemas.microsoft.com/office/drawing/2014/main" id="{D8DAAA98-BFB1-9A35-E53F-6D9394D73EC4}"/>
              </a:ext>
            </a:extLst>
          </p:cNvPr>
          <p:cNvSpPr txBox="1">
            <a:spLocks/>
          </p:cNvSpPr>
          <p:nvPr/>
        </p:nvSpPr>
        <p:spPr>
          <a:xfrm>
            <a:off x="11596254" y="6422201"/>
            <a:ext cx="580505"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CE1BC846-4CA4-4F17-85C7-2D3B999B52D3}" type="slidenum">
              <a:rPr lang="en-US" sz="1400" noProof="0" smtClean="0">
                <a:solidFill>
                  <a:schemeClr val="bg1"/>
                </a:solidFill>
              </a:rPr>
              <a:pPr algn="r"/>
              <a:t>10</a:t>
            </a:fld>
            <a:endParaRPr lang="en-US" sz="1400" noProof="0" dirty="0">
              <a:solidFill>
                <a:schemeClr val="bg1"/>
              </a:solidFill>
            </a:endParaRPr>
          </a:p>
        </p:txBody>
      </p:sp>
      <p:sp>
        <p:nvSpPr>
          <p:cNvPr id="17" name="Segnaposto piè di pagina 4">
            <a:extLst>
              <a:ext uri="{FF2B5EF4-FFF2-40B4-BE49-F238E27FC236}">
                <a16:creationId xmlns:a16="http://schemas.microsoft.com/office/drawing/2014/main" id="{CB7D1FAA-2D3F-B648-24F3-426D2D946D52}"/>
              </a:ext>
            </a:extLst>
          </p:cNvPr>
          <p:cNvSpPr txBox="1">
            <a:spLocks/>
          </p:cNvSpPr>
          <p:nvPr/>
        </p:nvSpPr>
        <p:spPr>
          <a:xfrm>
            <a:off x="1371599" y="6422837"/>
            <a:ext cx="10359957"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noProof="0" dirty="0">
                <a:solidFill>
                  <a:schemeClr val="bg1"/>
                </a:solidFill>
              </a:rPr>
              <a:t>Angel Benitez – </a:t>
            </a:r>
            <a:r>
              <a:rPr lang="en-US" sz="1200" dirty="0">
                <a:solidFill>
                  <a:schemeClr val="bg1"/>
                </a:solidFill>
              </a:rPr>
              <a:t>Application of Value Stream Mapping in High-Mix Low-Volume (HMLV) Manufacturing</a:t>
            </a:r>
            <a:endParaRPr lang="en-US" sz="1050" dirty="0">
              <a:solidFill>
                <a:schemeClr val="bg1"/>
              </a:solidFill>
            </a:endParaRPr>
          </a:p>
          <a:p>
            <a:endParaRPr lang="en-US" sz="1200" noProof="0" dirty="0">
              <a:solidFill>
                <a:schemeClr val="bg1"/>
              </a:solidFill>
            </a:endParaRPr>
          </a:p>
        </p:txBody>
      </p:sp>
      <p:sp>
        <p:nvSpPr>
          <p:cNvPr id="7" name="Segnaposto testo 2">
            <a:extLst>
              <a:ext uri="{FF2B5EF4-FFF2-40B4-BE49-F238E27FC236}">
                <a16:creationId xmlns:a16="http://schemas.microsoft.com/office/drawing/2014/main" id="{C9FF2D9E-D7EA-0F97-C8F5-484B39288149}"/>
              </a:ext>
            </a:extLst>
          </p:cNvPr>
          <p:cNvSpPr txBox="1">
            <a:spLocks/>
          </p:cNvSpPr>
          <p:nvPr/>
        </p:nvSpPr>
        <p:spPr>
          <a:xfrm>
            <a:off x="4222682" y="1172776"/>
            <a:ext cx="3978618" cy="605060"/>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6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b="1" dirty="0">
                <a:solidFill>
                  <a:schemeClr val="tx1">
                    <a:lumMod val="95000"/>
                    <a:lumOff val="5000"/>
                  </a:schemeClr>
                </a:solidFill>
              </a:rPr>
              <a:t>Current State Map</a:t>
            </a:r>
          </a:p>
        </p:txBody>
      </p:sp>
      <p:pic>
        <p:nvPicPr>
          <p:cNvPr id="3" name="Picture 2">
            <a:extLst>
              <a:ext uri="{FF2B5EF4-FFF2-40B4-BE49-F238E27FC236}">
                <a16:creationId xmlns:a16="http://schemas.microsoft.com/office/drawing/2014/main" id="{1816950D-E7D3-D752-466B-1D2ED98E7DD8}"/>
              </a:ext>
            </a:extLst>
          </p:cNvPr>
          <p:cNvPicPr>
            <a:picLocks noChangeAspect="1"/>
          </p:cNvPicPr>
          <p:nvPr/>
        </p:nvPicPr>
        <p:blipFill>
          <a:blip r:embed="rId3"/>
          <a:srcRect l="4849"/>
          <a:stretch>
            <a:fillRect/>
          </a:stretch>
        </p:blipFill>
        <p:spPr>
          <a:xfrm rot="5400000">
            <a:off x="3956367" y="-978795"/>
            <a:ext cx="4279267" cy="9928722"/>
          </a:xfrm>
          <a:prstGeom prst="rect">
            <a:avLst/>
          </a:prstGeom>
        </p:spPr>
      </p:pic>
      <p:sp>
        <p:nvSpPr>
          <p:cNvPr id="4" name="CuadroTexto 3">
            <a:extLst>
              <a:ext uri="{FF2B5EF4-FFF2-40B4-BE49-F238E27FC236}">
                <a16:creationId xmlns:a16="http://schemas.microsoft.com/office/drawing/2014/main" id="{C1D44C1A-4663-8AF6-2A2B-2E6720AE1B28}"/>
              </a:ext>
            </a:extLst>
          </p:cNvPr>
          <p:cNvSpPr txBox="1"/>
          <p:nvPr/>
        </p:nvSpPr>
        <p:spPr>
          <a:xfrm>
            <a:off x="1012965" y="4872942"/>
            <a:ext cx="925794" cy="276999"/>
          </a:xfrm>
          <a:prstGeom prst="rect">
            <a:avLst/>
          </a:prstGeom>
          <a:noFill/>
        </p:spPr>
        <p:txBody>
          <a:bodyPr wrap="square" rtlCol="0">
            <a:spAutoFit/>
          </a:bodyPr>
          <a:lstStyle/>
          <a:p>
            <a:r>
              <a:rPr lang="es-ES" sz="1200" b="1" dirty="0" err="1"/>
              <a:t>Unit</a:t>
            </a:r>
            <a:r>
              <a:rPr lang="es-ES" sz="1200" b="1" dirty="0"/>
              <a:t>: </a:t>
            </a:r>
            <a:r>
              <a:rPr lang="es-ES" sz="1200" dirty="0"/>
              <a:t>min</a:t>
            </a:r>
            <a:endParaRPr lang="es-PY" sz="1200" dirty="0"/>
          </a:p>
        </p:txBody>
      </p:sp>
    </p:spTree>
    <p:extLst>
      <p:ext uri="{BB962C8B-B14F-4D97-AF65-F5344CB8AC3E}">
        <p14:creationId xmlns:p14="http://schemas.microsoft.com/office/powerpoint/2010/main" val="665518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0C4C29-E7E1-5A91-EF2A-378FDB4E925E}"/>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E259B70-DE01-3365-9290-D8BF498811DE}"/>
              </a:ext>
            </a:extLst>
          </p:cNvPr>
          <p:cNvSpPr>
            <a:spLocks noGrp="1"/>
          </p:cNvSpPr>
          <p:nvPr>
            <p:ph type="title"/>
          </p:nvPr>
        </p:nvSpPr>
        <p:spPr>
          <a:xfrm>
            <a:off x="266399" y="180000"/>
            <a:ext cx="11662075" cy="1080000"/>
          </a:xfrm>
        </p:spPr>
        <p:txBody>
          <a:bodyPr/>
          <a:lstStyle/>
          <a:p>
            <a:r>
              <a:rPr lang="en-US" sz="3200" noProof="0" dirty="0"/>
              <a:t>Case study</a:t>
            </a:r>
            <a:r>
              <a:rPr lang="en-US" sz="3200" dirty="0"/>
              <a:t>: analysis and results</a:t>
            </a:r>
            <a:endParaRPr lang="en-US" sz="3200" noProof="0" dirty="0"/>
          </a:p>
        </p:txBody>
      </p:sp>
      <p:sp>
        <p:nvSpPr>
          <p:cNvPr id="8" name="Segnaposto numero diapositiva 5">
            <a:extLst>
              <a:ext uri="{FF2B5EF4-FFF2-40B4-BE49-F238E27FC236}">
                <a16:creationId xmlns:a16="http://schemas.microsoft.com/office/drawing/2014/main" id="{7173B9C6-1263-FC9E-8786-20C9527E3D87}"/>
              </a:ext>
            </a:extLst>
          </p:cNvPr>
          <p:cNvSpPr txBox="1">
            <a:spLocks/>
          </p:cNvSpPr>
          <p:nvPr/>
        </p:nvSpPr>
        <p:spPr>
          <a:xfrm>
            <a:off x="11596254" y="6422201"/>
            <a:ext cx="580505"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CE1BC846-4CA4-4F17-85C7-2D3B999B52D3}" type="slidenum">
              <a:rPr lang="en-US" sz="1400" noProof="0" smtClean="0">
                <a:solidFill>
                  <a:schemeClr val="bg1"/>
                </a:solidFill>
              </a:rPr>
              <a:pPr algn="r"/>
              <a:t>11</a:t>
            </a:fld>
            <a:endParaRPr lang="en-US" sz="1400" noProof="0" dirty="0">
              <a:solidFill>
                <a:schemeClr val="bg1"/>
              </a:solidFill>
            </a:endParaRPr>
          </a:p>
        </p:txBody>
      </p:sp>
      <p:sp>
        <p:nvSpPr>
          <p:cNvPr id="17" name="Segnaposto piè di pagina 4">
            <a:extLst>
              <a:ext uri="{FF2B5EF4-FFF2-40B4-BE49-F238E27FC236}">
                <a16:creationId xmlns:a16="http://schemas.microsoft.com/office/drawing/2014/main" id="{41D047A8-E22F-F1AF-2E80-126FD8B22E25}"/>
              </a:ext>
            </a:extLst>
          </p:cNvPr>
          <p:cNvSpPr txBox="1">
            <a:spLocks/>
          </p:cNvSpPr>
          <p:nvPr/>
        </p:nvSpPr>
        <p:spPr>
          <a:xfrm>
            <a:off x="1371599" y="6422837"/>
            <a:ext cx="10359957"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noProof="0" dirty="0">
                <a:solidFill>
                  <a:schemeClr val="bg1"/>
                </a:solidFill>
              </a:rPr>
              <a:t>Angel Benitez – </a:t>
            </a:r>
            <a:r>
              <a:rPr lang="en-US" sz="1200" dirty="0">
                <a:solidFill>
                  <a:schemeClr val="bg1"/>
                </a:solidFill>
              </a:rPr>
              <a:t>Application of Value Stream Mapping in High-Mix Low-Volume (HMLV) Manufacturing</a:t>
            </a:r>
            <a:endParaRPr lang="en-US" sz="1050" dirty="0">
              <a:solidFill>
                <a:schemeClr val="bg1"/>
              </a:solidFill>
            </a:endParaRPr>
          </a:p>
          <a:p>
            <a:endParaRPr lang="en-US" sz="1200" noProof="0" dirty="0">
              <a:solidFill>
                <a:schemeClr val="bg1"/>
              </a:solidFill>
            </a:endParaRPr>
          </a:p>
        </p:txBody>
      </p:sp>
      <p:sp>
        <p:nvSpPr>
          <p:cNvPr id="7" name="Segnaposto testo 2">
            <a:extLst>
              <a:ext uri="{FF2B5EF4-FFF2-40B4-BE49-F238E27FC236}">
                <a16:creationId xmlns:a16="http://schemas.microsoft.com/office/drawing/2014/main" id="{1FEB1BA6-B43D-279F-CE7C-70AD73E77EFF}"/>
              </a:ext>
            </a:extLst>
          </p:cNvPr>
          <p:cNvSpPr txBox="1">
            <a:spLocks/>
          </p:cNvSpPr>
          <p:nvPr/>
        </p:nvSpPr>
        <p:spPr>
          <a:xfrm>
            <a:off x="4222682" y="1172776"/>
            <a:ext cx="3978618" cy="605060"/>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6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b="1" dirty="0">
                <a:solidFill>
                  <a:schemeClr val="tx1">
                    <a:lumMod val="95000"/>
                    <a:lumOff val="5000"/>
                  </a:schemeClr>
                </a:solidFill>
              </a:rPr>
              <a:t>Analysis</a:t>
            </a:r>
          </a:p>
        </p:txBody>
      </p:sp>
      <p:pic>
        <p:nvPicPr>
          <p:cNvPr id="4" name="Picture 3">
            <a:extLst>
              <a:ext uri="{FF2B5EF4-FFF2-40B4-BE49-F238E27FC236}">
                <a16:creationId xmlns:a16="http://schemas.microsoft.com/office/drawing/2014/main" id="{3FADCFBC-783F-D349-ABF2-44DDF1083220}"/>
              </a:ext>
            </a:extLst>
          </p:cNvPr>
          <p:cNvPicPr>
            <a:picLocks noChangeAspect="1"/>
          </p:cNvPicPr>
          <p:nvPr/>
        </p:nvPicPr>
        <p:blipFill>
          <a:blip r:embed="rId3" cstate="print">
            <a:extLst>
              <a:ext uri="{28A0092B-C50C-407E-A947-70E740481C1C}">
                <a14:useLocalDpi xmlns:a14="http://schemas.microsoft.com/office/drawing/2010/main" val="0"/>
              </a:ext>
            </a:extLst>
          </a:blip>
          <a:srcRect r="49916"/>
          <a:stretch>
            <a:fillRect/>
          </a:stretch>
        </p:blipFill>
        <p:spPr bwMode="auto">
          <a:xfrm>
            <a:off x="166696" y="2099549"/>
            <a:ext cx="2409806" cy="3805448"/>
          </a:xfrm>
          <a:prstGeom prst="rect">
            <a:avLst/>
          </a:prstGeom>
          <a:noFill/>
        </p:spPr>
      </p:pic>
      <p:pic>
        <p:nvPicPr>
          <p:cNvPr id="5" name="Picture 4">
            <a:extLst>
              <a:ext uri="{FF2B5EF4-FFF2-40B4-BE49-F238E27FC236}">
                <a16:creationId xmlns:a16="http://schemas.microsoft.com/office/drawing/2014/main" id="{0EC618CB-EA44-3298-958A-241BE25A38C9}"/>
              </a:ext>
            </a:extLst>
          </p:cNvPr>
          <p:cNvPicPr>
            <a:picLocks noChangeAspect="1"/>
          </p:cNvPicPr>
          <p:nvPr/>
        </p:nvPicPr>
        <p:blipFill>
          <a:blip r:embed="rId4"/>
          <a:stretch>
            <a:fillRect/>
          </a:stretch>
        </p:blipFill>
        <p:spPr>
          <a:xfrm>
            <a:off x="3790078" y="2503901"/>
            <a:ext cx="4368296" cy="2996103"/>
          </a:xfrm>
          <a:prstGeom prst="rect">
            <a:avLst/>
          </a:prstGeom>
        </p:spPr>
      </p:pic>
      <p:pic>
        <p:nvPicPr>
          <p:cNvPr id="6" name="image5.png">
            <a:extLst>
              <a:ext uri="{FF2B5EF4-FFF2-40B4-BE49-F238E27FC236}">
                <a16:creationId xmlns:a16="http://schemas.microsoft.com/office/drawing/2014/main" id="{58D07CF6-ABA3-551B-970E-41F396164D88}"/>
              </a:ext>
            </a:extLst>
          </p:cNvPr>
          <p:cNvPicPr/>
          <p:nvPr/>
        </p:nvPicPr>
        <p:blipFill>
          <a:blip r:embed="rId5"/>
          <a:srcRect/>
          <a:stretch>
            <a:fillRect/>
          </a:stretch>
        </p:blipFill>
        <p:spPr>
          <a:xfrm>
            <a:off x="9323311" y="2503902"/>
            <a:ext cx="2804808" cy="2996103"/>
          </a:xfrm>
          <a:prstGeom prst="rect">
            <a:avLst/>
          </a:prstGeom>
          <a:ln>
            <a:solidFill>
              <a:schemeClr val="tx1"/>
            </a:solidFill>
          </a:ln>
        </p:spPr>
      </p:pic>
      <p:sp>
        <p:nvSpPr>
          <p:cNvPr id="9" name="Plus Sign 8">
            <a:extLst>
              <a:ext uri="{FF2B5EF4-FFF2-40B4-BE49-F238E27FC236}">
                <a16:creationId xmlns:a16="http://schemas.microsoft.com/office/drawing/2014/main" id="{01CB5A47-3212-77D0-7F4E-640AA148DDC7}"/>
              </a:ext>
            </a:extLst>
          </p:cNvPr>
          <p:cNvSpPr/>
          <p:nvPr/>
        </p:nvSpPr>
        <p:spPr>
          <a:xfrm>
            <a:off x="2847686" y="3666348"/>
            <a:ext cx="671208" cy="671208"/>
          </a:xfrm>
          <a:prstGeom prst="mathPlus">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Plus Sign 9">
            <a:extLst>
              <a:ext uri="{FF2B5EF4-FFF2-40B4-BE49-F238E27FC236}">
                <a16:creationId xmlns:a16="http://schemas.microsoft.com/office/drawing/2014/main" id="{07E74D70-88B4-05DE-1700-B5581A0C3DCE}"/>
              </a:ext>
            </a:extLst>
          </p:cNvPr>
          <p:cNvSpPr/>
          <p:nvPr/>
        </p:nvSpPr>
        <p:spPr>
          <a:xfrm>
            <a:off x="8429558" y="3666348"/>
            <a:ext cx="671208" cy="671208"/>
          </a:xfrm>
          <a:prstGeom prst="mathPlus">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2911598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8A7764-CD0E-F49E-5B63-66CE108B97F1}"/>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BC88E67A-0312-8A29-F4D7-5715D66B0408}"/>
              </a:ext>
            </a:extLst>
          </p:cNvPr>
          <p:cNvSpPr>
            <a:spLocks noGrp="1"/>
          </p:cNvSpPr>
          <p:nvPr>
            <p:ph type="title"/>
          </p:nvPr>
        </p:nvSpPr>
        <p:spPr>
          <a:xfrm>
            <a:off x="266399" y="180000"/>
            <a:ext cx="11662075" cy="1080000"/>
          </a:xfrm>
        </p:spPr>
        <p:txBody>
          <a:bodyPr/>
          <a:lstStyle/>
          <a:p>
            <a:r>
              <a:rPr lang="en-US" sz="3200" noProof="0" dirty="0"/>
              <a:t>Case study</a:t>
            </a:r>
            <a:r>
              <a:rPr lang="en-US" sz="3200" dirty="0"/>
              <a:t>: analysis and results</a:t>
            </a:r>
            <a:endParaRPr lang="en-US" sz="3200" noProof="0" dirty="0"/>
          </a:p>
        </p:txBody>
      </p:sp>
      <p:sp>
        <p:nvSpPr>
          <p:cNvPr id="8" name="Segnaposto numero diapositiva 5">
            <a:extLst>
              <a:ext uri="{FF2B5EF4-FFF2-40B4-BE49-F238E27FC236}">
                <a16:creationId xmlns:a16="http://schemas.microsoft.com/office/drawing/2014/main" id="{6AE826EF-9302-B116-F201-B8E42E333967}"/>
              </a:ext>
            </a:extLst>
          </p:cNvPr>
          <p:cNvSpPr txBox="1">
            <a:spLocks/>
          </p:cNvSpPr>
          <p:nvPr/>
        </p:nvSpPr>
        <p:spPr>
          <a:xfrm>
            <a:off x="11596254" y="6422201"/>
            <a:ext cx="580505"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CE1BC846-4CA4-4F17-85C7-2D3B999B52D3}" type="slidenum">
              <a:rPr lang="en-US" sz="1400" noProof="0" smtClean="0">
                <a:solidFill>
                  <a:schemeClr val="bg1"/>
                </a:solidFill>
              </a:rPr>
              <a:pPr algn="r"/>
              <a:t>12</a:t>
            </a:fld>
            <a:endParaRPr lang="en-US" sz="1400" noProof="0" dirty="0">
              <a:solidFill>
                <a:schemeClr val="bg1"/>
              </a:solidFill>
            </a:endParaRPr>
          </a:p>
        </p:txBody>
      </p:sp>
      <p:sp>
        <p:nvSpPr>
          <p:cNvPr id="17" name="Segnaposto piè di pagina 4">
            <a:extLst>
              <a:ext uri="{FF2B5EF4-FFF2-40B4-BE49-F238E27FC236}">
                <a16:creationId xmlns:a16="http://schemas.microsoft.com/office/drawing/2014/main" id="{BBBF9B15-C832-15AF-DC64-3DEE463CE1AF}"/>
              </a:ext>
            </a:extLst>
          </p:cNvPr>
          <p:cNvSpPr txBox="1">
            <a:spLocks/>
          </p:cNvSpPr>
          <p:nvPr/>
        </p:nvSpPr>
        <p:spPr>
          <a:xfrm>
            <a:off x="1371599" y="6422837"/>
            <a:ext cx="10359957"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noProof="0" dirty="0">
                <a:solidFill>
                  <a:schemeClr val="bg1"/>
                </a:solidFill>
              </a:rPr>
              <a:t>Angel Benitez – </a:t>
            </a:r>
            <a:r>
              <a:rPr lang="en-US" sz="1200" dirty="0">
                <a:solidFill>
                  <a:schemeClr val="bg1"/>
                </a:solidFill>
              </a:rPr>
              <a:t>Application of Value Stream Mapping in High-Mix Low-Volume (HMLV) Manufacturing</a:t>
            </a:r>
            <a:endParaRPr lang="en-US" sz="1050" dirty="0">
              <a:solidFill>
                <a:schemeClr val="bg1"/>
              </a:solidFill>
            </a:endParaRPr>
          </a:p>
          <a:p>
            <a:endParaRPr lang="en-US" sz="1200" noProof="0" dirty="0">
              <a:solidFill>
                <a:schemeClr val="bg1"/>
              </a:solidFill>
            </a:endParaRPr>
          </a:p>
        </p:txBody>
      </p:sp>
      <p:sp>
        <p:nvSpPr>
          <p:cNvPr id="7" name="Segnaposto testo 2">
            <a:extLst>
              <a:ext uri="{FF2B5EF4-FFF2-40B4-BE49-F238E27FC236}">
                <a16:creationId xmlns:a16="http://schemas.microsoft.com/office/drawing/2014/main" id="{FBC35C79-9F61-A8D4-AE30-BB2BDE588AA8}"/>
              </a:ext>
            </a:extLst>
          </p:cNvPr>
          <p:cNvSpPr txBox="1">
            <a:spLocks/>
          </p:cNvSpPr>
          <p:nvPr/>
        </p:nvSpPr>
        <p:spPr>
          <a:xfrm>
            <a:off x="4222682" y="1172776"/>
            <a:ext cx="3978618" cy="605060"/>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6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b="1" dirty="0">
                <a:solidFill>
                  <a:schemeClr val="tx1">
                    <a:lumMod val="95000"/>
                    <a:lumOff val="5000"/>
                  </a:schemeClr>
                </a:solidFill>
              </a:rPr>
              <a:t>Current State Map</a:t>
            </a:r>
          </a:p>
        </p:txBody>
      </p:sp>
      <p:pic>
        <p:nvPicPr>
          <p:cNvPr id="3" name="Picture 2">
            <a:extLst>
              <a:ext uri="{FF2B5EF4-FFF2-40B4-BE49-F238E27FC236}">
                <a16:creationId xmlns:a16="http://schemas.microsoft.com/office/drawing/2014/main" id="{B502A40A-576B-43C7-95D6-3F1A8FDCD523}"/>
              </a:ext>
            </a:extLst>
          </p:cNvPr>
          <p:cNvPicPr>
            <a:picLocks noChangeAspect="1"/>
          </p:cNvPicPr>
          <p:nvPr/>
        </p:nvPicPr>
        <p:blipFill>
          <a:blip r:embed="rId3"/>
          <a:srcRect l="4849"/>
          <a:stretch>
            <a:fillRect/>
          </a:stretch>
        </p:blipFill>
        <p:spPr>
          <a:xfrm rot="5400000">
            <a:off x="3956367" y="-978795"/>
            <a:ext cx="4279267" cy="9928722"/>
          </a:xfrm>
          <a:prstGeom prst="rect">
            <a:avLst/>
          </a:prstGeom>
        </p:spPr>
      </p:pic>
      <p:sp>
        <p:nvSpPr>
          <p:cNvPr id="5" name="Rectangle: Rounded Corners 4">
            <a:extLst>
              <a:ext uri="{FF2B5EF4-FFF2-40B4-BE49-F238E27FC236}">
                <a16:creationId xmlns:a16="http://schemas.microsoft.com/office/drawing/2014/main" id="{F5D3AA3D-31D3-41AB-65EC-6362BC42126F}"/>
              </a:ext>
            </a:extLst>
          </p:cNvPr>
          <p:cNvSpPr/>
          <p:nvPr/>
        </p:nvSpPr>
        <p:spPr>
          <a:xfrm>
            <a:off x="1750979" y="2957209"/>
            <a:ext cx="3871608" cy="3317130"/>
          </a:xfrm>
          <a:prstGeom prst="roundRect">
            <a:avLst>
              <a:gd name="adj" fmla="val 9157"/>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uadroTexto 3">
            <a:extLst>
              <a:ext uri="{FF2B5EF4-FFF2-40B4-BE49-F238E27FC236}">
                <a16:creationId xmlns:a16="http://schemas.microsoft.com/office/drawing/2014/main" id="{891EB886-D77D-025F-9444-F61A9CAF366E}"/>
              </a:ext>
            </a:extLst>
          </p:cNvPr>
          <p:cNvSpPr txBox="1"/>
          <p:nvPr/>
        </p:nvSpPr>
        <p:spPr>
          <a:xfrm>
            <a:off x="1012965" y="4872942"/>
            <a:ext cx="925794" cy="276999"/>
          </a:xfrm>
          <a:prstGeom prst="rect">
            <a:avLst/>
          </a:prstGeom>
          <a:noFill/>
        </p:spPr>
        <p:txBody>
          <a:bodyPr wrap="square" rtlCol="0">
            <a:spAutoFit/>
          </a:bodyPr>
          <a:lstStyle/>
          <a:p>
            <a:r>
              <a:rPr lang="es-ES" sz="1200" b="1" dirty="0" err="1"/>
              <a:t>Unit</a:t>
            </a:r>
            <a:r>
              <a:rPr lang="es-ES" sz="1200" b="1" dirty="0"/>
              <a:t>: </a:t>
            </a:r>
            <a:r>
              <a:rPr lang="es-ES" sz="1200" dirty="0"/>
              <a:t>min</a:t>
            </a:r>
            <a:endParaRPr lang="es-PY" sz="1200" dirty="0"/>
          </a:p>
        </p:txBody>
      </p:sp>
    </p:spTree>
    <p:extLst>
      <p:ext uri="{BB962C8B-B14F-4D97-AF65-F5344CB8AC3E}">
        <p14:creationId xmlns:p14="http://schemas.microsoft.com/office/powerpoint/2010/main" val="1886330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556D04-C1A8-2383-0B22-C0A00ACAF9E2}"/>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13B5BF0D-71CB-BB86-171A-E325CE452996}"/>
              </a:ext>
            </a:extLst>
          </p:cNvPr>
          <p:cNvSpPr>
            <a:spLocks noGrp="1"/>
          </p:cNvSpPr>
          <p:nvPr>
            <p:ph type="title"/>
          </p:nvPr>
        </p:nvSpPr>
        <p:spPr>
          <a:xfrm>
            <a:off x="266399" y="180000"/>
            <a:ext cx="11662075" cy="1080000"/>
          </a:xfrm>
        </p:spPr>
        <p:txBody>
          <a:bodyPr/>
          <a:lstStyle/>
          <a:p>
            <a:r>
              <a:rPr lang="en-US" sz="3200" noProof="0" dirty="0"/>
              <a:t>Case study</a:t>
            </a:r>
            <a:r>
              <a:rPr lang="en-US" sz="3200" dirty="0"/>
              <a:t>: analysis and results</a:t>
            </a:r>
            <a:endParaRPr lang="en-US" sz="3200" noProof="0" dirty="0"/>
          </a:p>
        </p:txBody>
      </p:sp>
      <p:sp>
        <p:nvSpPr>
          <p:cNvPr id="8" name="Segnaposto numero diapositiva 5">
            <a:extLst>
              <a:ext uri="{FF2B5EF4-FFF2-40B4-BE49-F238E27FC236}">
                <a16:creationId xmlns:a16="http://schemas.microsoft.com/office/drawing/2014/main" id="{7B16AFDD-40F1-1009-C5EB-994953ABC69A}"/>
              </a:ext>
            </a:extLst>
          </p:cNvPr>
          <p:cNvSpPr txBox="1">
            <a:spLocks/>
          </p:cNvSpPr>
          <p:nvPr/>
        </p:nvSpPr>
        <p:spPr>
          <a:xfrm>
            <a:off x="11596254" y="6422201"/>
            <a:ext cx="580505"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CE1BC846-4CA4-4F17-85C7-2D3B999B52D3}" type="slidenum">
              <a:rPr lang="en-US" sz="1400" noProof="0" smtClean="0">
                <a:solidFill>
                  <a:schemeClr val="bg1"/>
                </a:solidFill>
              </a:rPr>
              <a:pPr algn="r"/>
              <a:t>13</a:t>
            </a:fld>
            <a:endParaRPr lang="en-US" sz="1400" noProof="0" dirty="0">
              <a:solidFill>
                <a:schemeClr val="bg1"/>
              </a:solidFill>
            </a:endParaRPr>
          </a:p>
        </p:txBody>
      </p:sp>
      <p:sp>
        <p:nvSpPr>
          <p:cNvPr id="17" name="Segnaposto piè di pagina 4">
            <a:extLst>
              <a:ext uri="{FF2B5EF4-FFF2-40B4-BE49-F238E27FC236}">
                <a16:creationId xmlns:a16="http://schemas.microsoft.com/office/drawing/2014/main" id="{1472DF88-7403-BA3C-5EC3-710315BD361E}"/>
              </a:ext>
            </a:extLst>
          </p:cNvPr>
          <p:cNvSpPr txBox="1">
            <a:spLocks/>
          </p:cNvSpPr>
          <p:nvPr/>
        </p:nvSpPr>
        <p:spPr>
          <a:xfrm>
            <a:off x="1371599" y="6422837"/>
            <a:ext cx="10359957"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noProof="0" dirty="0">
                <a:solidFill>
                  <a:schemeClr val="bg1"/>
                </a:solidFill>
              </a:rPr>
              <a:t>Angel Benitez – </a:t>
            </a:r>
            <a:r>
              <a:rPr lang="en-US" sz="1200" dirty="0">
                <a:solidFill>
                  <a:schemeClr val="bg1"/>
                </a:solidFill>
              </a:rPr>
              <a:t>Application of Value Stream Mapping in High-Mix Low-Volume (HMLV) Manufacturing</a:t>
            </a:r>
            <a:endParaRPr lang="en-US" sz="1050" dirty="0">
              <a:solidFill>
                <a:schemeClr val="bg1"/>
              </a:solidFill>
            </a:endParaRPr>
          </a:p>
          <a:p>
            <a:endParaRPr lang="en-US" sz="1200" noProof="0" dirty="0">
              <a:solidFill>
                <a:schemeClr val="bg1"/>
              </a:solidFill>
            </a:endParaRPr>
          </a:p>
        </p:txBody>
      </p:sp>
      <p:sp>
        <p:nvSpPr>
          <p:cNvPr id="7" name="Segnaposto testo 2">
            <a:extLst>
              <a:ext uri="{FF2B5EF4-FFF2-40B4-BE49-F238E27FC236}">
                <a16:creationId xmlns:a16="http://schemas.microsoft.com/office/drawing/2014/main" id="{A1AC46F5-A03B-F0B3-AAA8-73EECD30C051}"/>
              </a:ext>
            </a:extLst>
          </p:cNvPr>
          <p:cNvSpPr txBox="1">
            <a:spLocks/>
          </p:cNvSpPr>
          <p:nvPr/>
        </p:nvSpPr>
        <p:spPr>
          <a:xfrm>
            <a:off x="4222682" y="1172776"/>
            <a:ext cx="3978618" cy="605060"/>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6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b="1" dirty="0">
                <a:solidFill>
                  <a:schemeClr val="tx1">
                    <a:lumMod val="95000"/>
                    <a:lumOff val="5000"/>
                  </a:schemeClr>
                </a:solidFill>
              </a:rPr>
              <a:t>Future State Map</a:t>
            </a:r>
          </a:p>
        </p:txBody>
      </p:sp>
      <p:pic>
        <p:nvPicPr>
          <p:cNvPr id="4" name="Picture 3">
            <a:extLst>
              <a:ext uri="{FF2B5EF4-FFF2-40B4-BE49-F238E27FC236}">
                <a16:creationId xmlns:a16="http://schemas.microsoft.com/office/drawing/2014/main" id="{6FE2966E-0FC7-2B3A-6E01-CC753BD2E587}"/>
              </a:ext>
            </a:extLst>
          </p:cNvPr>
          <p:cNvPicPr>
            <a:picLocks noChangeAspect="1"/>
          </p:cNvPicPr>
          <p:nvPr/>
        </p:nvPicPr>
        <p:blipFill>
          <a:blip r:embed="rId3">
            <a:extLst>
              <a:ext uri="{28A0092B-C50C-407E-A947-70E740481C1C}">
                <a14:useLocalDpi xmlns:a14="http://schemas.microsoft.com/office/drawing/2010/main" val="0"/>
              </a:ext>
            </a:extLst>
          </a:blip>
          <a:srcRect t="6796"/>
          <a:stretch>
            <a:fillRect/>
          </a:stretch>
        </p:blipFill>
        <p:spPr bwMode="auto">
          <a:xfrm>
            <a:off x="1031134" y="1701128"/>
            <a:ext cx="10832194" cy="4573211"/>
          </a:xfrm>
          <a:prstGeom prst="rect">
            <a:avLst/>
          </a:prstGeom>
          <a:noFill/>
        </p:spPr>
      </p:pic>
      <p:sp>
        <p:nvSpPr>
          <p:cNvPr id="3" name="CuadroTexto 2">
            <a:extLst>
              <a:ext uri="{FF2B5EF4-FFF2-40B4-BE49-F238E27FC236}">
                <a16:creationId xmlns:a16="http://schemas.microsoft.com/office/drawing/2014/main" id="{9F9149CD-55E3-A2C2-20E8-996776C96AA6}"/>
              </a:ext>
            </a:extLst>
          </p:cNvPr>
          <p:cNvSpPr txBox="1"/>
          <p:nvPr/>
        </p:nvSpPr>
        <p:spPr>
          <a:xfrm>
            <a:off x="1238658" y="5335932"/>
            <a:ext cx="925794" cy="276999"/>
          </a:xfrm>
          <a:prstGeom prst="rect">
            <a:avLst/>
          </a:prstGeom>
          <a:noFill/>
        </p:spPr>
        <p:txBody>
          <a:bodyPr wrap="square" rtlCol="0">
            <a:spAutoFit/>
          </a:bodyPr>
          <a:lstStyle/>
          <a:p>
            <a:r>
              <a:rPr lang="es-ES" sz="1200" b="1" dirty="0" err="1"/>
              <a:t>Unit</a:t>
            </a:r>
            <a:r>
              <a:rPr lang="es-ES" sz="1200" b="1" dirty="0"/>
              <a:t>: </a:t>
            </a:r>
            <a:r>
              <a:rPr lang="es-ES" sz="1200" dirty="0"/>
              <a:t>min</a:t>
            </a:r>
            <a:endParaRPr lang="es-PY" sz="1200" dirty="0"/>
          </a:p>
        </p:txBody>
      </p:sp>
    </p:spTree>
    <p:extLst>
      <p:ext uri="{BB962C8B-B14F-4D97-AF65-F5344CB8AC3E}">
        <p14:creationId xmlns:p14="http://schemas.microsoft.com/office/powerpoint/2010/main" val="10639513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1EB197-B417-94E6-4701-290729272374}"/>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7F8F2280-2822-6A6C-F269-1F07A89FAD40}"/>
              </a:ext>
            </a:extLst>
          </p:cNvPr>
          <p:cNvSpPr>
            <a:spLocks noGrp="1"/>
          </p:cNvSpPr>
          <p:nvPr>
            <p:ph type="title"/>
          </p:nvPr>
        </p:nvSpPr>
        <p:spPr>
          <a:xfrm>
            <a:off x="266399" y="180000"/>
            <a:ext cx="11662075" cy="1080000"/>
          </a:xfrm>
        </p:spPr>
        <p:txBody>
          <a:bodyPr/>
          <a:lstStyle/>
          <a:p>
            <a:r>
              <a:rPr lang="en-US" sz="3200" noProof="0" dirty="0"/>
              <a:t>Case study</a:t>
            </a:r>
            <a:r>
              <a:rPr lang="en-US" sz="3200" dirty="0"/>
              <a:t>: analysis and results</a:t>
            </a:r>
            <a:endParaRPr lang="en-US" sz="3200" noProof="0" dirty="0"/>
          </a:p>
        </p:txBody>
      </p:sp>
      <p:sp>
        <p:nvSpPr>
          <p:cNvPr id="8" name="Segnaposto numero diapositiva 5">
            <a:extLst>
              <a:ext uri="{FF2B5EF4-FFF2-40B4-BE49-F238E27FC236}">
                <a16:creationId xmlns:a16="http://schemas.microsoft.com/office/drawing/2014/main" id="{754712F0-3C47-B485-BF4A-D30C4E48866B}"/>
              </a:ext>
            </a:extLst>
          </p:cNvPr>
          <p:cNvSpPr txBox="1">
            <a:spLocks/>
          </p:cNvSpPr>
          <p:nvPr/>
        </p:nvSpPr>
        <p:spPr>
          <a:xfrm>
            <a:off x="11596254" y="6422201"/>
            <a:ext cx="580505"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CE1BC846-4CA4-4F17-85C7-2D3B999B52D3}" type="slidenum">
              <a:rPr lang="en-US" sz="1400" noProof="0" smtClean="0">
                <a:solidFill>
                  <a:schemeClr val="bg1"/>
                </a:solidFill>
              </a:rPr>
              <a:pPr algn="r"/>
              <a:t>14</a:t>
            </a:fld>
            <a:endParaRPr lang="en-US" sz="1400" noProof="0" dirty="0">
              <a:solidFill>
                <a:schemeClr val="bg1"/>
              </a:solidFill>
            </a:endParaRPr>
          </a:p>
        </p:txBody>
      </p:sp>
      <p:sp>
        <p:nvSpPr>
          <p:cNvPr id="17" name="Segnaposto piè di pagina 4">
            <a:extLst>
              <a:ext uri="{FF2B5EF4-FFF2-40B4-BE49-F238E27FC236}">
                <a16:creationId xmlns:a16="http://schemas.microsoft.com/office/drawing/2014/main" id="{16269126-B183-A2A0-D972-AD67E45ABB00}"/>
              </a:ext>
            </a:extLst>
          </p:cNvPr>
          <p:cNvSpPr txBox="1">
            <a:spLocks/>
          </p:cNvSpPr>
          <p:nvPr/>
        </p:nvSpPr>
        <p:spPr>
          <a:xfrm>
            <a:off x="1371599" y="6422837"/>
            <a:ext cx="10359957"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noProof="0" dirty="0">
                <a:solidFill>
                  <a:schemeClr val="bg1"/>
                </a:solidFill>
              </a:rPr>
              <a:t>Angel Benitez – </a:t>
            </a:r>
            <a:r>
              <a:rPr lang="en-US" sz="1200" dirty="0">
                <a:solidFill>
                  <a:schemeClr val="bg1"/>
                </a:solidFill>
              </a:rPr>
              <a:t>Application of Value Stream Mapping in High-Mix Low-Volume (HMLV) Manufacturing</a:t>
            </a:r>
            <a:endParaRPr lang="en-US" sz="1050" dirty="0">
              <a:solidFill>
                <a:schemeClr val="bg1"/>
              </a:solidFill>
            </a:endParaRPr>
          </a:p>
          <a:p>
            <a:endParaRPr lang="en-US" sz="1200" noProof="0" dirty="0">
              <a:solidFill>
                <a:schemeClr val="bg1"/>
              </a:solidFill>
            </a:endParaRPr>
          </a:p>
        </p:txBody>
      </p:sp>
      <p:sp>
        <p:nvSpPr>
          <p:cNvPr id="7" name="Segnaposto testo 2">
            <a:extLst>
              <a:ext uri="{FF2B5EF4-FFF2-40B4-BE49-F238E27FC236}">
                <a16:creationId xmlns:a16="http://schemas.microsoft.com/office/drawing/2014/main" id="{31DEBD59-4EC1-AF32-89BC-B22D15742B66}"/>
              </a:ext>
            </a:extLst>
          </p:cNvPr>
          <p:cNvSpPr txBox="1">
            <a:spLocks/>
          </p:cNvSpPr>
          <p:nvPr/>
        </p:nvSpPr>
        <p:spPr>
          <a:xfrm>
            <a:off x="4222682" y="1172776"/>
            <a:ext cx="3978618" cy="605060"/>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6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b="1" dirty="0">
                <a:solidFill>
                  <a:schemeClr val="tx1">
                    <a:lumMod val="95000"/>
                    <a:lumOff val="5000"/>
                  </a:schemeClr>
                </a:solidFill>
              </a:rPr>
              <a:t>Results</a:t>
            </a:r>
          </a:p>
        </p:txBody>
      </p:sp>
      <p:graphicFrame>
        <p:nvGraphicFramePr>
          <p:cNvPr id="6" name="Table 5">
            <a:extLst>
              <a:ext uri="{FF2B5EF4-FFF2-40B4-BE49-F238E27FC236}">
                <a16:creationId xmlns:a16="http://schemas.microsoft.com/office/drawing/2014/main" id="{CDE11714-45FB-55F4-2DCE-9FAD7507486A}"/>
              </a:ext>
            </a:extLst>
          </p:cNvPr>
          <p:cNvGraphicFramePr>
            <a:graphicFrameLocks noGrp="1"/>
          </p:cNvGraphicFramePr>
          <p:nvPr>
            <p:extLst>
              <p:ext uri="{D42A27DB-BD31-4B8C-83A1-F6EECF244321}">
                <p14:modId xmlns:p14="http://schemas.microsoft.com/office/powerpoint/2010/main" val="402899078"/>
              </p:ext>
            </p:extLst>
          </p:nvPr>
        </p:nvGraphicFramePr>
        <p:xfrm>
          <a:off x="6330163" y="2509736"/>
          <a:ext cx="5077838" cy="3175488"/>
        </p:xfrm>
        <a:graphic>
          <a:graphicData uri="http://schemas.openxmlformats.org/drawingml/2006/table">
            <a:tbl>
              <a:tblPr bandRow="1">
                <a:tableStyleId>{5C22544A-7EE6-4342-B048-85BDC9FD1C3A}</a:tableStyleId>
              </a:tblPr>
              <a:tblGrid>
                <a:gridCol w="1942779">
                  <a:extLst>
                    <a:ext uri="{9D8B030D-6E8A-4147-A177-3AD203B41FA5}">
                      <a16:colId xmlns:a16="http://schemas.microsoft.com/office/drawing/2014/main" val="1299710860"/>
                    </a:ext>
                  </a:extLst>
                </a:gridCol>
                <a:gridCol w="958597">
                  <a:extLst>
                    <a:ext uri="{9D8B030D-6E8A-4147-A177-3AD203B41FA5}">
                      <a16:colId xmlns:a16="http://schemas.microsoft.com/office/drawing/2014/main" val="1019925707"/>
                    </a:ext>
                  </a:extLst>
                </a:gridCol>
                <a:gridCol w="1088231">
                  <a:extLst>
                    <a:ext uri="{9D8B030D-6E8A-4147-A177-3AD203B41FA5}">
                      <a16:colId xmlns:a16="http://schemas.microsoft.com/office/drawing/2014/main" val="1154181001"/>
                    </a:ext>
                  </a:extLst>
                </a:gridCol>
                <a:gridCol w="1088231">
                  <a:extLst>
                    <a:ext uri="{9D8B030D-6E8A-4147-A177-3AD203B41FA5}">
                      <a16:colId xmlns:a16="http://schemas.microsoft.com/office/drawing/2014/main" val="3091104061"/>
                    </a:ext>
                  </a:extLst>
                </a:gridCol>
              </a:tblGrid>
              <a:tr h="529248">
                <a:tc>
                  <a:txBody>
                    <a:bodyPr/>
                    <a:lstStyle/>
                    <a:p>
                      <a:pPr algn="just">
                        <a:lnSpc>
                          <a:spcPct val="115000"/>
                        </a:lnSpc>
                        <a:spcAft>
                          <a:spcPts val="800"/>
                        </a:spcAft>
                        <a:buNone/>
                      </a:pPr>
                      <a:r>
                        <a:rPr lang="en-US" sz="1800" b="1" dirty="0">
                          <a:effectLst/>
                        </a:rPr>
                        <a:t>Key metric</a:t>
                      </a:r>
                      <a:endParaRPr lang="en-US" sz="1800" b="1" dirty="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1800" b="1" dirty="0">
                          <a:effectLst/>
                        </a:rPr>
                        <a:t>Before</a:t>
                      </a:r>
                      <a:endParaRPr lang="en-US" sz="1800" b="1" dirty="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1800" b="1" dirty="0">
                          <a:effectLst/>
                        </a:rPr>
                        <a:t>After</a:t>
                      </a:r>
                      <a:endParaRPr lang="en-US" sz="1800" b="1" dirty="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1800" b="1" dirty="0">
                          <a:effectLst/>
                        </a:rPr>
                        <a:t>Saving</a:t>
                      </a:r>
                      <a:endParaRPr lang="en-US" sz="1800" b="1" dirty="0">
                        <a:effectLst/>
                        <a:latin typeface="Times New Roman" panose="02020603050405020304" pitchFamily="18" charset="0"/>
                        <a:ea typeface="Times New Roman" panose="02020603050405020304" pitchFamily="18" charset="0"/>
                      </a:endParaRPr>
                    </a:p>
                  </a:txBody>
                  <a:tcPr anchor="ctr"/>
                </a:tc>
                <a:extLst>
                  <a:ext uri="{0D108BD9-81ED-4DB2-BD59-A6C34878D82A}">
                    <a16:rowId xmlns:a16="http://schemas.microsoft.com/office/drawing/2014/main" val="1178484830"/>
                  </a:ext>
                </a:extLst>
              </a:tr>
              <a:tr h="529248">
                <a:tc>
                  <a:txBody>
                    <a:bodyPr/>
                    <a:lstStyle/>
                    <a:p>
                      <a:pPr>
                        <a:lnSpc>
                          <a:spcPct val="115000"/>
                        </a:lnSpc>
                        <a:spcAft>
                          <a:spcPts val="800"/>
                        </a:spcAft>
                        <a:buNone/>
                      </a:pPr>
                      <a:r>
                        <a:rPr lang="en-US" sz="1200" b="1" dirty="0">
                          <a:effectLst/>
                        </a:rPr>
                        <a:t>CT (min)</a:t>
                      </a:r>
                      <a:endParaRPr lang="en-US" sz="1200" b="1" dirty="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1800" dirty="0">
                          <a:effectLst/>
                        </a:rPr>
                        <a:t>1874</a:t>
                      </a:r>
                      <a:endParaRPr lang="en-US" sz="1800" dirty="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1800" dirty="0">
                          <a:effectLst/>
                        </a:rPr>
                        <a:t>1005</a:t>
                      </a:r>
                      <a:endParaRPr lang="en-US" sz="1800" dirty="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2000" b="1" dirty="0">
                          <a:solidFill>
                            <a:schemeClr val="tx1"/>
                          </a:solidFill>
                          <a:effectLst/>
                        </a:rPr>
                        <a:t>870</a:t>
                      </a:r>
                      <a:endParaRPr lang="en-US" sz="2000" b="1" dirty="0">
                        <a:solidFill>
                          <a:schemeClr val="tx1"/>
                        </a:solidFill>
                        <a:effectLst/>
                        <a:latin typeface="Times New Roman" panose="02020603050405020304" pitchFamily="18" charset="0"/>
                        <a:ea typeface="Times New Roman" panose="02020603050405020304" pitchFamily="18" charset="0"/>
                      </a:endParaRPr>
                    </a:p>
                  </a:txBody>
                  <a:tcPr anchor="ctr"/>
                </a:tc>
                <a:extLst>
                  <a:ext uri="{0D108BD9-81ED-4DB2-BD59-A6C34878D82A}">
                    <a16:rowId xmlns:a16="http://schemas.microsoft.com/office/drawing/2014/main" val="175695563"/>
                  </a:ext>
                </a:extLst>
              </a:tr>
              <a:tr h="529248">
                <a:tc>
                  <a:txBody>
                    <a:bodyPr/>
                    <a:lstStyle/>
                    <a:p>
                      <a:pPr>
                        <a:lnSpc>
                          <a:spcPct val="115000"/>
                        </a:lnSpc>
                        <a:spcAft>
                          <a:spcPts val="800"/>
                        </a:spcAft>
                        <a:buNone/>
                      </a:pPr>
                      <a:r>
                        <a:rPr lang="en-US" sz="1200" b="1" dirty="0">
                          <a:effectLst/>
                        </a:rPr>
                        <a:t>L (min)</a:t>
                      </a:r>
                      <a:endParaRPr lang="en-US" sz="1200" b="1" dirty="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1800" dirty="0">
                          <a:effectLst/>
                        </a:rPr>
                        <a:t>5930</a:t>
                      </a:r>
                      <a:endParaRPr lang="en-US" sz="1800" dirty="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1800" dirty="0">
                          <a:effectLst/>
                        </a:rPr>
                        <a:t>2005</a:t>
                      </a:r>
                      <a:endParaRPr lang="en-US" sz="1800" dirty="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2000" b="1" dirty="0">
                          <a:solidFill>
                            <a:schemeClr val="tx1"/>
                          </a:solidFill>
                          <a:effectLst/>
                        </a:rPr>
                        <a:t>3925</a:t>
                      </a:r>
                      <a:endParaRPr lang="en-US" sz="2000" b="1" dirty="0">
                        <a:solidFill>
                          <a:schemeClr val="tx1"/>
                        </a:solidFill>
                        <a:effectLst/>
                        <a:latin typeface="Times New Roman" panose="02020603050405020304" pitchFamily="18" charset="0"/>
                        <a:ea typeface="Times New Roman" panose="02020603050405020304" pitchFamily="18" charset="0"/>
                      </a:endParaRPr>
                    </a:p>
                  </a:txBody>
                  <a:tcPr anchor="ctr"/>
                </a:tc>
                <a:extLst>
                  <a:ext uri="{0D108BD9-81ED-4DB2-BD59-A6C34878D82A}">
                    <a16:rowId xmlns:a16="http://schemas.microsoft.com/office/drawing/2014/main" val="1398064539"/>
                  </a:ext>
                </a:extLst>
              </a:tr>
              <a:tr h="529248">
                <a:tc>
                  <a:txBody>
                    <a:bodyPr/>
                    <a:lstStyle/>
                    <a:p>
                      <a:pPr>
                        <a:lnSpc>
                          <a:spcPct val="115000"/>
                        </a:lnSpc>
                        <a:spcAft>
                          <a:spcPts val="800"/>
                        </a:spcAft>
                        <a:buNone/>
                      </a:pPr>
                      <a:r>
                        <a:rPr lang="en-US" sz="1200" b="1" dirty="0">
                          <a:effectLst/>
                        </a:rPr>
                        <a:t>WIP (batches)</a:t>
                      </a:r>
                      <a:endParaRPr lang="en-US" sz="1200" b="1" dirty="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1800">
                          <a:effectLst/>
                        </a:rPr>
                        <a:t>7</a:t>
                      </a:r>
                      <a:endParaRPr lang="en-US" sz="180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1800" dirty="0">
                          <a:effectLst/>
                        </a:rPr>
                        <a:t>3</a:t>
                      </a:r>
                      <a:endParaRPr lang="en-US" sz="1800" dirty="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2000" b="1" dirty="0">
                          <a:solidFill>
                            <a:schemeClr val="tx1"/>
                          </a:solidFill>
                          <a:effectLst/>
                        </a:rPr>
                        <a:t>4</a:t>
                      </a:r>
                      <a:endParaRPr lang="en-US" sz="2000" b="1" dirty="0">
                        <a:solidFill>
                          <a:schemeClr val="tx1"/>
                        </a:solidFill>
                        <a:effectLst/>
                        <a:latin typeface="Times New Roman" panose="02020603050405020304" pitchFamily="18" charset="0"/>
                        <a:ea typeface="Times New Roman" panose="02020603050405020304" pitchFamily="18" charset="0"/>
                      </a:endParaRPr>
                    </a:p>
                  </a:txBody>
                  <a:tcPr anchor="ctr"/>
                </a:tc>
                <a:extLst>
                  <a:ext uri="{0D108BD9-81ED-4DB2-BD59-A6C34878D82A}">
                    <a16:rowId xmlns:a16="http://schemas.microsoft.com/office/drawing/2014/main" val="948066435"/>
                  </a:ext>
                </a:extLst>
              </a:tr>
              <a:tr h="529248">
                <a:tc>
                  <a:txBody>
                    <a:bodyPr/>
                    <a:lstStyle/>
                    <a:p>
                      <a:pPr>
                        <a:lnSpc>
                          <a:spcPct val="115000"/>
                        </a:lnSpc>
                        <a:spcAft>
                          <a:spcPts val="800"/>
                        </a:spcAft>
                        <a:buNone/>
                      </a:pPr>
                      <a:r>
                        <a:rPr lang="en-US" sz="1200" b="1" dirty="0">
                          <a:effectLst/>
                        </a:rPr>
                        <a:t>TAKT TIME (min)</a:t>
                      </a:r>
                      <a:endParaRPr lang="en-US" sz="1200" b="1" dirty="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1800">
                          <a:effectLst/>
                        </a:rPr>
                        <a:t>1045</a:t>
                      </a:r>
                      <a:endParaRPr lang="en-US" sz="180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1800" dirty="0">
                          <a:effectLst/>
                        </a:rPr>
                        <a:t>450</a:t>
                      </a:r>
                      <a:endParaRPr lang="en-US" sz="1800" dirty="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2000" b="1" dirty="0">
                          <a:solidFill>
                            <a:schemeClr val="tx1"/>
                          </a:solidFill>
                          <a:effectLst/>
                        </a:rPr>
                        <a:t>595</a:t>
                      </a:r>
                      <a:endParaRPr lang="en-US" sz="2000" b="1" dirty="0">
                        <a:solidFill>
                          <a:schemeClr val="tx1"/>
                        </a:solidFill>
                        <a:effectLst/>
                        <a:latin typeface="Times New Roman" panose="02020603050405020304" pitchFamily="18" charset="0"/>
                        <a:ea typeface="Times New Roman" panose="02020603050405020304" pitchFamily="18" charset="0"/>
                      </a:endParaRPr>
                    </a:p>
                  </a:txBody>
                  <a:tcPr anchor="ctr"/>
                </a:tc>
                <a:extLst>
                  <a:ext uri="{0D108BD9-81ED-4DB2-BD59-A6C34878D82A}">
                    <a16:rowId xmlns:a16="http://schemas.microsoft.com/office/drawing/2014/main" val="194047590"/>
                  </a:ext>
                </a:extLst>
              </a:tr>
              <a:tr h="529248">
                <a:tc>
                  <a:txBody>
                    <a:bodyPr/>
                    <a:lstStyle/>
                    <a:p>
                      <a:pPr>
                        <a:lnSpc>
                          <a:spcPct val="115000"/>
                        </a:lnSpc>
                        <a:spcAft>
                          <a:spcPts val="800"/>
                        </a:spcAft>
                        <a:buNone/>
                      </a:pPr>
                      <a:r>
                        <a:rPr lang="en-US" sz="1200" b="1" dirty="0">
                          <a:effectLst/>
                        </a:rPr>
                        <a:t>Distance (m)</a:t>
                      </a:r>
                      <a:endParaRPr lang="en-US" sz="1200" b="1" dirty="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1800">
                          <a:effectLst/>
                        </a:rPr>
                        <a:t>170</a:t>
                      </a:r>
                      <a:endParaRPr lang="en-US" sz="180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1800" dirty="0">
                          <a:effectLst/>
                        </a:rPr>
                        <a:t>125</a:t>
                      </a:r>
                      <a:endParaRPr lang="en-US" sz="1800" dirty="0">
                        <a:effectLst/>
                        <a:latin typeface="Times New Roman" panose="02020603050405020304" pitchFamily="18" charset="0"/>
                        <a:ea typeface="Times New Roman" panose="02020603050405020304" pitchFamily="18" charset="0"/>
                      </a:endParaRPr>
                    </a:p>
                  </a:txBody>
                  <a:tcPr anchor="ctr"/>
                </a:tc>
                <a:tc>
                  <a:txBody>
                    <a:bodyPr/>
                    <a:lstStyle/>
                    <a:p>
                      <a:pPr algn="ctr">
                        <a:lnSpc>
                          <a:spcPct val="115000"/>
                        </a:lnSpc>
                        <a:spcAft>
                          <a:spcPts val="800"/>
                        </a:spcAft>
                        <a:buNone/>
                      </a:pPr>
                      <a:r>
                        <a:rPr lang="en-US" sz="2000" b="1" dirty="0">
                          <a:solidFill>
                            <a:schemeClr val="tx1"/>
                          </a:solidFill>
                          <a:effectLst/>
                        </a:rPr>
                        <a:t>45</a:t>
                      </a:r>
                      <a:endParaRPr lang="en-US" sz="2000" b="1" dirty="0">
                        <a:solidFill>
                          <a:schemeClr val="tx1"/>
                        </a:solidFill>
                        <a:effectLst/>
                        <a:latin typeface="Times New Roman" panose="02020603050405020304" pitchFamily="18" charset="0"/>
                        <a:ea typeface="Times New Roman" panose="02020603050405020304" pitchFamily="18" charset="0"/>
                      </a:endParaRPr>
                    </a:p>
                  </a:txBody>
                  <a:tcPr anchor="ctr"/>
                </a:tc>
                <a:extLst>
                  <a:ext uri="{0D108BD9-81ED-4DB2-BD59-A6C34878D82A}">
                    <a16:rowId xmlns:a16="http://schemas.microsoft.com/office/drawing/2014/main" val="2983951019"/>
                  </a:ext>
                </a:extLst>
              </a:tr>
            </a:tbl>
          </a:graphicData>
        </a:graphic>
      </p:graphicFrame>
      <p:pic>
        <p:nvPicPr>
          <p:cNvPr id="5" name="Picture 4">
            <a:extLst>
              <a:ext uri="{FF2B5EF4-FFF2-40B4-BE49-F238E27FC236}">
                <a16:creationId xmlns:a16="http://schemas.microsoft.com/office/drawing/2014/main" id="{4B3554D6-DB61-C677-296C-0CB999A520D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6154" y="2113911"/>
            <a:ext cx="5017111" cy="3967137"/>
          </a:xfrm>
          <a:prstGeom prst="rect">
            <a:avLst/>
          </a:prstGeom>
          <a:noFill/>
        </p:spPr>
      </p:pic>
      <p:pic>
        <p:nvPicPr>
          <p:cNvPr id="1026" name="Picture 2">
            <a:extLst>
              <a:ext uri="{FF2B5EF4-FFF2-40B4-BE49-F238E27FC236}">
                <a16:creationId xmlns:a16="http://schemas.microsoft.com/office/drawing/2014/main" id="{7FF74CEB-21DA-02B1-FB58-8725D17E2D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74771" y="3136427"/>
            <a:ext cx="377460" cy="3651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A47CA43E-D890-7612-68C8-D93DF476FE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74771" y="3624491"/>
            <a:ext cx="377460" cy="36512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54E78455-3810-C243-5CBD-BBEF044E73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74771" y="4181285"/>
            <a:ext cx="377460" cy="36512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extLst>
              <a:ext uri="{FF2B5EF4-FFF2-40B4-BE49-F238E27FC236}">
                <a16:creationId xmlns:a16="http://schemas.microsoft.com/office/drawing/2014/main" id="{A8D4F770-F0BA-1301-5581-C1BF75BFA5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74771" y="4701043"/>
            <a:ext cx="377460" cy="36512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a:extLst>
              <a:ext uri="{FF2B5EF4-FFF2-40B4-BE49-F238E27FC236}">
                <a16:creationId xmlns:a16="http://schemas.microsoft.com/office/drawing/2014/main" id="{0DABD6AD-11EF-84CA-4238-1C7F6D7780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74771" y="5233783"/>
            <a:ext cx="377460" cy="36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3733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3169A5-16D2-4989-AD84-6562FC2D9CF4}"/>
              </a:ext>
            </a:extLst>
          </p:cNvPr>
          <p:cNvSpPr>
            <a:spLocks noGrp="1"/>
          </p:cNvSpPr>
          <p:nvPr>
            <p:ph type="title"/>
          </p:nvPr>
        </p:nvSpPr>
        <p:spPr>
          <a:xfrm>
            <a:off x="266399" y="180000"/>
            <a:ext cx="11662075" cy="1080000"/>
          </a:xfrm>
        </p:spPr>
        <p:txBody>
          <a:bodyPr/>
          <a:lstStyle/>
          <a:p>
            <a:r>
              <a:rPr lang="en-US" sz="3200" noProof="0" dirty="0"/>
              <a:t>Conclusions</a:t>
            </a:r>
          </a:p>
        </p:txBody>
      </p:sp>
      <p:sp>
        <p:nvSpPr>
          <p:cNvPr id="8" name="Segnaposto numero diapositiva 5">
            <a:extLst>
              <a:ext uri="{FF2B5EF4-FFF2-40B4-BE49-F238E27FC236}">
                <a16:creationId xmlns:a16="http://schemas.microsoft.com/office/drawing/2014/main" id="{DED31C87-39CD-3050-A181-05E7527B8592}"/>
              </a:ext>
            </a:extLst>
          </p:cNvPr>
          <p:cNvSpPr txBox="1">
            <a:spLocks/>
          </p:cNvSpPr>
          <p:nvPr/>
        </p:nvSpPr>
        <p:spPr>
          <a:xfrm>
            <a:off x="11596254" y="6422201"/>
            <a:ext cx="580505"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CE1BC846-4CA4-4F17-85C7-2D3B999B52D3}" type="slidenum">
              <a:rPr lang="en-US" sz="1400" noProof="0" smtClean="0">
                <a:solidFill>
                  <a:schemeClr val="bg1"/>
                </a:solidFill>
              </a:rPr>
              <a:pPr algn="r"/>
              <a:t>15</a:t>
            </a:fld>
            <a:endParaRPr lang="en-US" sz="1400" noProof="0" dirty="0">
              <a:solidFill>
                <a:schemeClr val="bg1"/>
              </a:solidFill>
            </a:endParaRPr>
          </a:p>
        </p:txBody>
      </p:sp>
      <p:sp>
        <p:nvSpPr>
          <p:cNvPr id="4" name="Segnaposto piè di pagina 4">
            <a:extLst>
              <a:ext uri="{FF2B5EF4-FFF2-40B4-BE49-F238E27FC236}">
                <a16:creationId xmlns:a16="http://schemas.microsoft.com/office/drawing/2014/main" id="{1A070A78-61F6-7BAF-DA1C-87D34CAF0F6F}"/>
              </a:ext>
            </a:extLst>
          </p:cNvPr>
          <p:cNvSpPr txBox="1">
            <a:spLocks/>
          </p:cNvSpPr>
          <p:nvPr/>
        </p:nvSpPr>
        <p:spPr>
          <a:xfrm>
            <a:off x="1371599" y="6422837"/>
            <a:ext cx="10359957"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noProof="0" dirty="0">
                <a:solidFill>
                  <a:schemeClr val="bg1"/>
                </a:solidFill>
              </a:rPr>
              <a:t>Angel Benitez – </a:t>
            </a:r>
            <a:r>
              <a:rPr lang="en-US" sz="1200" dirty="0">
                <a:solidFill>
                  <a:schemeClr val="bg1"/>
                </a:solidFill>
              </a:rPr>
              <a:t>Application of Value Stream Mapping in High-Mix Low-Volume (HMLV) Manufacturing</a:t>
            </a:r>
            <a:endParaRPr lang="en-US" sz="1050" dirty="0">
              <a:solidFill>
                <a:schemeClr val="bg1"/>
              </a:solidFill>
            </a:endParaRPr>
          </a:p>
          <a:p>
            <a:endParaRPr lang="en-US" sz="1200" noProof="0" dirty="0">
              <a:solidFill>
                <a:schemeClr val="bg1"/>
              </a:solidFill>
            </a:endParaRPr>
          </a:p>
        </p:txBody>
      </p:sp>
      <p:sp>
        <p:nvSpPr>
          <p:cNvPr id="9" name="TextBox 8">
            <a:extLst>
              <a:ext uri="{FF2B5EF4-FFF2-40B4-BE49-F238E27FC236}">
                <a16:creationId xmlns:a16="http://schemas.microsoft.com/office/drawing/2014/main" id="{9C25BB22-BAE2-9594-2B7A-0250975563FD}"/>
              </a:ext>
            </a:extLst>
          </p:cNvPr>
          <p:cNvSpPr txBox="1"/>
          <p:nvPr/>
        </p:nvSpPr>
        <p:spPr>
          <a:xfrm>
            <a:off x="622570" y="1892554"/>
            <a:ext cx="10835733" cy="3072892"/>
          </a:xfrm>
          <a:prstGeom prst="rect">
            <a:avLst/>
          </a:prstGeom>
          <a:noFill/>
        </p:spPr>
        <p:txBody>
          <a:bodyPr wrap="square" anchor="ctr">
            <a:spAutoFit/>
          </a:bodyPr>
          <a:lstStyle/>
          <a:p>
            <a:pPr marL="285750" indent="-285750" algn="just">
              <a:lnSpc>
                <a:spcPct val="200000"/>
              </a:lnSpc>
              <a:buFont typeface="Wingdings" panose="05000000000000000000" pitchFamily="2" charset="2"/>
              <a:buChar char="q"/>
            </a:pPr>
            <a:r>
              <a:rPr lang="en-US" sz="2000" b="1" dirty="0"/>
              <a:t>VSM proved to be effective </a:t>
            </a:r>
            <a:r>
              <a:rPr lang="en-US" sz="2000" dirty="0"/>
              <a:t>beyond mass production but needs adaptation to work effectively.</a:t>
            </a:r>
          </a:p>
          <a:p>
            <a:pPr marL="285750" indent="-285750" algn="just">
              <a:lnSpc>
                <a:spcPct val="200000"/>
              </a:lnSpc>
              <a:buFont typeface="Wingdings" panose="05000000000000000000" pitchFamily="2" charset="2"/>
              <a:buChar char="q"/>
            </a:pPr>
            <a:r>
              <a:rPr lang="en-US" sz="2000" b="1" dirty="0"/>
              <a:t>The case study </a:t>
            </a:r>
            <a:r>
              <a:rPr lang="en-US" sz="2000" dirty="0"/>
              <a:t>proved that if well adapted, the tool can provide important gains in relevant KPIs for the companies.</a:t>
            </a:r>
          </a:p>
          <a:p>
            <a:pPr marL="285750" indent="-285750" algn="just">
              <a:lnSpc>
                <a:spcPct val="200000"/>
              </a:lnSpc>
              <a:buFont typeface="Wingdings" panose="05000000000000000000" pitchFamily="2" charset="2"/>
              <a:buChar char="q"/>
            </a:pPr>
            <a:r>
              <a:rPr lang="en-US" sz="2000" b="1" dirty="0"/>
              <a:t>Future works (for the company) </a:t>
            </a:r>
            <a:endParaRPr lang="en-US" sz="2000" dirty="0"/>
          </a:p>
        </p:txBody>
      </p:sp>
    </p:spTree>
    <p:extLst>
      <p:ext uri="{BB962C8B-B14F-4D97-AF65-F5344CB8AC3E}">
        <p14:creationId xmlns:p14="http://schemas.microsoft.com/office/powerpoint/2010/main" val="40100248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E1E65A3-22BE-0B6D-8CAA-6F9C8E5DF0AE}"/>
              </a:ext>
            </a:extLst>
          </p:cNvPr>
          <p:cNvSpPr txBox="1">
            <a:spLocks/>
          </p:cNvSpPr>
          <p:nvPr/>
        </p:nvSpPr>
        <p:spPr>
          <a:xfrm>
            <a:off x="264962" y="2889000"/>
            <a:ext cx="11662075" cy="1080000"/>
          </a:xfrm>
          <a:prstGeom prst="rect">
            <a:avLst/>
          </a:prstGeom>
        </p:spPr>
        <p:txBody>
          <a:bodyPr anchor="ctr"/>
          <a:lstStyle>
            <a:lvl1pPr algn="l" defTabSz="914400" rtl="0" eaLnBrk="1" latinLnBrk="0" hangingPunct="1">
              <a:lnSpc>
                <a:spcPts val="4000"/>
              </a:lnSpc>
              <a:spcBef>
                <a:spcPct val="0"/>
              </a:spcBef>
              <a:buNone/>
              <a:defRPr sz="3600" b="1" kern="1200">
                <a:solidFill>
                  <a:schemeClr val="tx2">
                    <a:lumMod val="90000"/>
                    <a:lumOff val="10000"/>
                  </a:schemeClr>
                </a:solidFill>
                <a:latin typeface="+mj-lt"/>
                <a:ea typeface="+mj-ea"/>
                <a:cs typeface="+mj-cs"/>
              </a:defRPr>
            </a:lvl1pPr>
          </a:lstStyle>
          <a:p>
            <a:pPr algn="ctr"/>
            <a:r>
              <a:rPr lang="en-US" sz="3200" dirty="0">
                <a:solidFill>
                  <a:schemeClr val="bg1"/>
                </a:solidFill>
              </a:rPr>
              <a:t>Thank you!</a:t>
            </a:r>
          </a:p>
        </p:txBody>
      </p:sp>
    </p:spTree>
    <p:extLst>
      <p:ext uri="{BB962C8B-B14F-4D97-AF65-F5344CB8AC3E}">
        <p14:creationId xmlns:p14="http://schemas.microsoft.com/office/powerpoint/2010/main" val="436495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57904-25EF-9F49-AE40-2B91F24D8D3D}"/>
              </a:ext>
            </a:extLst>
          </p:cNvPr>
          <p:cNvSpPr>
            <a:spLocks noGrp="1"/>
          </p:cNvSpPr>
          <p:nvPr>
            <p:ph type="title"/>
          </p:nvPr>
        </p:nvSpPr>
        <p:spPr/>
        <p:txBody>
          <a:bodyPr/>
          <a:lstStyle/>
          <a:p>
            <a:r>
              <a:rPr lang="en-US" noProof="0" dirty="0"/>
              <a:t>Thesis Outline</a:t>
            </a:r>
          </a:p>
        </p:txBody>
      </p:sp>
      <p:sp>
        <p:nvSpPr>
          <p:cNvPr id="3" name="Content Placeholder 2">
            <a:extLst>
              <a:ext uri="{FF2B5EF4-FFF2-40B4-BE49-F238E27FC236}">
                <a16:creationId xmlns:a16="http://schemas.microsoft.com/office/drawing/2014/main" id="{367A53F3-70DC-01C5-828E-0CD0112F663D}"/>
              </a:ext>
            </a:extLst>
          </p:cNvPr>
          <p:cNvSpPr>
            <a:spLocks noGrp="1"/>
          </p:cNvSpPr>
          <p:nvPr>
            <p:ph idx="1"/>
          </p:nvPr>
        </p:nvSpPr>
        <p:spPr>
          <a:xfrm>
            <a:off x="1533728" y="1113980"/>
            <a:ext cx="10345741" cy="4680000"/>
          </a:xfrm>
        </p:spPr>
        <p:txBody>
          <a:bodyPr/>
          <a:lstStyle/>
          <a:p>
            <a:pPr marL="342900" indent="-342900">
              <a:lnSpc>
                <a:spcPct val="150000"/>
              </a:lnSpc>
              <a:buFont typeface="Wingdings" panose="05000000000000000000" pitchFamily="2" charset="2"/>
              <a:buChar char="§"/>
            </a:pPr>
            <a:r>
              <a:rPr lang="en-US" sz="3200" noProof="0" dirty="0"/>
              <a:t>Introduction </a:t>
            </a:r>
          </a:p>
          <a:p>
            <a:pPr marL="342900" indent="-342900">
              <a:lnSpc>
                <a:spcPct val="150000"/>
              </a:lnSpc>
              <a:buFont typeface="Wingdings" panose="05000000000000000000" pitchFamily="2" charset="2"/>
              <a:buChar char="§"/>
            </a:pPr>
            <a:r>
              <a:rPr lang="en-US" sz="3200" noProof="0" dirty="0"/>
              <a:t>Motivation</a:t>
            </a:r>
          </a:p>
          <a:p>
            <a:pPr marL="342900" indent="-342900">
              <a:lnSpc>
                <a:spcPct val="150000"/>
              </a:lnSpc>
              <a:buFont typeface="Wingdings" panose="05000000000000000000" pitchFamily="2" charset="2"/>
              <a:buChar char="§"/>
            </a:pPr>
            <a:r>
              <a:rPr lang="en-US" sz="3200" noProof="0" dirty="0"/>
              <a:t>State of the art</a:t>
            </a:r>
          </a:p>
          <a:p>
            <a:pPr marL="342900" indent="-342900">
              <a:lnSpc>
                <a:spcPct val="150000"/>
              </a:lnSpc>
              <a:buFont typeface="Wingdings" panose="05000000000000000000" pitchFamily="2" charset="2"/>
              <a:buChar char="§"/>
            </a:pPr>
            <a:r>
              <a:rPr lang="en-US" sz="3200" noProof="0" dirty="0"/>
              <a:t>Methodology framework</a:t>
            </a:r>
          </a:p>
          <a:p>
            <a:pPr marL="342900" indent="-342900">
              <a:lnSpc>
                <a:spcPct val="150000"/>
              </a:lnSpc>
              <a:buFont typeface="Wingdings" panose="05000000000000000000" pitchFamily="2" charset="2"/>
              <a:buChar char="§"/>
            </a:pPr>
            <a:r>
              <a:rPr lang="en-US" sz="3200" noProof="0" dirty="0"/>
              <a:t>Case study: analysis and results</a:t>
            </a:r>
          </a:p>
          <a:p>
            <a:pPr marL="342900" indent="-342900">
              <a:lnSpc>
                <a:spcPct val="150000"/>
              </a:lnSpc>
              <a:buFont typeface="Wingdings" panose="05000000000000000000" pitchFamily="2" charset="2"/>
              <a:buChar char="§"/>
            </a:pPr>
            <a:r>
              <a:rPr lang="en-US" sz="3200" noProof="0" dirty="0"/>
              <a:t>Conclusions</a:t>
            </a:r>
          </a:p>
          <a:p>
            <a:pPr marL="342900" indent="-342900">
              <a:lnSpc>
                <a:spcPct val="150000"/>
              </a:lnSpc>
              <a:buFont typeface="Wingdings" panose="05000000000000000000" pitchFamily="2" charset="2"/>
              <a:buChar char="§"/>
            </a:pPr>
            <a:endParaRPr lang="en-US" sz="3200" noProof="0" dirty="0"/>
          </a:p>
          <a:p>
            <a:pPr marL="342900" indent="-342900">
              <a:lnSpc>
                <a:spcPct val="150000"/>
              </a:lnSpc>
              <a:buFont typeface="Wingdings" panose="05000000000000000000" pitchFamily="2" charset="2"/>
              <a:buChar char="§"/>
            </a:pPr>
            <a:endParaRPr lang="en-US" sz="3200" noProof="0" dirty="0"/>
          </a:p>
        </p:txBody>
      </p:sp>
    </p:spTree>
    <p:extLst>
      <p:ext uri="{BB962C8B-B14F-4D97-AF65-F5344CB8AC3E}">
        <p14:creationId xmlns:p14="http://schemas.microsoft.com/office/powerpoint/2010/main" val="2796999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D8FD043-A06A-4B75-805D-42FCF967E84D}"/>
              </a:ext>
            </a:extLst>
          </p:cNvPr>
          <p:cNvSpPr>
            <a:spLocks noGrp="1"/>
          </p:cNvSpPr>
          <p:nvPr>
            <p:ph type="title"/>
          </p:nvPr>
        </p:nvSpPr>
        <p:spPr>
          <a:xfrm>
            <a:off x="266400" y="180000"/>
            <a:ext cx="11662075" cy="605294"/>
          </a:xfrm>
        </p:spPr>
        <p:txBody>
          <a:bodyPr/>
          <a:lstStyle/>
          <a:p>
            <a:pPr algn="l"/>
            <a:r>
              <a:rPr lang="en-US" noProof="0" dirty="0"/>
              <a:t>Introduction</a:t>
            </a:r>
            <a:endParaRPr lang="en-US" sz="4000" noProof="0" dirty="0"/>
          </a:p>
        </p:txBody>
      </p:sp>
      <p:sp>
        <p:nvSpPr>
          <p:cNvPr id="6" name="Segnaposto contenuto 2">
            <a:extLst>
              <a:ext uri="{FF2B5EF4-FFF2-40B4-BE49-F238E27FC236}">
                <a16:creationId xmlns:a16="http://schemas.microsoft.com/office/drawing/2014/main" id="{4C04F7B6-3938-A8AC-16F7-AA0689F8395A}"/>
              </a:ext>
            </a:extLst>
          </p:cNvPr>
          <p:cNvSpPr txBox="1">
            <a:spLocks/>
          </p:cNvSpPr>
          <p:nvPr/>
        </p:nvSpPr>
        <p:spPr>
          <a:xfrm>
            <a:off x="365760" y="1313228"/>
            <a:ext cx="11526588" cy="24863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2" indent="0">
              <a:lnSpc>
                <a:spcPct val="150000"/>
              </a:lnSpc>
              <a:buNone/>
            </a:pPr>
            <a:endParaRPr lang="en-US" sz="1600" noProof="0" dirty="0">
              <a:solidFill>
                <a:schemeClr val="tx1">
                  <a:lumMod val="95000"/>
                  <a:lumOff val="5000"/>
                </a:schemeClr>
              </a:solidFill>
            </a:endParaRPr>
          </a:p>
          <a:p>
            <a:pPr lvl="2">
              <a:lnSpc>
                <a:spcPct val="150000"/>
              </a:lnSpc>
            </a:pPr>
            <a:endParaRPr lang="en-US" sz="1600" noProof="0" dirty="0">
              <a:solidFill>
                <a:schemeClr val="tx1">
                  <a:lumMod val="95000"/>
                  <a:lumOff val="5000"/>
                </a:schemeClr>
              </a:solidFill>
            </a:endParaRPr>
          </a:p>
          <a:p>
            <a:pPr lvl="1">
              <a:lnSpc>
                <a:spcPct val="150000"/>
              </a:lnSpc>
            </a:pPr>
            <a:endParaRPr lang="en-US" sz="2000" noProof="0" dirty="0">
              <a:solidFill>
                <a:schemeClr val="tx1">
                  <a:lumMod val="95000"/>
                  <a:lumOff val="5000"/>
                </a:schemeClr>
              </a:solidFill>
            </a:endParaRPr>
          </a:p>
          <a:p>
            <a:pPr lvl="1">
              <a:lnSpc>
                <a:spcPct val="150000"/>
              </a:lnSpc>
            </a:pPr>
            <a:endParaRPr lang="en-US" sz="2000" noProof="0" dirty="0">
              <a:solidFill>
                <a:schemeClr val="tx1">
                  <a:lumMod val="95000"/>
                  <a:lumOff val="5000"/>
                </a:schemeClr>
              </a:solidFill>
            </a:endParaRPr>
          </a:p>
          <a:p>
            <a:pPr lvl="1">
              <a:lnSpc>
                <a:spcPct val="150000"/>
              </a:lnSpc>
            </a:pPr>
            <a:endParaRPr lang="en-US" sz="2000" noProof="0" dirty="0">
              <a:solidFill>
                <a:schemeClr val="tx1">
                  <a:lumMod val="95000"/>
                  <a:lumOff val="5000"/>
                </a:schemeClr>
              </a:solidFill>
            </a:endParaRPr>
          </a:p>
          <a:p>
            <a:pPr lvl="1">
              <a:lnSpc>
                <a:spcPct val="150000"/>
              </a:lnSpc>
            </a:pPr>
            <a:endParaRPr lang="en-US" sz="2000" noProof="0" dirty="0">
              <a:solidFill>
                <a:schemeClr val="tx1">
                  <a:lumMod val="95000"/>
                  <a:lumOff val="5000"/>
                </a:schemeClr>
              </a:solidFill>
            </a:endParaRPr>
          </a:p>
          <a:p>
            <a:pPr lvl="2">
              <a:lnSpc>
                <a:spcPct val="100000"/>
              </a:lnSpc>
            </a:pPr>
            <a:endParaRPr lang="en-US" sz="1600" noProof="0" dirty="0">
              <a:solidFill>
                <a:schemeClr val="tx1">
                  <a:lumMod val="95000"/>
                  <a:lumOff val="5000"/>
                </a:schemeClr>
              </a:solidFill>
            </a:endParaRPr>
          </a:p>
          <a:p>
            <a:pPr lvl="2">
              <a:lnSpc>
                <a:spcPct val="100000"/>
              </a:lnSpc>
            </a:pPr>
            <a:endParaRPr lang="en-US" sz="1600" noProof="0" dirty="0"/>
          </a:p>
          <a:p>
            <a:pPr lvl="1">
              <a:lnSpc>
                <a:spcPct val="100000"/>
              </a:lnSpc>
            </a:pPr>
            <a:endParaRPr lang="en-US" sz="2000" noProof="0" dirty="0"/>
          </a:p>
          <a:p>
            <a:pPr lvl="1">
              <a:lnSpc>
                <a:spcPct val="100000"/>
              </a:lnSpc>
            </a:pPr>
            <a:endParaRPr lang="en-US" sz="2000" noProof="0" dirty="0"/>
          </a:p>
          <a:p>
            <a:pPr lvl="1">
              <a:lnSpc>
                <a:spcPct val="100000"/>
              </a:lnSpc>
            </a:pPr>
            <a:endParaRPr lang="en-US" noProof="0" dirty="0"/>
          </a:p>
          <a:p>
            <a:pPr lvl="1">
              <a:lnSpc>
                <a:spcPct val="100000"/>
              </a:lnSpc>
            </a:pPr>
            <a:endParaRPr lang="en-US" noProof="0" dirty="0"/>
          </a:p>
        </p:txBody>
      </p:sp>
      <p:sp>
        <p:nvSpPr>
          <p:cNvPr id="7" name="Segnaposto piè di pagina 4">
            <a:extLst>
              <a:ext uri="{FF2B5EF4-FFF2-40B4-BE49-F238E27FC236}">
                <a16:creationId xmlns:a16="http://schemas.microsoft.com/office/drawing/2014/main" id="{9A1AF59F-669F-16C5-C5A6-8042DABB0646}"/>
              </a:ext>
            </a:extLst>
          </p:cNvPr>
          <p:cNvSpPr txBox="1">
            <a:spLocks/>
          </p:cNvSpPr>
          <p:nvPr/>
        </p:nvSpPr>
        <p:spPr>
          <a:xfrm>
            <a:off x="1371599" y="6422837"/>
            <a:ext cx="10359957"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noProof="0" dirty="0">
                <a:solidFill>
                  <a:schemeClr val="bg1"/>
                </a:solidFill>
              </a:rPr>
              <a:t>Angel Benitez – </a:t>
            </a:r>
            <a:r>
              <a:rPr lang="en-US" sz="1200" dirty="0">
                <a:solidFill>
                  <a:schemeClr val="bg1"/>
                </a:solidFill>
              </a:rPr>
              <a:t>Application of Value Stream Mapping in High-Mix Low-Volume (HMLV) Manufacturing</a:t>
            </a:r>
            <a:endParaRPr lang="en-US" sz="1050" dirty="0">
              <a:solidFill>
                <a:schemeClr val="bg1"/>
              </a:solidFill>
            </a:endParaRPr>
          </a:p>
          <a:p>
            <a:endParaRPr lang="en-US" sz="1200" noProof="0" dirty="0">
              <a:solidFill>
                <a:schemeClr val="bg1"/>
              </a:solidFill>
            </a:endParaRPr>
          </a:p>
        </p:txBody>
      </p:sp>
      <p:sp>
        <p:nvSpPr>
          <p:cNvPr id="8" name="Segnaposto numero diapositiva 5">
            <a:extLst>
              <a:ext uri="{FF2B5EF4-FFF2-40B4-BE49-F238E27FC236}">
                <a16:creationId xmlns:a16="http://schemas.microsoft.com/office/drawing/2014/main" id="{038F5123-8209-DA5B-4245-A3BDBF36F734}"/>
              </a:ext>
            </a:extLst>
          </p:cNvPr>
          <p:cNvSpPr txBox="1">
            <a:spLocks/>
          </p:cNvSpPr>
          <p:nvPr/>
        </p:nvSpPr>
        <p:spPr>
          <a:xfrm>
            <a:off x="11596254" y="6422201"/>
            <a:ext cx="580505"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CE1BC846-4CA4-4F17-85C7-2D3B999B52D3}" type="slidenum">
              <a:rPr lang="en-US" sz="1400" noProof="0" smtClean="0">
                <a:solidFill>
                  <a:schemeClr val="bg1"/>
                </a:solidFill>
              </a:rPr>
              <a:pPr algn="r"/>
              <a:t>3</a:t>
            </a:fld>
            <a:endParaRPr lang="en-US" sz="1400" noProof="0" dirty="0">
              <a:solidFill>
                <a:schemeClr val="bg1"/>
              </a:solidFill>
            </a:endParaRPr>
          </a:p>
        </p:txBody>
      </p:sp>
      <p:sp>
        <p:nvSpPr>
          <p:cNvPr id="3" name="Rectangle: Rounded Corners 2">
            <a:extLst>
              <a:ext uri="{FF2B5EF4-FFF2-40B4-BE49-F238E27FC236}">
                <a16:creationId xmlns:a16="http://schemas.microsoft.com/office/drawing/2014/main" id="{F937EC26-0018-2763-2317-566B6B740AE0}"/>
              </a:ext>
            </a:extLst>
          </p:cNvPr>
          <p:cNvSpPr/>
          <p:nvPr/>
        </p:nvSpPr>
        <p:spPr>
          <a:xfrm>
            <a:off x="10082129" y="2796822"/>
            <a:ext cx="1800000" cy="692740"/>
          </a:xfrm>
          <a:prstGeom prst="roundRect">
            <a:avLst>
              <a:gd name="adj" fmla="val 350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noProof="0" dirty="0">
                <a:solidFill>
                  <a:schemeClr val="tx1"/>
                </a:solidFill>
              </a:rPr>
              <a:t>Digital/Adaptive Lean</a:t>
            </a:r>
          </a:p>
        </p:txBody>
      </p:sp>
      <p:sp>
        <p:nvSpPr>
          <p:cNvPr id="4" name="Rectangle: Rounded Corners 3">
            <a:extLst>
              <a:ext uri="{FF2B5EF4-FFF2-40B4-BE49-F238E27FC236}">
                <a16:creationId xmlns:a16="http://schemas.microsoft.com/office/drawing/2014/main" id="{809A26C5-DE24-A4DF-A9E6-A2174D5A8C26}"/>
              </a:ext>
            </a:extLst>
          </p:cNvPr>
          <p:cNvSpPr/>
          <p:nvPr/>
        </p:nvSpPr>
        <p:spPr>
          <a:xfrm>
            <a:off x="8105963" y="1580867"/>
            <a:ext cx="1800000" cy="692740"/>
          </a:xfrm>
          <a:prstGeom prst="roundRect">
            <a:avLst>
              <a:gd name="adj" fmla="val 350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noProof="0" dirty="0">
                <a:solidFill>
                  <a:schemeClr val="tx1"/>
                </a:solidFill>
              </a:rPr>
              <a:t>Lean expands into HMLV&amp;ETO</a:t>
            </a:r>
          </a:p>
        </p:txBody>
      </p:sp>
      <p:sp>
        <p:nvSpPr>
          <p:cNvPr id="5" name="Rectangle: Rounded Corners 4">
            <a:extLst>
              <a:ext uri="{FF2B5EF4-FFF2-40B4-BE49-F238E27FC236}">
                <a16:creationId xmlns:a16="http://schemas.microsoft.com/office/drawing/2014/main" id="{395E1D9F-E6C4-96CF-3661-EB9B5D50AC2D}"/>
              </a:ext>
            </a:extLst>
          </p:cNvPr>
          <p:cNvSpPr/>
          <p:nvPr/>
        </p:nvSpPr>
        <p:spPr>
          <a:xfrm>
            <a:off x="6129797" y="2780029"/>
            <a:ext cx="1800000" cy="692740"/>
          </a:xfrm>
          <a:prstGeom prst="roundRect">
            <a:avLst>
              <a:gd name="adj" fmla="val 350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noProof="0" dirty="0">
                <a:solidFill>
                  <a:schemeClr val="tx1"/>
                </a:solidFill>
              </a:rPr>
              <a:t>Lean Production</a:t>
            </a:r>
          </a:p>
        </p:txBody>
      </p:sp>
      <p:sp>
        <p:nvSpPr>
          <p:cNvPr id="9" name="Rectangle: Rounded Corners 8">
            <a:extLst>
              <a:ext uri="{FF2B5EF4-FFF2-40B4-BE49-F238E27FC236}">
                <a16:creationId xmlns:a16="http://schemas.microsoft.com/office/drawing/2014/main" id="{8B6EA21F-DF93-034D-6228-611A2AE02376}"/>
              </a:ext>
            </a:extLst>
          </p:cNvPr>
          <p:cNvSpPr/>
          <p:nvPr/>
        </p:nvSpPr>
        <p:spPr>
          <a:xfrm>
            <a:off x="4134155" y="1583530"/>
            <a:ext cx="1800000" cy="690077"/>
          </a:xfrm>
          <a:prstGeom prst="roundRect">
            <a:avLst>
              <a:gd name="adj" fmla="val 350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noProof="0" dirty="0">
                <a:solidFill>
                  <a:schemeClr val="tx1"/>
                </a:solidFill>
              </a:rPr>
              <a:t>Toyota Production System</a:t>
            </a:r>
          </a:p>
        </p:txBody>
      </p:sp>
      <p:sp>
        <p:nvSpPr>
          <p:cNvPr id="10" name="Rectangle: Rounded Corners 9">
            <a:extLst>
              <a:ext uri="{FF2B5EF4-FFF2-40B4-BE49-F238E27FC236}">
                <a16:creationId xmlns:a16="http://schemas.microsoft.com/office/drawing/2014/main" id="{5538C22A-36BF-0488-4EBB-1718F8A86F80}"/>
              </a:ext>
            </a:extLst>
          </p:cNvPr>
          <p:cNvSpPr/>
          <p:nvPr/>
        </p:nvSpPr>
        <p:spPr>
          <a:xfrm>
            <a:off x="2138513" y="2787092"/>
            <a:ext cx="1800000" cy="695403"/>
          </a:xfrm>
          <a:prstGeom prst="roundRect">
            <a:avLst>
              <a:gd name="adj" fmla="val 350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noProof="0" dirty="0">
                <a:solidFill>
                  <a:schemeClr val="tx1"/>
                </a:solidFill>
              </a:rPr>
              <a:t>Mass Production</a:t>
            </a:r>
          </a:p>
        </p:txBody>
      </p:sp>
      <p:sp>
        <p:nvSpPr>
          <p:cNvPr id="11" name="Rectangle: Rounded Corners 10">
            <a:extLst>
              <a:ext uri="{FF2B5EF4-FFF2-40B4-BE49-F238E27FC236}">
                <a16:creationId xmlns:a16="http://schemas.microsoft.com/office/drawing/2014/main" id="{7AB7AD49-AC7C-A2AC-AAE3-D1663A1D6420}"/>
              </a:ext>
            </a:extLst>
          </p:cNvPr>
          <p:cNvSpPr/>
          <p:nvPr/>
        </p:nvSpPr>
        <p:spPr>
          <a:xfrm>
            <a:off x="142871" y="1580867"/>
            <a:ext cx="1800000" cy="695403"/>
          </a:xfrm>
          <a:prstGeom prst="roundRect">
            <a:avLst>
              <a:gd name="adj" fmla="val 3509"/>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noProof="0" dirty="0">
                <a:solidFill>
                  <a:schemeClr val="tx1"/>
                </a:solidFill>
              </a:rPr>
              <a:t>Craft Production</a:t>
            </a:r>
          </a:p>
        </p:txBody>
      </p:sp>
      <p:sp>
        <p:nvSpPr>
          <p:cNvPr id="12" name="Arrow: Chevron 11">
            <a:extLst>
              <a:ext uri="{FF2B5EF4-FFF2-40B4-BE49-F238E27FC236}">
                <a16:creationId xmlns:a16="http://schemas.microsoft.com/office/drawing/2014/main" id="{315D8ABB-9473-532B-9583-D30979FCEF62}"/>
              </a:ext>
            </a:extLst>
          </p:cNvPr>
          <p:cNvSpPr/>
          <p:nvPr/>
        </p:nvSpPr>
        <p:spPr>
          <a:xfrm>
            <a:off x="114291" y="2365343"/>
            <a:ext cx="1980000" cy="342900"/>
          </a:xfrm>
          <a:prstGeom prst="chevron">
            <a:avLst/>
          </a:prstGeom>
          <a:solidFill>
            <a:schemeClr val="tx2">
              <a:lumMod val="90000"/>
              <a:lumOff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noProof="0" dirty="0">
                <a:solidFill>
                  <a:schemeClr val="bg1"/>
                </a:solidFill>
              </a:rPr>
              <a:t>1800s</a:t>
            </a:r>
          </a:p>
        </p:txBody>
      </p:sp>
      <p:sp>
        <p:nvSpPr>
          <p:cNvPr id="13" name="Arrow: Chevron 12">
            <a:extLst>
              <a:ext uri="{FF2B5EF4-FFF2-40B4-BE49-F238E27FC236}">
                <a16:creationId xmlns:a16="http://schemas.microsoft.com/office/drawing/2014/main" id="{C972E710-EF5F-CFC7-0A89-E3B143DB2C60}"/>
              </a:ext>
            </a:extLst>
          </p:cNvPr>
          <p:cNvSpPr/>
          <p:nvPr/>
        </p:nvSpPr>
        <p:spPr>
          <a:xfrm>
            <a:off x="2094291" y="2365343"/>
            <a:ext cx="1980000" cy="342900"/>
          </a:xfrm>
          <a:prstGeom prst="chevron">
            <a:avLst/>
          </a:prstGeom>
          <a:solidFill>
            <a:schemeClr val="tx2">
              <a:lumMod val="90000"/>
              <a:lumOff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noProof="0" dirty="0">
                <a:solidFill>
                  <a:schemeClr val="bg1"/>
                </a:solidFill>
              </a:rPr>
              <a:t>1913</a:t>
            </a:r>
          </a:p>
        </p:txBody>
      </p:sp>
      <p:sp>
        <p:nvSpPr>
          <p:cNvPr id="14" name="Arrow: Chevron 13">
            <a:extLst>
              <a:ext uri="{FF2B5EF4-FFF2-40B4-BE49-F238E27FC236}">
                <a16:creationId xmlns:a16="http://schemas.microsoft.com/office/drawing/2014/main" id="{0A081DC1-E852-14E9-078A-36535BC9B7D5}"/>
              </a:ext>
            </a:extLst>
          </p:cNvPr>
          <p:cNvSpPr/>
          <p:nvPr/>
        </p:nvSpPr>
        <p:spPr>
          <a:xfrm>
            <a:off x="4074291" y="2365343"/>
            <a:ext cx="1980000" cy="342900"/>
          </a:xfrm>
          <a:prstGeom prst="chevron">
            <a:avLst/>
          </a:prstGeom>
          <a:solidFill>
            <a:schemeClr val="tx2">
              <a:lumMod val="90000"/>
              <a:lumOff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noProof="0" dirty="0">
                <a:solidFill>
                  <a:schemeClr val="bg1"/>
                </a:solidFill>
              </a:rPr>
              <a:t>1950</a:t>
            </a:r>
          </a:p>
        </p:txBody>
      </p:sp>
      <p:sp>
        <p:nvSpPr>
          <p:cNvPr id="15" name="Arrow: Chevron 14">
            <a:extLst>
              <a:ext uri="{FF2B5EF4-FFF2-40B4-BE49-F238E27FC236}">
                <a16:creationId xmlns:a16="http://schemas.microsoft.com/office/drawing/2014/main" id="{80E08E73-5411-0843-0210-D5DBA9ECF0E8}"/>
              </a:ext>
            </a:extLst>
          </p:cNvPr>
          <p:cNvSpPr/>
          <p:nvPr/>
        </p:nvSpPr>
        <p:spPr>
          <a:xfrm>
            <a:off x="6054291" y="2365343"/>
            <a:ext cx="1980000" cy="342900"/>
          </a:xfrm>
          <a:prstGeom prst="chevron">
            <a:avLst/>
          </a:prstGeom>
          <a:solidFill>
            <a:schemeClr val="tx2">
              <a:lumMod val="90000"/>
              <a:lumOff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noProof="0" dirty="0">
                <a:solidFill>
                  <a:schemeClr val="bg1"/>
                </a:solidFill>
              </a:rPr>
              <a:t>1990</a:t>
            </a:r>
          </a:p>
        </p:txBody>
      </p:sp>
      <p:sp>
        <p:nvSpPr>
          <p:cNvPr id="16" name="Arrow: Chevron 15">
            <a:extLst>
              <a:ext uri="{FF2B5EF4-FFF2-40B4-BE49-F238E27FC236}">
                <a16:creationId xmlns:a16="http://schemas.microsoft.com/office/drawing/2014/main" id="{2FCB97D5-DFF4-BF85-1C51-C20B0B1154FB}"/>
              </a:ext>
            </a:extLst>
          </p:cNvPr>
          <p:cNvSpPr/>
          <p:nvPr/>
        </p:nvSpPr>
        <p:spPr>
          <a:xfrm>
            <a:off x="8034291" y="2365343"/>
            <a:ext cx="1980000" cy="342900"/>
          </a:xfrm>
          <a:prstGeom prst="chevron">
            <a:avLst/>
          </a:prstGeom>
          <a:solidFill>
            <a:schemeClr val="tx2">
              <a:lumMod val="90000"/>
              <a:lumOff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noProof="0" dirty="0">
                <a:solidFill>
                  <a:schemeClr val="bg1"/>
                </a:solidFill>
              </a:rPr>
              <a:t>2000s</a:t>
            </a:r>
          </a:p>
        </p:txBody>
      </p:sp>
      <p:sp>
        <p:nvSpPr>
          <p:cNvPr id="17" name="Arrow: Chevron 16">
            <a:extLst>
              <a:ext uri="{FF2B5EF4-FFF2-40B4-BE49-F238E27FC236}">
                <a16:creationId xmlns:a16="http://schemas.microsoft.com/office/drawing/2014/main" id="{39C073EF-FB63-8619-F978-D3F2AB43984B}"/>
              </a:ext>
            </a:extLst>
          </p:cNvPr>
          <p:cNvSpPr/>
          <p:nvPr/>
        </p:nvSpPr>
        <p:spPr>
          <a:xfrm>
            <a:off x="10014291" y="2365343"/>
            <a:ext cx="1980000" cy="342900"/>
          </a:xfrm>
          <a:prstGeom prst="chevron">
            <a:avLst/>
          </a:prstGeom>
          <a:solidFill>
            <a:schemeClr val="tx2">
              <a:lumMod val="90000"/>
              <a:lumOff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noProof="0" dirty="0">
                <a:solidFill>
                  <a:schemeClr val="bg1"/>
                </a:solidFill>
              </a:rPr>
              <a:t>2020s</a:t>
            </a:r>
          </a:p>
        </p:txBody>
      </p:sp>
      <p:cxnSp>
        <p:nvCxnSpPr>
          <p:cNvPr id="25" name="Straight Connector 24">
            <a:extLst>
              <a:ext uri="{FF2B5EF4-FFF2-40B4-BE49-F238E27FC236}">
                <a16:creationId xmlns:a16="http://schemas.microsoft.com/office/drawing/2014/main" id="{F57670B8-1A28-DBF3-F69A-0EE835DF5F56}"/>
              </a:ext>
            </a:extLst>
          </p:cNvPr>
          <p:cNvCxnSpPr>
            <a:cxnSpLocks/>
          </p:cNvCxnSpPr>
          <p:nvPr/>
        </p:nvCxnSpPr>
        <p:spPr>
          <a:xfrm flipH="1">
            <a:off x="263525" y="3429000"/>
            <a:ext cx="5866272" cy="96673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217D76-AE49-C79D-31E8-454ECFB04C9F}"/>
              </a:ext>
            </a:extLst>
          </p:cNvPr>
          <p:cNvCxnSpPr>
            <a:cxnSpLocks/>
          </p:cNvCxnSpPr>
          <p:nvPr/>
        </p:nvCxnSpPr>
        <p:spPr>
          <a:xfrm>
            <a:off x="7929797" y="3472769"/>
            <a:ext cx="3998678" cy="922966"/>
          </a:xfrm>
          <a:prstGeom prst="line">
            <a:avLst/>
          </a:prstGeom>
        </p:spPr>
        <p:style>
          <a:lnRef idx="1">
            <a:schemeClr val="accent1"/>
          </a:lnRef>
          <a:fillRef idx="0">
            <a:schemeClr val="accent1"/>
          </a:fillRef>
          <a:effectRef idx="0">
            <a:schemeClr val="accent1"/>
          </a:effectRef>
          <a:fontRef idx="minor">
            <a:schemeClr val="tx1"/>
          </a:fontRef>
        </p:style>
      </p:cxnSp>
      <p:sp>
        <p:nvSpPr>
          <p:cNvPr id="30" name="Rectangle: Rounded Corners 29">
            <a:extLst>
              <a:ext uri="{FF2B5EF4-FFF2-40B4-BE49-F238E27FC236}">
                <a16:creationId xmlns:a16="http://schemas.microsoft.com/office/drawing/2014/main" id="{321D1B8D-9D83-3CED-00A1-8DB7F3F23786}"/>
              </a:ext>
            </a:extLst>
          </p:cNvPr>
          <p:cNvSpPr/>
          <p:nvPr/>
        </p:nvSpPr>
        <p:spPr>
          <a:xfrm>
            <a:off x="114291" y="4395735"/>
            <a:ext cx="11934838" cy="1849421"/>
          </a:xfrm>
          <a:prstGeom prst="roundRect">
            <a:avLst>
              <a:gd name="adj" fmla="val 9295"/>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noProof="0" dirty="0">
              <a:solidFill>
                <a:schemeClr val="tx1"/>
              </a:solidFill>
            </a:endParaRPr>
          </a:p>
        </p:txBody>
      </p:sp>
      <p:pic>
        <p:nvPicPr>
          <p:cNvPr id="33" name="Picture 32">
            <a:extLst>
              <a:ext uri="{FF2B5EF4-FFF2-40B4-BE49-F238E27FC236}">
                <a16:creationId xmlns:a16="http://schemas.microsoft.com/office/drawing/2014/main" id="{CF47115A-82CF-F17C-57DF-65BD6CF8AFC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916" y="4448522"/>
            <a:ext cx="1640419" cy="1707396"/>
          </a:xfrm>
          <a:prstGeom prst="rect">
            <a:avLst/>
          </a:prstGeom>
          <a:noFill/>
        </p:spPr>
      </p:pic>
      <p:pic>
        <p:nvPicPr>
          <p:cNvPr id="34" name="image25.jpg" descr="A blue icons with text&#10;&#10;AI-generated content may be incorrect.">
            <a:extLst>
              <a:ext uri="{FF2B5EF4-FFF2-40B4-BE49-F238E27FC236}">
                <a16:creationId xmlns:a16="http://schemas.microsoft.com/office/drawing/2014/main" id="{3412922E-E282-BAE2-48FA-34756B07265E}"/>
              </a:ext>
            </a:extLst>
          </p:cNvPr>
          <p:cNvPicPr/>
          <p:nvPr/>
        </p:nvPicPr>
        <p:blipFill>
          <a:blip r:embed="rId4"/>
          <a:srcRect l="25377"/>
          <a:stretch>
            <a:fillRect/>
          </a:stretch>
        </p:blipFill>
        <p:spPr>
          <a:xfrm>
            <a:off x="5111814" y="4963903"/>
            <a:ext cx="1640419" cy="906501"/>
          </a:xfrm>
          <a:prstGeom prst="rect">
            <a:avLst/>
          </a:prstGeom>
          <a:ln/>
        </p:spPr>
      </p:pic>
      <p:sp>
        <p:nvSpPr>
          <p:cNvPr id="35" name="Arrow: Right 34">
            <a:extLst>
              <a:ext uri="{FF2B5EF4-FFF2-40B4-BE49-F238E27FC236}">
                <a16:creationId xmlns:a16="http://schemas.microsoft.com/office/drawing/2014/main" id="{A6483E35-C4CA-E431-7297-BE45AD51A488}"/>
              </a:ext>
            </a:extLst>
          </p:cNvPr>
          <p:cNvSpPr/>
          <p:nvPr/>
        </p:nvSpPr>
        <p:spPr>
          <a:xfrm>
            <a:off x="3453321" y="5320445"/>
            <a:ext cx="612843" cy="224327"/>
          </a:xfrm>
          <a:prstGeom prst="right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36" name="image11.png">
            <a:extLst>
              <a:ext uri="{FF2B5EF4-FFF2-40B4-BE49-F238E27FC236}">
                <a16:creationId xmlns:a16="http://schemas.microsoft.com/office/drawing/2014/main" id="{3D89C724-DAE0-04EF-DEC9-608E9C83AC39}"/>
              </a:ext>
            </a:extLst>
          </p:cNvPr>
          <p:cNvPicPr/>
          <p:nvPr/>
        </p:nvPicPr>
        <p:blipFill>
          <a:blip r:embed="rId5"/>
          <a:srcRect/>
          <a:stretch>
            <a:fillRect/>
          </a:stretch>
        </p:blipFill>
        <p:spPr>
          <a:xfrm>
            <a:off x="8356351" y="4733259"/>
            <a:ext cx="1235021" cy="1174372"/>
          </a:xfrm>
          <a:prstGeom prst="roundRect">
            <a:avLst>
              <a:gd name="adj" fmla="val 3327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7" name="Picture 36">
            <a:extLst>
              <a:ext uri="{FF2B5EF4-FFF2-40B4-BE49-F238E27FC236}">
                <a16:creationId xmlns:a16="http://schemas.microsoft.com/office/drawing/2014/main" id="{6CB716CD-58FF-F31F-0153-6E8C45448BAF}"/>
              </a:ext>
            </a:extLst>
          </p:cNvPr>
          <p:cNvPicPr>
            <a:picLocks noChangeAspect="1"/>
          </p:cNvPicPr>
          <p:nvPr/>
        </p:nvPicPr>
        <p:blipFill>
          <a:blip r:embed="rId6" cstate="print">
            <a:extLst>
              <a:ext uri="{28A0092B-C50C-407E-A947-70E740481C1C}">
                <a14:useLocalDpi xmlns:a14="http://schemas.microsoft.com/office/drawing/2010/main" val="0"/>
              </a:ext>
            </a:extLst>
          </a:blip>
          <a:srcRect b="56102"/>
          <a:stretch>
            <a:fillRect/>
          </a:stretch>
        </p:blipFill>
        <p:spPr bwMode="auto">
          <a:xfrm>
            <a:off x="9766285" y="4606811"/>
            <a:ext cx="1884162" cy="464871"/>
          </a:xfrm>
          <a:prstGeom prst="rect">
            <a:avLst/>
          </a:prstGeom>
          <a:noFill/>
        </p:spPr>
      </p:pic>
      <p:pic>
        <p:nvPicPr>
          <p:cNvPr id="1026" name="Picture 2" descr="Fishbone Diagram | Purple Griffon">
            <a:extLst>
              <a:ext uri="{FF2B5EF4-FFF2-40B4-BE49-F238E27FC236}">
                <a16:creationId xmlns:a16="http://schemas.microsoft.com/office/drawing/2014/main" id="{21769B4E-388A-C81C-21D9-ACEC37B2730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79521" y="5457680"/>
            <a:ext cx="1567331" cy="714028"/>
          </a:xfrm>
          <a:prstGeom prst="rect">
            <a:avLst/>
          </a:prstGeom>
          <a:noFill/>
          <a:extLst>
            <a:ext uri="{909E8E84-426E-40DD-AFC4-6F175D3DCCD1}">
              <a14:hiddenFill xmlns:a14="http://schemas.microsoft.com/office/drawing/2010/main">
                <a:solidFill>
                  <a:srgbClr val="FFFFFF"/>
                </a:solidFill>
              </a14:hiddenFill>
            </a:ext>
          </a:extLst>
        </p:spPr>
      </p:pic>
      <p:sp>
        <p:nvSpPr>
          <p:cNvPr id="38" name="Arrow: Right 37">
            <a:extLst>
              <a:ext uri="{FF2B5EF4-FFF2-40B4-BE49-F238E27FC236}">
                <a16:creationId xmlns:a16="http://schemas.microsoft.com/office/drawing/2014/main" id="{FEAFF4DF-4CA2-D1F6-8ED0-88F674559DE2}"/>
              </a:ext>
            </a:extLst>
          </p:cNvPr>
          <p:cNvSpPr/>
          <p:nvPr/>
        </p:nvSpPr>
        <p:spPr>
          <a:xfrm>
            <a:off x="7237847" y="5320444"/>
            <a:ext cx="612843" cy="224327"/>
          </a:xfrm>
          <a:prstGeom prst="rightArrow">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6411960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80EEC8-143E-BB0D-C6E8-FFDE6CB80BBC}"/>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49732E86-CF2A-0A0B-7572-528051BFDAA2}"/>
              </a:ext>
            </a:extLst>
          </p:cNvPr>
          <p:cNvSpPr>
            <a:spLocks noGrp="1"/>
          </p:cNvSpPr>
          <p:nvPr>
            <p:ph type="title"/>
          </p:nvPr>
        </p:nvSpPr>
        <p:spPr>
          <a:xfrm>
            <a:off x="266400" y="180000"/>
            <a:ext cx="11662075" cy="605294"/>
          </a:xfrm>
        </p:spPr>
        <p:txBody>
          <a:bodyPr/>
          <a:lstStyle/>
          <a:p>
            <a:pPr algn="l"/>
            <a:r>
              <a:rPr lang="en-US" noProof="0" dirty="0"/>
              <a:t>Motivation</a:t>
            </a:r>
            <a:endParaRPr lang="en-US" sz="4000" noProof="0" dirty="0"/>
          </a:p>
        </p:txBody>
      </p:sp>
      <p:sp>
        <p:nvSpPr>
          <p:cNvPr id="6" name="Segnaposto contenuto 2">
            <a:extLst>
              <a:ext uri="{FF2B5EF4-FFF2-40B4-BE49-F238E27FC236}">
                <a16:creationId xmlns:a16="http://schemas.microsoft.com/office/drawing/2014/main" id="{7915DC96-4138-33AD-197F-D430BF03FCEC}"/>
              </a:ext>
            </a:extLst>
          </p:cNvPr>
          <p:cNvSpPr txBox="1">
            <a:spLocks/>
          </p:cNvSpPr>
          <p:nvPr/>
        </p:nvSpPr>
        <p:spPr>
          <a:xfrm>
            <a:off x="365760" y="904660"/>
            <a:ext cx="11526588" cy="24863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2" indent="0">
              <a:lnSpc>
                <a:spcPct val="150000"/>
              </a:lnSpc>
              <a:buNone/>
            </a:pPr>
            <a:endParaRPr lang="en-US" sz="1600" noProof="0" dirty="0">
              <a:solidFill>
                <a:schemeClr val="tx1">
                  <a:lumMod val="95000"/>
                  <a:lumOff val="5000"/>
                </a:schemeClr>
              </a:solidFill>
            </a:endParaRPr>
          </a:p>
          <a:p>
            <a:pPr lvl="2">
              <a:lnSpc>
                <a:spcPct val="150000"/>
              </a:lnSpc>
            </a:pPr>
            <a:endParaRPr lang="en-US" sz="1600" noProof="0" dirty="0">
              <a:solidFill>
                <a:schemeClr val="tx1">
                  <a:lumMod val="95000"/>
                  <a:lumOff val="5000"/>
                </a:schemeClr>
              </a:solidFill>
            </a:endParaRPr>
          </a:p>
          <a:p>
            <a:pPr lvl="1">
              <a:lnSpc>
                <a:spcPct val="150000"/>
              </a:lnSpc>
            </a:pPr>
            <a:endParaRPr lang="en-US" sz="2000" noProof="0" dirty="0">
              <a:solidFill>
                <a:schemeClr val="tx1">
                  <a:lumMod val="95000"/>
                  <a:lumOff val="5000"/>
                </a:schemeClr>
              </a:solidFill>
            </a:endParaRPr>
          </a:p>
          <a:p>
            <a:pPr lvl="1">
              <a:lnSpc>
                <a:spcPct val="150000"/>
              </a:lnSpc>
            </a:pPr>
            <a:endParaRPr lang="en-US" sz="2000" noProof="0" dirty="0">
              <a:solidFill>
                <a:schemeClr val="tx1">
                  <a:lumMod val="95000"/>
                  <a:lumOff val="5000"/>
                </a:schemeClr>
              </a:solidFill>
            </a:endParaRPr>
          </a:p>
          <a:p>
            <a:pPr lvl="1">
              <a:lnSpc>
                <a:spcPct val="150000"/>
              </a:lnSpc>
            </a:pPr>
            <a:endParaRPr lang="en-US" sz="2000" noProof="0" dirty="0">
              <a:solidFill>
                <a:schemeClr val="tx1">
                  <a:lumMod val="95000"/>
                  <a:lumOff val="5000"/>
                </a:schemeClr>
              </a:solidFill>
            </a:endParaRPr>
          </a:p>
          <a:p>
            <a:pPr lvl="1">
              <a:lnSpc>
                <a:spcPct val="150000"/>
              </a:lnSpc>
            </a:pPr>
            <a:endParaRPr lang="en-US" sz="2000" noProof="0" dirty="0">
              <a:solidFill>
                <a:schemeClr val="tx1">
                  <a:lumMod val="95000"/>
                  <a:lumOff val="5000"/>
                </a:schemeClr>
              </a:solidFill>
            </a:endParaRPr>
          </a:p>
          <a:p>
            <a:pPr lvl="2">
              <a:lnSpc>
                <a:spcPct val="100000"/>
              </a:lnSpc>
            </a:pPr>
            <a:endParaRPr lang="en-US" sz="1600" noProof="0" dirty="0">
              <a:solidFill>
                <a:schemeClr val="tx1">
                  <a:lumMod val="95000"/>
                  <a:lumOff val="5000"/>
                </a:schemeClr>
              </a:solidFill>
            </a:endParaRPr>
          </a:p>
          <a:p>
            <a:pPr lvl="2">
              <a:lnSpc>
                <a:spcPct val="100000"/>
              </a:lnSpc>
            </a:pPr>
            <a:endParaRPr lang="en-US" sz="1600" noProof="0" dirty="0"/>
          </a:p>
          <a:p>
            <a:pPr lvl="1">
              <a:lnSpc>
                <a:spcPct val="100000"/>
              </a:lnSpc>
            </a:pPr>
            <a:endParaRPr lang="en-US" sz="2000" noProof="0" dirty="0"/>
          </a:p>
          <a:p>
            <a:pPr lvl="1">
              <a:lnSpc>
                <a:spcPct val="100000"/>
              </a:lnSpc>
            </a:pPr>
            <a:endParaRPr lang="en-US" sz="2000" noProof="0" dirty="0"/>
          </a:p>
          <a:p>
            <a:pPr lvl="1">
              <a:lnSpc>
                <a:spcPct val="100000"/>
              </a:lnSpc>
            </a:pPr>
            <a:endParaRPr lang="en-US" noProof="0" dirty="0"/>
          </a:p>
          <a:p>
            <a:pPr lvl="1">
              <a:lnSpc>
                <a:spcPct val="100000"/>
              </a:lnSpc>
            </a:pPr>
            <a:endParaRPr lang="en-US" noProof="0" dirty="0"/>
          </a:p>
        </p:txBody>
      </p:sp>
      <p:sp>
        <p:nvSpPr>
          <p:cNvPr id="8" name="Segnaposto numero diapositiva 5">
            <a:extLst>
              <a:ext uri="{FF2B5EF4-FFF2-40B4-BE49-F238E27FC236}">
                <a16:creationId xmlns:a16="http://schemas.microsoft.com/office/drawing/2014/main" id="{EB817687-A71A-51A1-200D-4FB1653D67C0}"/>
              </a:ext>
            </a:extLst>
          </p:cNvPr>
          <p:cNvSpPr txBox="1">
            <a:spLocks/>
          </p:cNvSpPr>
          <p:nvPr/>
        </p:nvSpPr>
        <p:spPr>
          <a:xfrm>
            <a:off x="11596254" y="6422201"/>
            <a:ext cx="580505"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CE1BC846-4CA4-4F17-85C7-2D3B999B52D3}" type="slidenum">
              <a:rPr lang="en-US" sz="1400" noProof="0" smtClean="0">
                <a:solidFill>
                  <a:schemeClr val="bg1"/>
                </a:solidFill>
              </a:rPr>
              <a:pPr algn="r"/>
              <a:t>4</a:t>
            </a:fld>
            <a:endParaRPr lang="en-US" sz="1400" noProof="0" dirty="0">
              <a:solidFill>
                <a:schemeClr val="bg1"/>
              </a:solidFill>
            </a:endParaRPr>
          </a:p>
        </p:txBody>
      </p:sp>
      <p:pic>
        <p:nvPicPr>
          <p:cNvPr id="19" name="Picture 18" descr="A diagram of a production system&#10;&#10;AI-generated content may be incorrect.">
            <a:extLst>
              <a:ext uri="{FF2B5EF4-FFF2-40B4-BE49-F238E27FC236}">
                <a16:creationId xmlns:a16="http://schemas.microsoft.com/office/drawing/2014/main" id="{333E6609-F279-DBFA-64B1-9C34019174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042" y="1298625"/>
            <a:ext cx="3856044" cy="3832139"/>
          </a:xfrm>
          <a:prstGeom prst="roundRect">
            <a:avLst>
              <a:gd name="adj" fmla="val 6764"/>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1" name="Picture 20">
            <a:extLst>
              <a:ext uri="{FF2B5EF4-FFF2-40B4-BE49-F238E27FC236}">
                <a16:creationId xmlns:a16="http://schemas.microsoft.com/office/drawing/2014/main" id="{E09BA0F2-7F2B-6B5D-D287-1B4385970691}"/>
              </a:ext>
            </a:extLst>
          </p:cNvPr>
          <p:cNvPicPr>
            <a:picLocks noChangeAspect="1"/>
          </p:cNvPicPr>
          <p:nvPr/>
        </p:nvPicPr>
        <p:blipFill>
          <a:blip r:embed="rId4"/>
          <a:stretch>
            <a:fillRect/>
          </a:stretch>
        </p:blipFill>
        <p:spPr>
          <a:xfrm>
            <a:off x="6237562" y="1298626"/>
            <a:ext cx="5774457" cy="3832139"/>
          </a:xfrm>
          <a:prstGeom prst="roundRect">
            <a:avLst>
              <a:gd name="adj" fmla="val 7782"/>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2" name="Plus Sign 21">
            <a:extLst>
              <a:ext uri="{FF2B5EF4-FFF2-40B4-BE49-F238E27FC236}">
                <a16:creationId xmlns:a16="http://schemas.microsoft.com/office/drawing/2014/main" id="{C75FC29F-F61F-8451-20CF-0BC5AF861139}"/>
              </a:ext>
            </a:extLst>
          </p:cNvPr>
          <p:cNvSpPr/>
          <p:nvPr/>
        </p:nvSpPr>
        <p:spPr>
          <a:xfrm>
            <a:off x="4996220" y="2916845"/>
            <a:ext cx="671208" cy="671208"/>
          </a:xfrm>
          <a:prstGeom prst="mathPlus">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4" name="Segnaposto piè di pagina 4">
            <a:extLst>
              <a:ext uri="{FF2B5EF4-FFF2-40B4-BE49-F238E27FC236}">
                <a16:creationId xmlns:a16="http://schemas.microsoft.com/office/drawing/2014/main" id="{F81DC19C-5A9B-BCD1-8D16-353B4D68804F}"/>
              </a:ext>
            </a:extLst>
          </p:cNvPr>
          <p:cNvSpPr txBox="1">
            <a:spLocks/>
          </p:cNvSpPr>
          <p:nvPr/>
        </p:nvSpPr>
        <p:spPr>
          <a:xfrm>
            <a:off x="1371599" y="6422837"/>
            <a:ext cx="10359957"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noProof="0" dirty="0">
                <a:solidFill>
                  <a:schemeClr val="bg1"/>
                </a:solidFill>
              </a:rPr>
              <a:t>Angel Benitez – </a:t>
            </a:r>
            <a:r>
              <a:rPr lang="en-US" sz="1200" dirty="0">
                <a:solidFill>
                  <a:schemeClr val="bg1"/>
                </a:solidFill>
              </a:rPr>
              <a:t>Application of Value Stream Mapping in High-Mix Low-Volume (HMLV) Manufacturing</a:t>
            </a:r>
            <a:endParaRPr lang="en-US" sz="1050" dirty="0">
              <a:solidFill>
                <a:schemeClr val="bg1"/>
              </a:solidFill>
            </a:endParaRPr>
          </a:p>
          <a:p>
            <a:endParaRPr lang="en-US" sz="1200" noProof="0" dirty="0">
              <a:solidFill>
                <a:schemeClr val="bg1"/>
              </a:solidFill>
            </a:endParaRPr>
          </a:p>
        </p:txBody>
      </p:sp>
      <p:sp>
        <p:nvSpPr>
          <p:cNvPr id="3" name="TextBox 2">
            <a:extLst>
              <a:ext uri="{FF2B5EF4-FFF2-40B4-BE49-F238E27FC236}">
                <a16:creationId xmlns:a16="http://schemas.microsoft.com/office/drawing/2014/main" id="{87462232-7B43-0C41-B99C-013623784201}"/>
              </a:ext>
            </a:extLst>
          </p:cNvPr>
          <p:cNvSpPr txBox="1"/>
          <p:nvPr/>
        </p:nvSpPr>
        <p:spPr>
          <a:xfrm>
            <a:off x="8461186" y="6008858"/>
            <a:ext cx="3842719" cy="307777"/>
          </a:xfrm>
          <a:prstGeom prst="rect">
            <a:avLst/>
          </a:prstGeom>
          <a:noFill/>
        </p:spPr>
        <p:txBody>
          <a:bodyPr wrap="none" rtlCol="0">
            <a:spAutoFit/>
          </a:bodyPr>
          <a:lstStyle/>
          <a:p>
            <a:r>
              <a:rPr lang="en-US" sz="1400" dirty="0"/>
              <a:t>Documents analysis from Gan et al. (2023)</a:t>
            </a:r>
          </a:p>
        </p:txBody>
      </p:sp>
    </p:spTree>
    <p:extLst>
      <p:ext uri="{BB962C8B-B14F-4D97-AF65-F5344CB8AC3E}">
        <p14:creationId xmlns:p14="http://schemas.microsoft.com/office/powerpoint/2010/main" val="1672343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D8FD043-A06A-4B75-805D-42FCF967E84D}"/>
              </a:ext>
            </a:extLst>
          </p:cNvPr>
          <p:cNvSpPr>
            <a:spLocks noGrp="1"/>
          </p:cNvSpPr>
          <p:nvPr>
            <p:ph type="title"/>
          </p:nvPr>
        </p:nvSpPr>
        <p:spPr>
          <a:xfrm>
            <a:off x="266400" y="180000"/>
            <a:ext cx="11662075" cy="605294"/>
          </a:xfrm>
        </p:spPr>
        <p:txBody>
          <a:bodyPr/>
          <a:lstStyle/>
          <a:p>
            <a:pPr algn="l"/>
            <a:r>
              <a:rPr lang="en-US" noProof="0" dirty="0"/>
              <a:t>State of the Art</a:t>
            </a:r>
            <a:endParaRPr lang="en-US" sz="4000" noProof="0" dirty="0"/>
          </a:p>
        </p:txBody>
      </p:sp>
      <p:sp>
        <p:nvSpPr>
          <p:cNvPr id="8" name="Segnaposto numero diapositiva 5">
            <a:extLst>
              <a:ext uri="{FF2B5EF4-FFF2-40B4-BE49-F238E27FC236}">
                <a16:creationId xmlns:a16="http://schemas.microsoft.com/office/drawing/2014/main" id="{038F5123-8209-DA5B-4245-A3BDBF36F734}"/>
              </a:ext>
            </a:extLst>
          </p:cNvPr>
          <p:cNvSpPr txBox="1">
            <a:spLocks/>
          </p:cNvSpPr>
          <p:nvPr/>
        </p:nvSpPr>
        <p:spPr>
          <a:xfrm>
            <a:off x="11596254" y="6422201"/>
            <a:ext cx="580505"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CE1BC846-4CA4-4F17-85C7-2D3B999B52D3}" type="slidenum">
              <a:rPr lang="en-US" sz="1400" noProof="0" smtClean="0">
                <a:solidFill>
                  <a:schemeClr val="bg1"/>
                </a:solidFill>
              </a:rPr>
              <a:pPr algn="r"/>
              <a:t>5</a:t>
            </a:fld>
            <a:endParaRPr lang="en-US" sz="1400" noProof="0" dirty="0">
              <a:solidFill>
                <a:schemeClr val="bg1"/>
              </a:solidFill>
            </a:endParaRPr>
          </a:p>
        </p:txBody>
      </p:sp>
      <p:pic>
        <p:nvPicPr>
          <p:cNvPr id="4" name="image31.png">
            <a:extLst>
              <a:ext uri="{FF2B5EF4-FFF2-40B4-BE49-F238E27FC236}">
                <a16:creationId xmlns:a16="http://schemas.microsoft.com/office/drawing/2014/main" id="{A464317F-9BF6-3A98-0952-F88EF3F2DD2E}"/>
              </a:ext>
            </a:extLst>
          </p:cNvPr>
          <p:cNvPicPr/>
          <p:nvPr/>
        </p:nvPicPr>
        <p:blipFill>
          <a:blip r:embed="rId3"/>
          <a:srcRect/>
          <a:stretch>
            <a:fillRect/>
          </a:stretch>
        </p:blipFill>
        <p:spPr>
          <a:xfrm>
            <a:off x="389450" y="1312566"/>
            <a:ext cx="4075545" cy="4232867"/>
          </a:xfrm>
          <a:prstGeom prst="rect">
            <a:avLst/>
          </a:prstGeom>
          <a:ln/>
        </p:spPr>
      </p:pic>
      <p:sp>
        <p:nvSpPr>
          <p:cNvPr id="5" name="Content Placeholder 2">
            <a:extLst>
              <a:ext uri="{FF2B5EF4-FFF2-40B4-BE49-F238E27FC236}">
                <a16:creationId xmlns:a16="http://schemas.microsoft.com/office/drawing/2014/main" id="{B13090AB-EC12-B9A4-0245-1E558FA32C08}"/>
              </a:ext>
            </a:extLst>
          </p:cNvPr>
          <p:cNvSpPr txBox="1">
            <a:spLocks/>
          </p:cNvSpPr>
          <p:nvPr/>
        </p:nvSpPr>
        <p:spPr>
          <a:xfrm>
            <a:off x="6854760" y="1156699"/>
            <a:ext cx="4925438" cy="928820"/>
          </a:xfrm>
          <a:prstGeom prst="rect">
            <a:avLst/>
          </a:prstGeom>
        </p:spPr>
        <p:txBody>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6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sz="2800" noProof="0" dirty="0"/>
              <a:t>Analysis breakdown</a:t>
            </a:r>
          </a:p>
          <a:p>
            <a:pPr marL="342900" indent="-342900">
              <a:lnSpc>
                <a:spcPct val="150000"/>
              </a:lnSpc>
              <a:buFont typeface="Wingdings" panose="05000000000000000000" pitchFamily="2" charset="2"/>
              <a:buChar char="§"/>
            </a:pPr>
            <a:endParaRPr lang="en-US" sz="2800" noProof="0" dirty="0"/>
          </a:p>
          <a:p>
            <a:pPr marL="342900" indent="-342900">
              <a:lnSpc>
                <a:spcPct val="150000"/>
              </a:lnSpc>
              <a:buFont typeface="Wingdings" panose="05000000000000000000" pitchFamily="2" charset="2"/>
              <a:buChar char="§"/>
            </a:pPr>
            <a:endParaRPr lang="en-US" sz="2800" noProof="0" dirty="0"/>
          </a:p>
        </p:txBody>
      </p:sp>
      <p:sp>
        <p:nvSpPr>
          <p:cNvPr id="11" name="TextBox 10">
            <a:extLst>
              <a:ext uri="{FF2B5EF4-FFF2-40B4-BE49-F238E27FC236}">
                <a16:creationId xmlns:a16="http://schemas.microsoft.com/office/drawing/2014/main" id="{C0B535FA-8AE3-E78F-1B0F-2AE2C27500E4}"/>
              </a:ext>
            </a:extLst>
          </p:cNvPr>
          <p:cNvSpPr txBox="1"/>
          <p:nvPr/>
        </p:nvSpPr>
        <p:spPr>
          <a:xfrm>
            <a:off x="6706484" y="2459053"/>
            <a:ext cx="4889770" cy="369332"/>
          </a:xfrm>
          <a:prstGeom prst="rect">
            <a:avLst/>
          </a:prstGeom>
          <a:noFill/>
        </p:spPr>
        <p:txBody>
          <a:bodyPr wrap="square">
            <a:spAutoFit/>
          </a:bodyPr>
          <a:lstStyle/>
          <a:p>
            <a:pPr marL="285750" lvl="0" indent="-285750" algn="just">
              <a:buFont typeface="Wingdings" panose="05000000000000000000" pitchFamily="2" charset="2"/>
              <a:buChar char="ü"/>
            </a:pPr>
            <a:r>
              <a:rPr lang="en-US" i="1" noProof="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Reviews and Frameworks</a:t>
            </a:r>
            <a:endParaRPr lang="en-US" i="1" noProof="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48F23E1D-D261-9E88-E028-A737C9924F3E}"/>
              </a:ext>
            </a:extLst>
          </p:cNvPr>
          <p:cNvSpPr txBox="1"/>
          <p:nvPr/>
        </p:nvSpPr>
        <p:spPr>
          <a:xfrm>
            <a:off x="6706484" y="3305852"/>
            <a:ext cx="5015346" cy="646331"/>
          </a:xfrm>
          <a:prstGeom prst="rect">
            <a:avLst/>
          </a:prstGeom>
          <a:noFill/>
        </p:spPr>
        <p:txBody>
          <a:bodyPr wrap="square">
            <a:spAutoFit/>
          </a:bodyPr>
          <a:lstStyle/>
          <a:p>
            <a:pPr marL="285750" lvl="0" indent="-285750" algn="just">
              <a:buFont typeface="Wingdings" panose="05000000000000000000" pitchFamily="2" charset="2"/>
              <a:buChar char="ü"/>
            </a:pPr>
            <a:r>
              <a:rPr lang="en-US" sz="1800" i="1" noProof="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Process improvement in complex manufacturing environments </a:t>
            </a:r>
            <a:endParaRPr lang="en-US" sz="1800" i="1" noProof="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5F54188F-6AAA-825F-0230-46B155DE0C2A}"/>
              </a:ext>
            </a:extLst>
          </p:cNvPr>
          <p:cNvSpPr txBox="1"/>
          <p:nvPr/>
        </p:nvSpPr>
        <p:spPr>
          <a:xfrm>
            <a:off x="6706484" y="4429650"/>
            <a:ext cx="5221991" cy="369332"/>
          </a:xfrm>
          <a:prstGeom prst="rect">
            <a:avLst/>
          </a:prstGeom>
          <a:noFill/>
        </p:spPr>
        <p:txBody>
          <a:bodyPr wrap="square">
            <a:spAutoFit/>
          </a:bodyPr>
          <a:lstStyle/>
          <a:p>
            <a:pPr marL="285750" lvl="0" indent="-285750" algn="just">
              <a:buFont typeface="Wingdings" panose="05000000000000000000" pitchFamily="2" charset="2"/>
              <a:buChar char="ü"/>
            </a:pPr>
            <a:r>
              <a:rPr lang="en-US" sz="1800" i="1" noProof="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Value Stream Mapping: Evolution and applications</a:t>
            </a:r>
            <a:endParaRPr lang="en-US" sz="1800" i="1" noProof="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Segnaposto piè di pagina 4">
            <a:extLst>
              <a:ext uri="{FF2B5EF4-FFF2-40B4-BE49-F238E27FC236}">
                <a16:creationId xmlns:a16="http://schemas.microsoft.com/office/drawing/2014/main" id="{EFE8BF2B-1A73-BC2A-5F77-D5A794855671}"/>
              </a:ext>
            </a:extLst>
          </p:cNvPr>
          <p:cNvSpPr txBox="1">
            <a:spLocks/>
          </p:cNvSpPr>
          <p:nvPr/>
        </p:nvSpPr>
        <p:spPr>
          <a:xfrm>
            <a:off x="1371599" y="6422837"/>
            <a:ext cx="10359957"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noProof="0" dirty="0">
                <a:solidFill>
                  <a:schemeClr val="bg1"/>
                </a:solidFill>
              </a:rPr>
              <a:t>Angel Benitez – </a:t>
            </a:r>
            <a:r>
              <a:rPr lang="en-US" sz="1200" dirty="0">
                <a:solidFill>
                  <a:schemeClr val="bg1"/>
                </a:solidFill>
              </a:rPr>
              <a:t>Application of Value Stream Mapping in High-Mix Low-Volume (HMLV) Manufacturing</a:t>
            </a:r>
            <a:endParaRPr lang="en-US" sz="1050" dirty="0">
              <a:solidFill>
                <a:schemeClr val="bg1"/>
              </a:solidFill>
            </a:endParaRPr>
          </a:p>
          <a:p>
            <a:endParaRPr lang="en-US" sz="1200" noProof="0" dirty="0">
              <a:solidFill>
                <a:schemeClr val="bg1"/>
              </a:solidFill>
            </a:endParaRPr>
          </a:p>
        </p:txBody>
      </p:sp>
    </p:spTree>
    <p:extLst>
      <p:ext uri="{BB962C8B-B14F-4D97-AF65-F5344CB8AC3E}">
        <p14:creationId xmlns:p14="http://schemas.microsoft.com/office/powerpoint/2010/main" val="211018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FFE818-42EF-481D-DF03-4CAB70A39EE3}"/>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13ABDCBE-2C5C-B238-D9F0-666E6F55EDB9}"/>
              </a:ext>
            </a:extLst>
          </p:cNvPr>
          <p:cNvSpPr>
            <a:spLocks noGrp="1"/>
          </p:cNvSpPr>
          <p:nvPr>
            <p:ph type="title"/>
          </p:nvPr>
        </p:nvSpPr>
        <p:spPr>
          <a:xfrm>
            <a:off x="266399" y="180000"/>
            <a:ext cx="11662075" cy="1080000"/>
          </a:xfrm>
        </p:spPr>
        <p:txBody>
          <a:bodyPr/>
          <a:lstStyle/>
          <a:p>
            <a:r>
              <a:rPr lang="en-US" noProof="0" dirty="0"/>
              <a:t>Methodology framework</a:t>
            </a:r>
          </a:p>
        </p:txBody>
      </p:sp>
      <p:sp>
        <p:nvSpPr>
          <p:cNvPr id="8" name="Segnaposto numero diapositiva 5">
            <a:extLst>
              <a:ext uri="{FF2B5EF4-FFF2-40B4-BE49-F238E27FC236}">
                <a16:creationId xmlns:a16="http://schemas.microsoft.com/office/drawing/2014/main" id="{99474C9B-A28F-DCF0-E502-92803A253979}"/>
              </a:ext>
            </a:extLst>
          </p:cNvPr>
          <p:cNvSpPr txBox="1">
            <a:spLocks/>
          </p:cNvSpPr>
          <p:nvPr/>
        </p:nvSpPr>
        <p:spPr>
          <a:xfrm>
            <a:off x="11596254" y="6422201"/>
            <a:ext cx="580505"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CE1BC846-4CA4-4F17-85C7-2D3B999B52D3}" type="slidenum">
              <a:rPr lang="en-US" sz="1400" noProof="0" smtClean="0">
                <a:solidFill>
                  <a:schemeClr val="bg1"/>
                </a:solidFill>
              </a:rPr>
              <a:pPr algn="r"/>
              <a:t>6</a:t>
            </a:fld>
            <a:endParaRPr lang="en-US" sz="1400" noProof="0" dirty="0">
              <a:solidFill>
                <a:schemeClr val="bg1"/>
              </a:solidFill>
            </a:endParaRPr>
          </a:p>
        </p:txBody>
      </p:sp>
      <p:pic>
        <p:nvPicPr>
          <p:cNvPr id="5" name="image23.png" descr="A diagram of a process&#10;&#10;AI-generated content may be incorrect.">
            <a:extLst>
              <a:ext uri="{FF2B5EF4-FFF2-40B4-BE49-F238E27FC236}">
                <a16:creationId xmlns:a16="http://schemas.microsoft.com/office/drawing/2014/main" id="{6F9F18A1-E709-B1EE-1A19-CA36288182BB}"/>
              </a:ext>
            </a:extLst>
          </p:cNvPr>
          <p:cNvPicPr/>
          <p:nvPr/>
        </p:nvPicPr>
        <p:blipFill>
          <a:blip r:embed="rId3"/>
          <a:srcRect t="31373" b="30274"/>
          <a:stretch>
            <a:fillRect/>
          </a:stretch>
        </p:blipFill>
        <p:spPr>
          <a:xfrm>
            <a:off x="1983042" y="1090870"/>
            <a:ext cx="7992384" cy="1795818"/>
          </a:xfrm>
          <a:prstGeom prst="rect">
            <a:avLst/>
          </a:prstGeom>
          <a:ln/>
        </p:spPr>
      </p:pic>
      <p:pic>
        <p:nvPicPr>
          <p:cNvPr id="6" name="image27.png">
            <a:extLst>
              <a:ext uri="{FF2B5EF4-FFF2-40B4-BE49-F238E27FC236}">
                <a16:creationId xmlns:a16="http://schemas.microsoft.com/office/drawing/2014/main" id="{F9ED522E-62C3-FCE6-68C6-3C154D2C82E3}"/>
              </a:ext>
            </a:extLst>
          </p:cNvPr>
          <p:cNvPicPr/>
          <p:nvPr/>
        </p:nvPicPr>
        <p:blipFill>
          <a:blip r:embed="rId4"/>
          <a:srcRect/>
          <a:stretch>
            <a:fillRect/>
          </a:stretch>
        </p:blipFill>
        <p:spPr>
          <a:xfrm>
            <a:off x="50211" y="4694673"/>
            <a:ext cx="2745091" cy="1174489"/>
          </a:xfrm>
          <a:prstGeom prst="rect">
            <a:avLst/>
          </a:prstGeom>
          <a:ln/>
        </p:spPr>
      </p:pic>
      <p:pic>
        <p:nvPicPr>
          <p:cNvPr id="9" name="image11.png">
            <a:extLst>
              <a:ext uri="{FF2B5EF4-FFF2-40B4-BE49-F238E27FC236}">
                <a16:creationId xmlns:a16="http://schemas.microsoft.com/office/drawing/2014/main" id="{795B0562-81B2-6519-183A-CE937A5FA3EB}"/>
              </a:ext>
            </a:extLst>
          </p:cNvPr>
          <p:cNvPicPr/>
          <p:nvPr/>
        </p:nvPicPr>
        <p:blipFill>
          <a:blip r:embed="rId5"/>
          <a:srcRect/>
          <a:stretch>
            <a:fillRect/>
          </a:stretch>
        </p:blipFill>
        <p:spPr>
          <a:xfrm>
            <a:off x="5930627" y="4433778"/>
            <a:ext cx="495819" cy="493894"/>
          </a:xfrm>
          <a:prstGeom prst="roundRect">
            <a:avLst>
              <a:gd name="adj" fmla="val 3327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Picture 9">
            <a:extLst>
              <a:ext uri="{FF2B5EF4-FFF2-40B4-BE49-F238E27FC236}">
                <a16:creationId xmlns:a16="http://schemas.microsoft.com/office/drawing/2014/main" id="{F7097179-584A-618B-97AC-765AB3D6EC3D}"/>
              </a:ext>
            </a:extLst>
          </p:cNvPr>
          <p:cNvPicPr>
            <a:picLocks noChangeAspect="1"/>
          </p:cNvPicPr>
          <p:nvPr/>
        </p:nvPicPr>
        <p:blipFill>
          <a:blip r:embed="rId6" cstate="print">
            <a:extLst>
              <a:ext uri="{28A0092B-C50C-407E-A947-70E740481C1C}">
                <a14:useLocalDpi xmlns:a14="http://schemas.microsoft.com/office/drawing/2010/main" val="0"/>
              </a:ext>
            </a:extLst>
          </a:blip>
          <a:srcRect b="56102"/>
          <a:stretch>
            <a:fillRect/>
          </a:stretch>
        </p:blipFill>
        <p:spPr bwMode="auto">
          <a:xfrm>
            <a:off x="5428931" y="5098026"/>
            <a:ext cx="1499213" cy="369894"/>
          </a:xfrm>
          <a:prstGeom prst="rect">
            <a:avLst/>
          </a:prstGeom>
          <a:noFill/>
        </p:spPr>
      </p:pic>
      <p:pic>
        <p:nvPicPr>
          <p:cNvPr id="11" name="Picture 2" descr="Fishbone Diagram | Purple Griffon">
            <a:extLst>
              <a:ext uri="{FF2B5EF4-FFF2-40B4-BE49-F238E27FC236}">
                <a16:creationId xmlns:a16="http://schemas.microsoft.com/office/drawing/2014/main" id="{5BF01A2D-FA4E-9728-31BD-A0761D3A970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67296" y="5584388"/>
            <a:ext cx="1029127" cy="46883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5BB3DB8D-CB2E-C582-FE89-5E72CB0EE6CB}"/>
              </a:ext>
            </a:extLst>
          </p:cNvPr>
          <p:cNvPicPr>
            <a:picLocks noChangeAspect="1"/>
          </p:cNvPicPr>
          <p:nvPr/>
        </p:nvPicPr>
        <p:blipFill>
          <a:blip r:embed="rId8"/>
          <a:stretch>
            <a:fillRect/>
          </a:stretch>
        </p:blipFill>
        <p:spPr>
          <a:xfrm>
            <a:off x="3449400" y="3212122"/>
            <a:ext cx="2031420" cy="868639"/>
          </a:xfrm>
          <a:prstGeom prst="rect">
            <a:avLst/>
          </a:prstGeom>
        </p:spPr>
      </p:pic>
      <p:pic>
        <p:nvPicPr>
          <p:cNvPr id="18" name="Picture 17">
            <a:extLst>
              <a:ext uri="{FF2B5EF4-FFF2-40B4-BE49-F238E27FC236}">
                <a16:creationId xmlns:a16="http://schemas.microsoft.com/office/drawing/2014/main" id="{622BF2E1-B57A-2EB8-88BB-D85ED96396FC}"/>
              </a:ext>
            </a:extLst>
          </p:cNvPr>
          <p:cNvPicPr>
            <a:picLocks noChangeAspect="1"/>
          </p:cNvPicPr>
          <p:nvPr/>
        </p:nvPicPr>
        <p:blipFill>
          <a:blip r:embed="rId8"/>
          <a:stretch>
            <a:fillRect/>
          </a:stretch>
        </p:blipFill>
        <p:spPr>
          <a:xfrm>
            <a:off x="6928144" y="3234732"/>
            <a:ext cx="2031420" cy="868639"/>
          </a:xfrm>
          <a:prstGeom prst="rect">
            <a:avLst/>
          </a:prstGeom>
        </p:spPr>
      </p:pic>
      <p:pic>
        <p:nvPicPr>
          <p:cNvPr id="19" name="Picture 18">
            <a:extLst>
              <a:ext uri="{FF2B5EF4-FFF2-40B4-BE49-F238E27FC236}">
                <a16:creationId xmlns:a16="http://schemas.microsoft.com/office/drawing/2014/main" id="{D36FA026-A421-EB15-D83C-8EA2519C31F5}"/>
              </a:ext>
            </a:extLst>
          </p:cNvPr>
          <p:cNvPicPr>
            <a:picLocks noChangeAspect="1"/>
          </p:cNvPicPr>
          <p:nvPr/>
        </p:nvPicPr>
        <p:blipFill>
          <a:blip r:embed="rId9"/>
          <a:srcRect l="44529" t="32708" r="5771" b="23870"/>
          <a:stretch>
            <a:fillRect/>
          </a:stretch>
        </p:blipFill>
        <p:spPr>
          <a:xfrm>
            <a:off x="10272611" y="4886703"/>
            <a:ext cx="1613895" cy="790427"/>
          </a:xfrm>
          <a:prstGeom prst="rect">
            <a:avLst/>
          </a:prstGeom>
        </p:spPr>
      </p:pic>
      <p:cxnSp>
        <p:nvCxnSpPr>
          <p:cNvPr id="21" name="Straight Arrow Connector 20">
            <a:extLst>
              <a:ext uri="{FF2B5EF4-FFF2-40B4-BE49-F238E27FC236}">
                <a16:creationId xmlns:a16="http://schemas.microsoft.com/office/drawing/2014/main" id="{BACC5B31-FF9D-A770-4EEB-B7B11C92DDEE}"/>
              </a:ext>
            </a:extLst>
          </p:cNvPr>
          <p:cNvCxnSpPr>
            <a:cxnSpLocks/>
            <a:endCxn id="6" idx="0"/>
          </p:cNvCxnSpPr>
          <p:nvPr/>
        </p:nvCxnSpPr>
        <p:spPr>
          <a:xfrm flipH="1">
            <a:off x="1422757" y="2543446"/>
            <a:ext cx="1372545" cy="21512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A18F43E7-DCE8-6CAC-CF1C-741B618B29C1}"/>
              </a:ext>
            </a:extLst>
          </p:cNvPr>
          <p:cNvCxnSpPr>
            <a:cxnSpLocks/>
            <a:endCxn id="13" idx="0"/>
          </p:cNvCxnSpPr>
          <p:nvPr/>
        </p:nvCxnSpPr>
        <p:spPr>
          <a:xfrm flipH="1">
            <a:off x="4465110" y="2601824"/>
            <a:ext cx="107023" cy="6102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54B44F88-23FD-F8C7-A26D-4ED495D290CB}"/>
              </a:ext>
            </a:extLst>
          </p:cNvPr>
          <p:cNvCxnSpPr>
            <a:cxnSpLocks/>
            <a:endCxn id="9" idx="0"/>
          </p:cNvCxnSpPr>
          <p:nvPr/>
        </p:nvCxnSpPr>
        <p:spPr>
          <a:xfrm>
            <a:off x="6158430" y="2601824"/>
            <a:ext cx="20107" cy="18319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0FCEA38-50A3-E2C6-5FAE-86B4AE15146C}"/>
              </a:ext>
            </a:extLst>
          </p:cNvPr>
          <p:cNvCxnSpPr>
            <a:cxnSpLocks/>
            <a:endCxn id="18" idx="0"/>
          </p:cNvCxnSpPr>
          <p:nvPr/>
        </p:nvCxnSpPr>
        <p:spPr>
          <a:xfrm>
            <a:off x="7861554" y="2641257"/>
            <a:ext cx="82300" cy="5934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DA22B95A-1B86-AC92-4273-0D1C9333BCD4}"/>
              </a:ext>
            </a:extLst>
          </p:cNvPr>
          <p:cNvCxnSpPr>
            <a:cxnSpLocks/>
            <a:endCxn id="19" idx="0"/>
          </p:cNvCxnSpPr>
          <p:nvPr/>
        </p:nvCxnSpPr>
        <p:spPr>
          <a:xfrm>
            <a:off x="9523004" y="2543446"/>
            <a:ext cx="1556555" cy="2343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Segnaposto piè di pagina 4">
            <a:extLst>
              <a:ext uri="{FF2B5EF4-FFF2-40B4-BE49-F238E27FC236}">
                <a16:creationId xmlns:a16="http://schemas.microsoft.com/office/drawing/2014/main" id="{B6C33D50-B628-9A35-9A2C-87C7365BE3A8}"/>
              </a:ext>
            </a:extLst>
          </p:cNvPr>
          <p:cNvSpPr txBox="1">
            <a:spLocks/>
          </p:cNvSpPr>
          <p:nvPr/>
        </p:nvSpPr>
        <p:spPr>
          <a:xfrm>
            <a:off x="1371599" y="6422837"/>
            <a:ext cx="10359957"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noProof="0" dirty="0">
                <a:solidFill>
                  <a:schemeClr val="bg1"/>
                </a:solidFill>
              </a:rPr>
              <a:t>Angel Benitez – </a:t>
            </a:r>
            <a:r>
              <a:rPr lang="en-US" sz="1200" dirty="0" err="1">
                <a:solidFill>
                  <a:schemeClr val="bg1"/>
                </a:solidFill>
              </a:rPr>
              <a:t>Aplication</a:t>
            </a:r>
            <a:r>
              <a:rPr lang="en-US" sz="1200" dirty="0">
                <a:solidFill>
                  <a:schemeClr val="bg1"/>
                </a:solidFill>
              </a:rPr>
              <a:t> of Value Stream Mapping in High-Mix Low-Volume (HMLV) Manufacturing</a:t>
            </a:r>
            <a:endParaRPr lang="en-US" sz="1050" dirty="0">
              <a:solidFill>
                <a:schemeClr val="bg1"/>
              </a:solidFill>
            </a:endParaRPr>
          </a:p>
          <a:p>
            <a:endParaRPr lang="en-US" sz="1200" noProof="0" dirty="0">
              <a:solidFill>
                <a:schemeClr val="bg1"/>
              </a:solidFill>
            </a:endParaRPr>
          </a:p>
        </p:txBody>
      </p:sp>
    </p:spTree>
    <p:extLst>
      <p:ext uri="{BB962C8B-B14F-4D97-AF65-F5344CB8AC3E}">
        <p14:creationId xmlns:p14="http://schemas.microsoft.com/office/powerpoint/2010/main" val="666352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A10C85-B9A9-C370-AC7D-FBD0D18F60BC}"/>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B746291A-CB5E-8B17-4F9A-7919E25802B9}"/>
              </a:ext>
            </a:extLst>
          </p:cNvPr>
          <p:cNvSpPr>
            <a:spLocks noGrp="1"/>
          </p:cNvSpPr>
          <p:nvPr>
            <p:ph type="title"/>
          </p:nvPr>
        </p:nvSpPr>
        <p:spPr>
          <a:xfrm>
            <a:off x="266399" y="180000"/>
            <a:ext cx="11662075" cy="1080000"/>
          </a:xfrm>
        </p:spPr>
        <p:txBody>
          <a:bodyPr/>
          <a:lstStyle/>
          <a:p>
            <a:r>
              <a:rPr lang="en-US" sz="3200" noProof="0" dirty="0"/>
              <a:t>Case study</a:t>
            </a:r>
            <a:r>
              <a:rPr lang="en-US" sz="3200" dirty="0"/>
              <a:t>: analysis and results</a:t>
            </a:r>
            <a:endParaRPr lang="en-US" sz="3200" noProof="0" dirty="0"/>
          </a:p>
        </p:txBody>
      </p:sp>
      <p:sp>
        <p:nvSpPr>
          <p:cNvPr id="3" name="Segnaposto testo 2">
            <a:extLst>
              <a:ext uri="{FF2B5EF4-FFF2-40B4-BE49-F238E27FC236}">
                <a16:creationId xmlns:a16="http://schemas.microsoft.com/office/drawing/2014/main" id="{3FE888BD-01A5-5E48-A397-C4CE1D3FDFE8}"/>
              </a:ext>
            </a:extLst>
          </p:cNvPr>
          <p:cNvSpPr>
            <a:spLocks noGrp="1"/>
          </p:cNvSpPr>
          <p:nvPr>
            <p:ph type="body" sz="quarter" idx="10"/>
          </p:nvPr>
        </p:nvSpPr>
        <p:spPr>
          <a:xfrm>
            <a:off x="1227203" y="3935252"/>
            <a:ext cx="2698454" cy="605060"/>
          </a:xfrm>
        </p:spPr>
        <p:txBody>
          <a:bodyPr/>
          <a:lstStyle/>
          <a:p>
            <a:pPr algn="ctr"/>
            <a:r>
              <a:rPr lang="en-US" b="1" noProof="0" dirty="0">
                <a:solidFill>
                  <a:schemeClr val="tx1">
                    <a:lumMod val="95000"/>
                    <a:lumOff val="5000"/>
                  </a:schemeClr>
                </a:solidFill>
              </a:rPr>
              <a:t>The Company</a:t>
            </a:r>
          </a:p>
          <a:p>
            <a:pPr algn="ctr"/>
            <a:endParaRPr lang="en-US" b="1" noProof="0" dirty="0"/>
          </a:p>
        </p:txBody>
      </p:sp>
      <p:sp>
        <p:nvSpPr>
          <p:cNvPr id="8" name="Segnaposto numero diapositiva 5">
            <a:extLst>
              <a:ext uri="{FF2B5EF4-FFF2-40B4-BE49-F238E27FC236}">
                <a16:creationId xmlns:a16="http://schemas.microsoft.com/office/drawing/2014/main" id="{5F0B9E82-B980-C3ED-7CE4-0C11F21E5F39}"/>
              </a:ext>
            </a:extLst>
          </p:cNvPr>
          <p:cNvSpPr txBox="1">
            <a:spLocks/>
          </p:cNvSpPr>
          <p:nvPr/>
        </p:nvSpPr>
        <p:spPr>
          <a:xfrm>
            <a:off x="11596254" y="6422201"/>
            <a:ext cx="580505"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CE1BC846-4CA4-4F17-85C7-2D3B999B52D3}" type="slidenum">
              <a:rPr lang="en-US" sz="1400" noProof="0" smtClean="0">
                <a:solidFill>
                  <a:schemeClr val="bg1"/>
                </a:solidFill>
              </a:rPr>
              <a:pPr algn="r"/>
              <a:t>7</a:t>
            </a:fld>
            <a:endParaRPr lang="en-US" sz="1400" noProof="0" dirty="0">
              <a:solidFill>
                <a:schemeClr val="bg1"/>
              </a:solidFill>
            </a:endParaRPr>
          </a:p>
        </p:txBody>
      </p:sp>
      <p:pic>
        <p:nvPicPr>
          <p:cNvPr id="4" name="image24.png">
            <a:extLst>
              <a:ext uri="{FF2B5EF4-FFF2-40B4-BE49-F238E27FC236}">
                <a16:creationId xmlns:a16="http://schemas.microsoft.com/office/drawing/2014/main" id="{0B47FF0C-87AA-8B68-EA54-D40F3079E667}"/>
              </a:ext>
            </a:extLst>
          </p:cNvPr>
          <p:cNvPicPr/>
          <p:nvPr/>
        </p:nvPicPr>
        <p:blipFill>
          <a:blip r:embed="rId3"/>
          <a:srcRect l="28403" r="29183"/>
          <a:stretch>
            <a:fillRect/>
          </a:stretch>
        </p:blipFill>
        <p:spPr>
          <a:xfrm>
            <a:off x="1227203" y="2243530"/>
            <a:ext cx="2698453" cy="1691722"/>
          </a:xfrm>
          <a:prstGeom prst="rect">
            <a:avLst/>
          </a:prstGeom>
          <a:ln/>
        </p:spPr>
      </p:pic>
      <p:sp>
        <p:nvSpPr>
          <p:cNvPr id="11" name="Segnaposto testo 2">
            <a:extLst>
              <a:ext uri="{FF2B5EF4-FFF2-40B4-BE49-F238E27FC236}">
                <a16:creationId xmlns:a16="http://schemas.microsoft.com/office/drawing/2014/main" id="{9099FCA9-DB12-F77A-5CF8-0A2AB58D3FDB}"/>
              </a:ext>
            </a:extLst>
          </p:cNvPr>
          <p:cNvSpPr txBox="1">
            <a:spLocks/>
          </p:cNvSpPr>
          <p:nvPr/>
        </p:nvSpPr>
        <p:spPr>
          <a:xfrm>
            <a:off x="7080705" y="1346673"/>
            <a:ext cx="4421345" cy="60506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6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b="1" dirty="0">
                <a:solidFill>
                  <a:schemeClr val="tx1">
                    <a:lumMod val="95000"/>
                    <a:lumOff val="5000"/>
                  </a:schemeClr>
                </a:solidFill>
              </a:rPr>
              <a:t>Main product types</a:t>
            </a:r>
          </a:p>
          <a:p>
            <a:pPr algn="ctr"/>
            <a:endParaRPr lang="en-US" b="1" dirty="0"/>
          </a:p>
        </p:txBody>
      </p:sp>
      <p:sp>
        <p:nvSpPr>
          <p:cNvPr id="13" name="Segnaposto testo 2">
            <a:extLst>
              <a:ext uri="{FF2B5EF4-FFF2-40B4-BE49-F238E27FC236}">
                <a16:creationId xmlns:a16="http://schemas.microsoft.com/office/drawing/2014/main" id="{920C291D-D03B-48AB-9E92-DF082D0A1EF6}"/>
              </a:ext>
            </a:extLst>
          </p:cNvPr>
          <p:cNvSpPr txBox="1">
            <a:spLocks/>
          </p:cNvSpPr>
          <p:nvPr/>
        </p:nvSpPr>
        <p:spPr>
          <a:xfrm>
            <a:off x="7581415" y="2229416"/>
            <a:ext cx="995146" cy="412199"/>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6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dirty="0">
                <a:solidFill>
                  <a:schemeClr val="tx1">
                    <a:lumMod val="95000"/>
                    <a:lumOff val="5000"/>
                  </a:schemeClr>
                </a:solidFill>
              </a:rPr>
              <a:t>TRAP</a:t>
            </a:r>
          </a:p>
          <a:p>
            <a:pPr algn="ctr"/>
            <a:endParaRPr lang="en-US" dirty="0"/>
          </a:p>
        </p:txBody>
      </p:sp>
      <p:sp>
        <p:nvSpPr>
          <p:cNvPr id="14" name="Segnaposto testo 2">
            <a:extLst>
              <a:ext uri="{FF2B5EF4-FFF2-40B4-BE49-F238E27FC236}">
                <a16:creationId xmlns:a16="http://schemas.microsoft.com/office/drawing/2014/main" id="{939ADBD2-7515-763A-4A45-5F1D674DB5D8}"/>
              </a:ext>
            </a:extLst>
          </p:cNvPr>
          <p:cNvSpPr txBox="1">
            <a:spLocks/>
          </p:cNvSpPr>
          <p:nvPr/>
        </p:nvSpPr>
        <p:spPr>
          <a:xfrm>
            <a:off x="10182543" y="2229416"/>
            <a:ext cx="696973" cy="412199"/>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6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dirty="0">
                <a:solidFill>
                  <a:schemeClr val="tx1">
                    <a:lumMod val="95000"/>
                    <a:lumOff val="5000"/>
                  </a:schemeClr>
                </a:solidFill>
              </a:rPr>
              <a:t>CIL</a:t>
            </a:r>
          </a:p>
          <a:p>
            <a:pPr algn="ctr"/>
            <a:endParaRPr lang="en-US" dirty="0"/>
          </a:p>
        </p:txBody>
      </p:sp>
      <p:sp>
        <p:nvSpPr>
          <p:cNvPr id="15" name="Segnaposto testo 2">
            <a:extLst>
              <a:ext uri="{FF2B5EF4-FFF2-40B4-BE49-F238E27FC236}">
                <a16:creationId xmlns:a16="http://schemas.microsoft.com/office/drawing/2014/main" id="{75F21998-DB8E-B446-119F-CF6608E6D40C}"/>
              </a:ext>
            </a:extLst>
          </p:cNvPr>
          <p:cNvSpPr txBox="1">
            <a:spLocks/>
          </p:cNvSpPr>
          <p:nvPr/>
        </p:nvSpPr>
        <p:spPr>
          <a:xfrm>
            <a:off x="7498730" y="4291382"/>
            <a:ext cx="1091704" cy="412199"/>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6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dirty="0">
                <a:solidFill>
                  <a:schemeClr val="tx1">
                    <a:lumMod val="95000"/>
                    <a:lumOff val="5000"/>
                  </a:schemeClr>
                </a:solidFill>
              </a:rPr>
              <a:t>TAZZA</a:t>
            </a:r>
          </a:p>
          <a:p>
            <a:pPr algn="ctr"/>
            <a:endParaRPr lang="en-US" dirty="0"/>
          </a:p>
        </p:txBody>
      </p:sp>
      <p:sp>
        <p:nvSpPr>
          <p:cNvPr id="16" name="Segnaposto testo 2">
            <a:extLst>
              <a:ext uri="{FF2B5EF4-FFF2-40B4-BE49-F238E27FC236}">
                <a16:creationId xmlns:a16="http://schemas.microsoft.com/office/drawing/2014/main" id="{2EAB7E2E-2E75-5006-2EBE-EC6F41E0D845}"/>
              </a:ext>
            </a:extLst>
          </p:cNvPr>
          <p:cNvSpPr txBox="1">
            <a:spLocks/>
          </p:cNvSpPr>
          <p:nvPr/>
        </p:nvSpPr>
        <p:spPr>
          <a:xfrm>
            <a:off x="9946184" y="4291616"/>
            <a:ext cx="1192165" cy="487196"/>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6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dirty="0">
                <a:solidFill>
                  <a:schemeClr val="tx1">
                    <a:lumMod val="95000"/>
                    <a:lumOff val="5000"/>
                  </a:schemeClr>
                </a:solidFill>
              </a:rPr>
              <a:t>GOLA</a:t>
            </a:r>
          </a:p>
          <a:p>
            <a:pPr algn="ctr"/>
            <a:endParaRPr lang="en-US" dirty="0"/>
          </a:p>
        </p:txBody>
      </p:sp>
      <p:sp>
        <p:nvSpPr>
          <p:cNvPr id="17" name="Segnaposto piè di pagina 4">
            <a:extLst>
              <a:ext uri="{FF2B5EF4-FFF2-40B4-BE49-F238E27FC236}">
                <a16:creationId xmlns:a16="http://schemas.microsoft.com/office/drawing/2014/main" id="{A65FF05C-5464-FC69-3BE5-29D7C31645EC}"/>
              </a:ext>
            </a:extLst>
          </p:cNvPr>
          <p:cNvSpPr txBox="1">
            <a:spLocks/>
          </p:cNvSpPr>
          <p:nvPr/>
        </p:nvSpPr>
        <p:spPr>
          <a:xfrm>
            <a:off x="1371599" y="6422837"/>
            <a:ext cx="10359957"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noProof="0" dirty="0">
                <a:solidFill>
                  <a:schemeClr val="bg1"/>
                </a:solidFill>
              </a:rPr>
              <a:t>Angel Benitez – </a:t>
            </a:r>
            <a:r>
              <a:rPr lang="en-US" sz="1200" dirty="0">
                <a:solidFill>
                  <a:schemeClr val="bg1"/>
                </a:solidFill>
              </a:rPr>
              <a:t>Application of Value Stream Mapping in High-Mix Low-Volume (HMLV) Manufacturing</a:t>
            </a:r>
            <a:endParaRPr lang="en-US" sz="1050" dirty="0">
              <a:solidFill>
                <a:schemeClr val="bg1"/>
              </a:solidFill>
            </a:endParaRPr>
          </a:p>
          <a:p>
            <a:endParaRPr lang="en-US" sz="1200" noProof="0" dirty="0">
              <a:solidFill>
                <a:schemeClr val="bg1"/>
              </a:solidFill>
            </a:endParaRPr>
          </a:p>
        </p:txBody>
      </p:sp>
      <p:sp>
        <p:nvSpPr>
          <p:cNvPr id="18" name="TextBox 17">
            <a:extLst>
              <a:ext uri="{FF2B5EF4-FFF2-40B4-BE49-F238E27FC236}">
                <a16:creationId xmlns:a16="http://schemas.microsoft.com/office/drawing/2014/main" id="{6891B4A7-35BC-2721-F92E-3F3A903BA1FA}"/>
              </a:ext>
            </a:extLst>
          </p:cNvPr>
          <p:cNvSpPr txBox="1"/>
          <p:nvPr/>
        </p:nvSpPr>
        <p:spPr>
          <a:xfrm>
            <a:off x="1851711" y="4518915"/>
            <a:ext cx="1449436" cy="369332"/>
          </a:xfrm>
          <a:prstGeom prst="rect">
            <a:avLst/>
          </a:prstGeom>
          <a:noFill/>
        </p:spPr>
        <p:txBody>
          <a:bodyPr wrap="none" rtlCol="0">
            <a:spAutoFit/>
          </a:bodyPr>
          <a:lstStyle/>
          <a:p>
            <a:r>
              <a:rPr lang="en-US" i="1" dirty="0"/>
              <a:t>HMLV - ETO</a:t>
            </a:r>
          </a:p>
        </p:txBody>
      </p:sp>
      <p:pic>
        <p:nvPicPr>
          <p:cNvPr id="6" name="Imagen 5" descr="Imagen que contiene interior, tazón, tabla, mostrador&#10;&#10;El contenido generado por IA puede ser incorrecto.">
            <a:extLst>
              <a:ext uri="{FF2B5EF4-FFF2-40B4-BE49-F238E27FC236}">
                <a16:creationId xmlns:a16="http://schemas.microsoft.com/office/drawing/2014/main" id="{174CF52E-C5FF-6917-4467-1D49AB881B36}"/>
              </a:ext>
            </a:extLst>
          </p:cNvPr>
          <p:cNvPicPr>
            <a:picLocks noChangeAspect="1"/>
          </p:cNvPicPr>
          <p:nvPr/>
        </p:nvPicPr>
        <p:blipFill>
          <a:blip r:embed="rId4">
            <a:extLst>
              <a:ext uri="{28A0092B-C50C-407E-A947-70E740481C1C}">
                <a14:useLocalDpi xmlns:a14="http://schemas.microsoft.com/office/drawing/2010/main" val="0"/>
              </a:ext>
            </a:extLst>
          </a:blip>
          <a:srcRect l="7803" t="24388" r="14040" b="4810"/>
          <a:stretch>
            <a:fillRect/>
          </a:stretch>
        </p:blipFill>
        <p:spPr>
          <a:xfrm>
            <a:off x="9941196" y="4703581"/>
            <a:ext cx="1192165" cy="1440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Imagen 8" descr="Imagen que contiene coche, bicicleta, estacionado, reloj&#10;&#10;El contenido generado por IA puede ser incorrecto.">
            <a:extLst>
              <a:ext uri="{FF2B5EF4-FFF2-40B4-BE49-F238E27FC236}">
                <a16:creationId xmlns:a16="http://schemas.microsoft.com/office/drawing/2014/main" id="{D45F61A0-2204-4C41-F0C1-D109C6DD471C}"/>
              </a:ext>
            </a:extLst>
          </p:cNvPr>
          <p:cNvPicPr>
            <a:picLocks noChangeAspect="1"/>
          </p:cNvPicPr>
          <p:nvPr/>
        </p:nvPicPr>
        <p:blipFill>
          <a:blip r:embed="rId5">
            <a:extLst>
              <a:ext uri="{28A0092B-C50C-407E-A947-70E740481C1C}">
                <a14:useLocalDpi xmlns:a14="http://schemas.microsoft.com/office/drawing/2010/main" val="0"/>
              </a:ext>
            </a:extLst>
          </a:blip>
          <a:srcRect l="10356" t="22785" r="11219" b="10464"/>
          <a:stretch>
            <a:fillRect/>
          </a:stretch>
        </p:blipFill>
        <p:spPr>
          <a:xfrm>
            <a:off x="7432051" y="4717001"/>
            <a:ext cx="1268875" cy="1440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Imagen 11" descr="Imagen que contiene interior, bicicleta, tabla, altavoz&#10;&#10;El contenido generado por IA puede ser incorrecto.">
            <a:extLst>
              <a:ext uri="{FF2B5EF4-FFF2-40B4-BE49-F238E27FC236}">
                <a16:creationId xmlns:a16="http://schemas.microsoft.com/office/drawing/2014/main" id="{B303B343-6451-2427-F822-0D087DC404CD}"/>
              </a:ext>
            </a:extLst>
          </p:cNvPr>
          <p:cNvPicPr>
            <a:picLocks noChangeAspect="1"/>
          </p:cNvPicPr>
          <p:nvPr/>
        </p:nvPicPr>
        <p:blipFill>
          <a:blip r:embed="rId6">
            <a:extLst>
              <a:ext uri="{28A0092B-C50C-407E-A947-70E740481C1C}">
                <a14:useLocalDpi xmlns:a14="http://schemas.microsoft.com/office/drawing/2010/main" val="0"/>
              </a:ext>
            </a:extLst>
          </a:blip>
          <a:srcRect l="10305" t="26160" r="19320" b="4220"/>
          <a:stretch>
            <a:fillRect/>
          </a:stretch>
        </p:blipFill>
        <p:spPr>
          <a:xfrm>
            <a:off x="7520636" y="2655035"/>
            <a:ext cx="1091704" cy="1440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 name="Imagen 19" descr="Imagen que contiene estructuras metálicas, equipo, grande, tabla&#10;&#10;El contenido generado por IA puede ser incorrecto.">
            <a:extLst>
              <a:ext uri="{FF2B5EF4-FFF2-40B4-BE49-F238E27FC236}">
                <a16:creationId xmlns:a16="http://schemas.microsoft.com/office/drawing/2014/main" id="{14AB6397-7AE3-B0FC-F81F-DD60E2700D71}"/>
              </a:ext>
            </a:extLst>
          </p:cNvPr>
          <p:cNvPicPr>
            <a:picLocks noChangeAspect="1"/>
          </p:cNvPicPr>
          <p:nvPr/>
        </p:nvPicPr>
        <p:blipFill>
          <a:blip r:embed="rId7">
            <a:extLst>
              <a:ext uri="{28A0092B-C50C-407E-A947-70E740481C1C}">
                <a14:useLocalDpi xmlns:a14="http://schemas.microsoft.com/office/drawing/2010/main" val="0"/>
              </a:ext>
            </a:extLst>
          </a:blip>
          <a:srcRect l="10305" t="10222" r="9643" b="7342"/>
          <a:stretch>
            <a:fillRect/>
          </a:stretch>
        </p:blipFill>
        <p:spPr>
          <a:xfrm>
            <a:off x="10025809" y="2643467"/>
            <a:ext cx="1048749" cy="1440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162248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A9AA99-8BEA-7E4F-36E9-8E69592C03B3}"/>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DB7544FF-FF28-D5D1-EE17-D92D0899ABEF}"/>
              </a:ext>
            </a:extLst>
          </p:cNvPr>
          <p:cNvSpPr>
            <a:spLocks noGrp="1"/>
          </p:cNvSpPr>
          <p:nvPr>
            <p:ph type="title"/>
          </p:nvPr>
        </p:nvSpPr>
        <p:spPr>
          <a:xfrm>
            <a:off x="266399" y="180000"/>
            <a:ext cx="11662075" cy="1080000"/>
          </a:xfrm>
        </p:spPr>
        <p:txBody>
          <a:bodyPr/>
          <a:lstStyle/>
          <a:p>
            <a:r>
              <a:rPr lang="en-US" sz="3200" noProof="0" dirty="0"/>
              <a:t>Case study</a:t>
            </a:r>
            <a:r>
              <a:rPr lang="en-US" sz="3200" dirty="0"/>
              <a:t>: analysis and results</a:t>
            </a:r>
            <a:endParaRPr lang="en-US" sz="3200" noProof="0" dirty="0"/>
          </a:p>
        </p:txBody>
      </p:sp>
      <p:sp>
        <p:nvSpPr>
          <p:cNvPr id="8" name="Segnaposto numero diapositiva 5">
            <a:extLst>
              <a:ext uri="{FF2B5EF4-FFF2-40B4-BE49-F238E27FC236}">
                <a16:creationId xmlns:a16="http://schemas.microsoft.com/office/drawing/2014/main" id="{A8686063-2552-1056-DB59-12BFF4A4B3B8}"/>
              </a:ext>
            </a:extLst>
          </p:cNvPr>
          <p:cNvSpPr txBox="1">
            <a:spLocks/>
          </p:cNvSpPr>
          <p:nvPr/>
        </p:nvSpPr>
        <p:spPr>
          <a:xfrm>
            <a:off x="11596254" y="6422201"/>
            <a:ext cx="580505"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CE1BC846-4CA4-4F17-85C7-2D3B999B52D3}" type="slidenum">
              <a:rPr lang="en-US" sz="1400" noProof="0" smtClean="0">
                <a:solidFill>
                  <a:schemeClr val="bg1"/>
                </a:solidFill>
              </a:rPr>
              <a:pPr algn="r"/>
              <a:t>8</a:t>
            </a:fld>
            <a:endParaRPr lang="en-US" sz="1400" noProof="0" dirty="0">
              <a:solidFill>
                <a:schemeClr val="bg1"/>
              </a:solidFill>
            </a:endParaRPr>
          </a:p>
        </p:txBody>
      </p:sp>
      <p:sp>
        <p:nvSpPr>
          <p:cNvPr id="11" name="Segnaposto testo 2">
            <a:extLst>
              <a:ext uri="{FF2B5EF4-FFF2-40B4-BE49-F238E27FC236}">
                <a16:creationId xmlns:a16="http://schemas.microsoft.com/office/drawing/2014/main" id="{30B87109-61CE-6231-075B-DD9D74995D6B}"/>
              </a:ext>
            </a:extLst>
          </p:cNvPr>
          <p:cNvSpPr txBox="1">
            <a:spLocks/>
          </p:cNvSpPr>
          <p:nvPr/>
        </p:nvSpPr>
        <p:spPr>
          <a:xfrm>
            <a:off x="4076772" y="1172776"/>
            <a:ext cx="3978618" cy="605060"/>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6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b="1" dirty="0">
                <a:solidFill>
                  <a:schemeClr val="tx1">
                    <a:lumMod val="95000"/>
                    <a:lumOff val="5000"/>
                  </a:schemeClr>
                </a:solidFill>
              </a:rPr>
              <a:t>Production proportion</a:t>
            </a:r>
          </a:p>
        </p:txBody>
      </p:sp>
      <p:sp>
        <p:nvSpPr>
          <p:cNvPr id="17" name="Segnaposto piè di pagina 4">
            <a:extLst>
              <a:ext uri="{FF2B5EF4-FFF2-40B4-BE49-F238E27FC236}">
                <a16:creationId xmlns:a16="http://schemas.microsoft.com/office/drawing/2014/main" id="{1BBFA022-88C9-3A41-7021-795B951D5AE5}"/>
              </a:ext>
            </a:extLst>
          </p:cNvPr>
          <p:cNvSpPr txBox="1">
            <a:spLocks/>
          </p:cNvSpPr>
          <p:nvPr/>
        </p:nvSpPr>
        <p:spPr>
          <a:xfrm>
            <a:off x="1371599" y="6422837"/>
            <a:ext cx="10359957"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noProof="0" dirty="0">
                <a:solidFill>
                  <a:schemeClr val="bg1"/>
                </a:solidFill>
              </a:rPr>
              <a:t>Angel Benitez – </a:t>
            </a:r>
            <a:r>
              <a:rPr lang="en-US" sz="1200" dirty="0">
                <a:solidFill>
                  <a:schemeClr val="bg1"/>
                </a:solidFill>
              </a:rPr>
              <a:t>Application of Value Stream Mapping in High-Mix Low-Volume (HMLV) Manufacturing</a:t>
            </a:r>
            <a:endParaRPr lang="en-US" sz="1050" dirty="0">
              <a:solidFill>
                <a:schemeClr val="bg1"/>
              </a:solidFill>
            </a:endParaRPr>
          </a:p>
          <a:p>
            <a:endParaRPr lang="en-US" sz="1200" noProof="0" dirty="0">
              <a:solidFill>
                <a:schemeClr val="bg1"/>
              </a:solidFill>
            </a:endParaRPr>
          </a:p>
        </p:txBody>
      </p:sp>
      <p:pic>
        <p:nvPicPr>
          <p:cNvPr id="9" name="image14.png">
            <a:extLst>
              <a:ext uri="{FF2B5EF4-FFF2-40B4-BE49-F238E27FC236}">
                <a16:creationId xmlns:a16="http://schemas.microsoft.com/office/drawing/2014/main" id="{BE39A91D-3BE6-3CBD-8EB3-014F2457F949}"/>
              </a:ext>
            </a:extLst>
          </p:cNvPr>
          <p:cNvPicPr/>
          <p:nvPr/>
        </p:nvPicPr>
        <p:blipFill>
          <a:blip r:embed="rId3"/>
          <a:srcRect l="22702" t="13575" r="23635" b="7103"/>
          <a:stretch>
            <a:fillRect/>
          </a:stretch>
        </p:blipFill>
        <p:spPr>
          <a:xfrm>
            <a:off x="904671" y="2067664"/>
            <a:ext cx="3960000" cy="3960000"/>
          </a:xfrm>
          <a:prstGeom prst="rect">
            <a:avLst/>
          </a:prstGeom>
          <a:ln/>
        </p:spPr>
      </p:pic>
      <p:pic>
        <p:nvPicPr>
          <p:cNvPr id="10" name="image16.png">
            <a:extLst>
              <a:ext uri="{FF2B5EF4-FFF2-40B4-BE49-F238E27FC236}">
                <a16:creationId xmlns:a16="http://schemas.microsoft.com/office/drawing/2014/main" id="{6AD8B842-2F50-2B8F-37A3-AA4EB475DF0A}"/>
              </a:ext>
            </a:extLst>
          </p:cNvPr>
          <p:cNvPicPr/>
          <p:nvPr/>
        </p:nvPicPr>
        <p:blipFill>
          <a:blip r:embed="rId4"/>
          <a:srcRect t="12822"/>
          <a:stretch>
            <a:fillRect/>
          </a:stretch>
        </p:blipFill>
        <p:spPr>
          <a:xfrm>
            <a:off x="6691408" y="2857207"/>
            <a:ext cx="4904846" cy="2380913"/>
          </a:xfrm>
          <a:prstGeom prst="rect">
            <a:avLst/>
          </a:prstGeom>
          <a:ln/>
        </p:spPr>
      </p:pic>
    </p:spTree>
    <p:extLst>
      <p:ext uri="{BB962C8B-B14F-4D97-AF65-F5344CB8AC3E}">
        <p14:creationId xmlns:p14="http://schemas.microsoft.com/office/powerpoint/2010/main" val="2790155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85E1F7-B2EF-6E83-D459-E0D0FC2F830D}"/>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356CB41-ACB5-AB00-5CDD-D211B0A45175}"/>
              </a:ext>
            </a:extLst>
          </p:cNvPr>
          <p:cNvSpPr>
            <a:spLocks noGrp="1"/>
          </p:cNvSpPr>
          <p:nvPr>
            <p:ph type="title"/>
          </p:nvPr>
        </p:nvSpPr>
        <p:spPr>
          <a:xfrm>
            <a:off x="266399" y="180000"/>
            <a:ext cx="11662075" cy="1080000"/>
          </a:xfrm>
        </p:spPr>
        <p:txBody>
          <a:bodyPr/>
          <a:lstStyle/>
          <a:p>
            <a:r>
              <a:rPr lang="en-US" sz="3200" noProof="0" dirty="0"/>
              <a:t>Case study</a:t>
            </a:r>
            <a:r>
              <a:rPr lang="en-US" sz="3200" dirty="0"/>
              <a:t>: analysis and results</a:t>
            </a:r>
            <a:endParaRPr lang="en-US" sz="3200" noProof="0" dirty="0"/>
          </a:p>
        </p:txBody>
      </p:sp>
      <p:sp>
        <p:nvSpPr>
          <p:cNvPr id="8" name="Segnaposto numero diapositiva 5">
            <a:extLst>
              <a:ext uri="{FF2B5EF4-FFF2-40B4-BE49-F238E27FC236}">
                <a16:creationId xmlns:a16="http://schemas.microsoft.com/office/drawing/2014/main" id="{4946EDF1-526F-4C77-09F6-7E9BCF8D1CC4}"/>
              </a:ext>
            </a:extLst>
          </p:cNvPr>
          <p:cNvSpPr txBox="1">
            <a:spLocks/>
          </p:cNvSpPr>
          <p:nvPr/>
        </p:nvSpPr>
        <p:spPr>
          <a:xfrm>
            <a:off x="11596254" y="6422201"/>
            <a:ext cx="580505"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CE1BC846-4CA4-4F17-85C7-2D3B999B52D3}" type="slidenum">
              <a:rPr lang="en-US" sz="1400" noProof="0" smtClean="0">
                <a:solidFill>
                  <a:schemeClr val="bg1"/>
                </a:solidFill>
              </a:rPr>
              <a:pPr algn="r"/>
              <a:t>9</a:t>
            </a:fld>
            <a:endParaRPr lang="en-US" sz="1400" noProof="0" dirty="0">
              <a:solidFill>
                <a:schemeClr val="bg1"/>
              </a:solidFill>
            </a:endParaRPr>
          </a:p>
        </p:txBody>
      </p:sp>
      <p:sp>
        <p:nvSpPr>
          <p:cNvPr id="17" name="Segnaposto piè di pagina 4">
            <a:extLst>
              <a:ext uri="{FF2B5EF4-FFF2-40B4-BE49-F238E27FC236}">
                <a16:creationId xmlns:a16="http://schemas.microsoft.com/office/drawing/2014/main" id="{BE1CAA30-CD89-65CB-6139-FD2DBAE9053B}"/>
              </a:ext>
            </a:extLst>
          </p:cNvPr>
          <p:cNvSpPr txBox="1">
            <a:spLocks/>
          </p:cNvSpPr>
          <p:nvPr/>
        </p:nvSpPr>
        <p:spPr>
          <a:xfrm>
            <a:off x="1371599" y="6422837"/>
            <a:ext cx="10359957"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noProof="0" dirty="0">
                <a:solidFill>
                  <a:schemeClr val="bg1"/>
                </a:solidFill>
              </a:rPr>
              <a:t>Angel Benitez – </a:t>
            </a:r>
            <a:r>
              <a:rPr lang="en-US" sz="1200" dirty="0">
                <a:solidFill>
                  <a:schemeClr val="bg1"/>
                </a:solidFill>
              </a:rPr>
              <a:t>Application of Value Stream Mapping in High-Mix Low-Volume (HMLV) Manufacturing</a:t>
            </a:r>
            <a:endParaRPr lang="en-US" sz="1050" dirty="0">
              <a:solidFill>
                <a:schemeClr val="bg1"/>
              </a:solidFill>
            </a:endParaRPr>
          </a:p>
          <a:p>
            <a:endParaRPr lang="en-US" sz="1200" noProof="0" dirty="0">
              <a:solidFill>
                <a:schemeClr val="bg1"/>
              </a:solidFill>
            </a:endParaRPr>
          </a:p>
        </p:txBody>
      </p:sp>
      <p:pic>
        <p:nvPicPr>
          <p:cNvPr id="12" name="image13.png">
            <a:extLst>
              <a:ext uri="{FF2B5EF4-FFF2-40B4-BE49-F238E27FC236}">
                <a16:creationId xmlns:a16="http://schemas.microsoft.com/office/drawing/2014/main" id="{F74B6C75-1A48-FCB8-EB20-2EE63F01C322}"/>
              </a:ext>
            </a:extLst>
          </p:cNvPr>
          <p:cNvPicPr/>
          <p:nvPr/>
        </p:nvPicPr>
        <p:blipFill>
          <a:blip r:embed="rId3"/>
          <a:srcRect/>
          <a:stretch>
            <a:fillRect/>
          </a:stretch>
        </p:blipFill>
        <p:spPr>
          <a:xfrm>
            <a:off x="392858" y="2846540"/>
            <a:ext cx="6601329" cy="2830749"/>
          </a:xfrm>
          <a:prstGeom prst="rect">
            <a:avLst/>
          </a:prstGeom>
          <a:ln/>
        </p:spPr>
      </p:pic>
      <p:graphicFrame>
        <p:nvGraphicFramePr>
          <p:cNvPr id="21" name="Table 20">
            <a:extLst>
              <a:ext uri="{FF2B5EF4-FFF2-40B4-BE49-F238E27FC236}">
                <a16:creationId xmlns:a16="http://schemas.microsoft.com/office/drawing/2014/main" id="{1B53F884-D49E-8889-2DE4-733A43D00609}"/>
              </a:ext>
            </a:extLst>
          </p:cNvPr>
          <p:cNvGraphicFramePr>
            <a:graphicFrameLocks noGrp="1"/>
          </p:cNvGraphicFramePr>
          <p:nvPr>
            <p:extLst>
              <p:ext uri="{D42A27DB-BD31-4B8C-83A1-F6EECF244321}">
                <p14:modId xmlns:p14="http://schemas.microsoft.com/office/powerpoint/2010/main" val="3418561526"/>
              </p:ext>
            </p:extLst>
          </p:nvPr>
        </p:nvGraphicFramePr>
        <p:xfrm>
          <a:off x="7851106" y="2846540"/>
          <a:ext cx="3745148" cy="2680884"/>
        </p:xfrm>
        <a:graphic>
          <a:graphicData uri="http://schemas.openxmlformats.org/drawingml/2006/table">
            <a:tbl>
              <a:tblPr bandRow="1"/>
              <a:tblGrid>
                <a:gridCol w="1578134">
                  <a:extLst>
                    <a:ext uri="{9D8B030D-6E8A-4147-A177-3AD203B41FA5}">
                      <a16:colId xmlns:a16="http://schemas.microsoft.com/office/drawing/2014/main" val="2365391876"/>
                    </a:ext>
                  </a:extLst>
                </a:gridCol>
                <a:gridCol w="958695">
                  <a:extLst>
                    <a:ext uri="{9D8B030D-6E8A-4147-A177-3AD203B41FA5}">
                      <a16:colId xmlns:a16="http://schemas.microsoft.com/office/drawing/2014/main" val="1071321114"/>
                    </a:ext>
                  </a:extLst>
                </a:gridCol>
                <a:gridCol w="1208319">
                  <a:extLst>
                    <a:ext uri="{9D8B030D-6E8A-4147-A177-3AD203B41FA5}">
                      <a16:colId xmlns:a16="http://schemas.microsoft.com/office/drawing/2014/main" val="3771060597"/>
                    </a:ext>
                  </a:extLst>
                </a:gridCol>
              </a:tblGrid>
              <a:tr h="297876">
                <a:tc>
                  <a:txBody>
                    <a:bodyPr/>
                    <a:lstStyle/>
                    <a:p>
                      <a:pPr algn="ctr">
                        <a:buNone/>
                      </a:pPr>
                      <a:r>
                        <a:rPr lang="en-US" sz="1200" b="1" dirty="0">
                          <a:solidFill>
                            <a:srgbClr val="FFFFFF"/>
                          </a:solidFill>
                          <a:effectLst/>
                          <a:latin typeface="Times New Roman" panose="02020603050405020304" pitchFamily="18" charset="0"/>
                          <a:ea typeface="Times New Roman" panose="02020603050405020304" pitchFamily="18" charset="0"/>
                        </a:rPr>
                        <a:t>Product</a:t>
                      </a:r>
                      <a:endParaRPr lang="en-US"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E75B5"/>
                    </a:solidFill>
                  </a:tcPr>
                </a:tc>
                <a:tc>
                  <a:txBody>
                    <a:bodyPr/>
                    <a:lstStyle/>
                    <a:p>
                      <a:pPr algn="ctr">
                        <a:buNone/>
                      </a:pPr>
                      <a:r>
                        <a:rPr lang="en-US" sz="1200" b="1" dirty="0">
                          <a:solidFill>
                            <a:srgbClr val="FFFFFF"/>
                          </a:solidFill>
                          <a:effectLst/>
                          <a:latin typeface="Times New Roman" panose="02020603050405020304" pitchFamily="18" charset="0"/>
                          <a:ea typeface="Times New Roman" panose="02020603050405020304" pitchFamily="18" charset="0"/>
                        </a:rPr>
                        <a:t>Steps</a:t>
                      </a:r>
                      <a:endParaRPr lang="en-US"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E75B5"/>
                    </a:solidFill>
                  </a:tcPr>
                </a:tc>
                <a:tc>
                  <a:txBody>
                    <a:bodyPr/>
                    <a:lstStyle/>
                    <a:p>
                      <a:pPr algn="ctr">
                        <a:buNone/>
                      </a:pPr>
                      <a:r>
                        <a:rPr lang="en-US" sz="1200" b="1">
                          <a:solidFill>
                            <a:srgbClr val="FFFFFF"/>
                          </a:solidFill>
                          <a:effectLst/>
                          <a:latin typeface="Times New Roman" panose="02020603050405020304" pitchFamily="18" charset="0"/>
                          <a:ea typeface="Times New Roman" panose="02020603050405020304" pitchFamily="18" charset="0"/>
                        </a:rPr>
                        <a:t>Affinity</a:t>
                      </a:r>
                      <a:endParaRPr lang="en-US" sz="12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E75B5"/>
                    </a:solidFill>
                  </a:tcPr>
                </a:tc>
                <a:extLst>
                  <a:ext uri="{0D108BD9-81ED-4DB2-BD59-A6C34878D82A}">
                    <a16:rowId xmlns:a16="http://schemas.microsoft.com/office/drawing/2014/main" val="1869197767"/>
                  </a:ext>
                </a:extLst>
              </a:tr>
              <a:tr h="297876">
                <a:tc>
                  <a:txBody>
                    <a:bodyPr/>
                    <a:lstStyle/>
                    <a:p>
                      <a:pPr algn="just">
                        <a:buNone/>
                      </a:pPr>
                      <a:r>
                        <a:rPr lang="en-US" sz="1000" dirty="0">
                          <a:effectLst/>
                          <a:latin typeface="Times New Roman" panose="02020603050405020304" pitchFamily="18" charset="0"/>
                          <a:ea typeface="Times New Roman" panose="02020603050405020304" pitchFamily="18" charset="0"/>
                        </a:rPr>
                        <a:t>TRAP100-150</a:t>
                      </a:r>
                      <a:endParaRPr lang="en-US"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US" sz="1200" dirty="0">
                          <a:effectLst/>
                          <a:latin typeface="Times New Roman" panose="02020603050405020304" pitchFamily="18" charset="0"/>
                          <a:ea typeface="Times New Roman" panose="02020603050405020304" pitchFamily="18" charset="0"/>
                        </a:rPr>
                        <a:t>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US" sz="1200">
                          <a:effectLst/>
                          <a:latin typeface="Times New Roman" panose="02020603050405020304" pitchFamily="18" charset="0"/>
                          <a:ea typeface="Times New Roman" panose="02020603050405020304" pitchFamily="18"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06855034"/>
                  </a:ext>
                </a:extLst>
              </a:tr>
              <a:tr h="297876">
                <a:tc>
                  <a:txBody>
                    <a:bodyPr/>
                    <a:lstStyle/>
                    <a:p>
                      <a:pPr algn="just">
                        <a:buNone/>
                      </a:pPr>
                      <a:r>
                        <a:rPr lang="en-US" sz="1000" dirty="0">
                          <a:effectLst/>
                          <a:latin typeface="Times New Roman" panose="02020603050405020304" pitchFamily="18" charset="0"/>
                          <a:ea typeface="Times New Roman" panose="02020603050405020304" pitchFamily="18" charset="0"/>
                        </a:rPr>
                        <a:t>TRAP200</a:t>
                      </a:r>
                      <a:endParaRPr lang="en-US"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US" sz="1200" dirty="0">
                          <a:effectLst/>
                          <a:latin typeface="Times New Roman" panose="02020603050405020304" pitchFamily="18" charset="0"/>
                          <a:ea typeface="Times New Roman" panose="02020603050405020304" pitchFamily="18" charset="0"/>
                        </a:rPr>
                        <a:t>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US" sz="1200" dirty="0">
                          <a:effectLst/>
                          <a:latin typeface="Times New Roman" panose="02020603050405020304" pitchFamily="18" charset="0"/>
                          <a:ea typeface="Times New Roman" panose="02020603050405020304" pitchFamily="18" charset="0"/>
                        </a:rPr>
                        <a:t>88%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79973226"/>
                  </a:ext>
                </a:extLst>
              </a:tr>
              <a:tr h="297876">
                <a:tc>
                  <a:txBody>
                    <a:bodyPr/>
                    <a:lstStyle/>
                    <a:p>
                      <a:pPr algn="just">
                        <a:buNone/>
                      </a:pPr>
                      <a:r>
                        <a:rPr lang="en-US" sz="1000" dirty="0">
                          <a:effectLst/>
                          <a:latin typeface="Times New Roman" panose="02020603050405020304" pitchFamily="18" charset="0"/>
                          <a:ea typeface="Times New Roman" panose="02020603050405020304" pitchFamily="18" charset="0"/>
                        </a:rPr>
                        <a:t>CIL100-150</a:t>
                      </a:r>
                      <a:endParaRPr lang="en-US"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US" sz="1200" dirty="0">
                          <a:effectLst/>
                          <a:latin typeface="Times New Roman" panose="02020603050405020304" pitchFamily="18" charset="0"/>
                          <a:ea typeface="Times New Roman" panose="02020603050405020304" pitchFamily="18" charset="0"/>
                        </a:rPr>
                        <a:t>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US" sz="1200" dirty="0">
                          <a:effectLst/>
                          <a:latin typeface="Times New Roman" panose="02020603050405020304" pitchFamily="18" charset="0"/>
                          <a:ea typeface="Times New Roman" panose="02020603050405020304" pitchFamily="18" charset="0"/>
                        </a:rPr>
                        <a:t>75%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28772033"/>
                  </a:ext>
                </a:extLst>
              </a:tr>
              <a:tr h="297876">
                <a:tc>
                  <a:txBody>
                    <a:bodyPr/>
                    <a:lstStyle/>
                    <a:p>
                      <a:pPr algn="just">
                        <a:buNone/>
                      </a:pPr>
                      <a:r>
                        <a:rPr lang="en-US" sz="1000" dirty="0">
                          <a:effectLst/>
                          <a:latin typeface="Times New Roman" panose="02020603050405020304" pitchFamily="18" charset="0"/>
                          <a:ea typeface="Times New Roman" panose="02020603050405020304" pitchFamily="18" charset="0"/>
                        </a:rPr>
                        <a:t>CIL200</a:t>
                      </a:r>
                      <a:endParaRPr lang="en-US"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US" sz="1200" dirty="0">
                          <a:effectLst/>
                          <a:latin typeface="Times New Roman" panose="02020603050405020304" pitchFamily="18" charset="0"/>
                          <a:ea typeface="Times New Roman" panose="02020603050405020304" pitchFamily="18" charset="0"/>
                        </a:rPr>
                        <a:t>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US" sz="1200" dirty="0">
                          <a:effectLst/>
                          <a:latin typeface="Times New Roman" panose="02020603050405020304" pitchFamily="18" charset="0"/>
                          <a:ea typeface="Times New Roman" panose="02020603050405020304" pitchFamily="18" charset="0"/>
                        </a:rPr>
                        <a:t>69%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91941733"/>
                  </a:ext>
                </a:extLst>
              </a:tr>
              <a:tr h="297876">
                <a:tc>
                  <a:txBody>
                    <a:bodyPr/>
                    <a:lstStyle/>
                    <a:p>
                      <a:pPr algn="just">
                        <a:buNone/>
                      </a:pPr>
                      <a:r>
                        <a:rPr lang="en-US" sz="1000" dirty="0">
                          <a:effectLst/>
                          <a:latin typeface="Times New Roman" panose="02020603050405020304" pitchFamily="18" charset="0"/>
                          <a:ea typeface="Times New Roman" panose="02020603050405020304" pitchFamily="18" charset="0"/>
                        </a:rPr>
                        <a:t>TAZZA</a:t>
                      </a:r>
                      <a:endParaRPr lang="en-US"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US" sz="1200" dirty="0">
                          <a:effectLst/>
                          <a:latin typeface="Times New Roman" panose="02020603050405020304" pitchFamily="18" charset="0"/>
                          <a:ea typeface="Times New Roman" panose="02020603050405020304" pitchFamily="18" charset="0"/>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US" sz="1200" dirty="0">
                          <a:effectLst/>
                          <a:latin typeface="Times New Roman" panose="02020603050405020304" pitchFamily="18" charset="0"/>
                          <a:ea typeface="Times New Roman" panose="02020603050405020304" pitchFamily="18" charset="0"/>
                        </a:rPr>
                        <a:t>63%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87380417"/>
                  </a:ext>
                </a:extLst>
              </a:tr>
              <a:tr h="297876">
                <a:tc>
                  <a:txBody>
                    <a:bodyPr/>
                    <a:lstStyle/>
                    <a:p>
                      <a:pPr algn="just">
                        <a:buNone/>
                      </a:pPr>
                      <a:r>
                        <a:rPr lang="en-US" sz="1000" dirty="0">
                          <a:effectLst/>
                          <a:latin typeface="Times New Roman" panose="02020603050405020304" pitchFamily="18" charset="0"/>
                          <a:ea typeface="Times New Roman" panose="02020603050405020304" pitchFamily="18" charset="0"/>
                        </a:rPr>
                        <a:t>G60-80</a:t>
                      </a:r>
                      <a:endParaRPr lang="en-US"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US" sz="1200" dirty="0">
                          <a:effectLst/>
                          <a:latin typeface="Times New Roman" panose="02020603050405020304" pitchFamily="18" charset="0"/>
                          <a:ea typeface="Times New Roman" panose="02020603050405020304" pitchFamily="18" charset="0"/>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US" sz="1200" dirty="0">
                          <a:effectLst/>
                          <a:latin typeface="Times New Roman" panose="02020603050405020304" pitchFamily="18" charset="0"/>
                          <a:ea typeface="Times New Roman" panose="02020603050405020304" pitchFamily="18" charset="0"/>
                        </a:rPr>
                        <a:t>63%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38480402"/>
                  </a:ext>
                </a:extLst>
              </a:tr>
              <a:tr h="297876">
                <a:tc>
                  <a:txBody>
                    <a:bodyPr/>
                    <a:lstStyle/>
                    <a:p>
                      <a:pPr algn="just">
                        <a:buNone/>
                      </a:pPr>
                      <a:r>
                        <a:rPr lang="en-US" sz="1000" dirty="0">
                          <a:effectLst/>
                          <a:latin typeface="Times New Roman" panose="02020603050405020304" pitchFamily="18" charset="0"/>
                          <a:ea typeface="Times New Roman" panose="02020603050405020304" pitchFamily="18" charset="0"/>
                        </a:rPr>
                        <a:t>G100-175</a:t>
                      </a:r>
                      <a:endParaRPr lang="en-US"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US" sz="1200" dirty="0">
                          <a:effectLst/>
                          <a:latin typeface="Times New Roman" panose="02020603050405020304" pitchFamily="18" charset="0"/>
                          <a:ea typeface="Times New Roman" panose="02020603050405020304" pitchFamily="18" charset="0"/>
                        </a:rPr>
                        <a:t>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US" sz="1200" dirty="0">
                          <a:effectLst/>
                          <a:latin typeface="Times New Roman" panose="02020603050405020304" pitchFamily="18" charset="0"/>
                          <a:ea typeface="Times New Roman" panose="02020603050405020304" pitchFamily="18" charset="0"/>
                        </a:rPr>
                        <a:t>81%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68246965"/>
                  </a:ext>
                </a:extLst>
              </a:tr>
              <a:tr h="297876">
                <a:tc>
                  <a:txBody>
                    <a:bodyPr/>
                    <a:lstStyle/>
                    <a:p>
                      <a:pPr algn="just">
                        <a:buNone/>
                      </a:pPr>
                      <a:r>
                        <a:rPr lang="en-US" sz="1000" dirty="0">
                          <a:effectLst/>
                          <a:latin typeface="Times New Roman" panose="02020603050405020304" pitchFamily="18" charset="0"/>
                          <a:ea typeface="Times New Roman" panose="02020603050405020304" pitchFamily="18" charset="0"/>
                        </a:rPr>
                        <a:t>G200</a:t>
                      </a:r>
                      <a:endParaRPr lang="en-US"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US" sz="1200" dirty="0">
                          <a:effectLst/>
                          <a:latin typeface="Times New Roman" panose="02020603050405020304" pitchFamily="18" charset="0"/>
                          <a:ea typeface="Times New Roman" panose="02020603050405020304" pitchFamily="18" charset="0"/>
                        </a:rPr>
                        <a:t>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en-US" sz="1200" dirty="0">
                          <a:effectLst/>
                          <a:latin typeface="Times New Roman" panose="02020603050405020304" pitchFamily="18" charset="0"/>
                          <a:ea typeface="Times New Roman" panose="02020603050405020304" pitchFamily="18" charset="0"/>
                        </a:rPr>
                        <a:t>75%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1883546"/>
                  </a:ext>
                </a:extLst>
              </a:tr>
            </a:tbl>
          </a:graphicData>
        </a:graphic>
      </p:graphicFrame>
      <p:sp>
        <p:nvSpPr>
          <p:cNvPr id="7" name="Segnaposto testo 2">
            <a:extLst>
              <a:ext uri="{FF2B5EF4-FFF2-40B4-BE49-F238E27FC236}">
                <a16:creationId xmlns:a16="http://schemas.microsoft.com/office/drawing/2014/main" id="{17B6356C-1C97-579F-4E42-4742EBC3668E}"/>
              </a:ext>
            </a:extLst>
          </p:cNvPr>
          <p:cNvSpPr txBox="1">
            <a:spLocks/>
          </p:cNvSpPr>
          <p:nvPr/>
        </p:nvSpPr>
        <p:spPr>
          <a:xfrm>
            <a:off x="4222682" y="1172776"/>
            <a:ext cx="3978618" cy="605060"/>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0"/>
              </a:spcBef>
              <a:spcAft>
                <a:spcPts val="6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0"/>
              </a:spcBef>
              <a:spcAft>
                <a:spcPts val="6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b="1" dirty="0">
                <a:solidFill>
                  <a:schemeClr val="tx1">
                    <a:lumMod val="95000"/>
                    <a:lumOff val="5000"/>
                  </a:schemeClr>
                </a:solidFill>
              </a:rPr>
              <a:t>Product family grouping</a:t>
            </a:r>
          </a:p>
        </p:txBody>
      </p:sp>
    </p:spTree>
    <p:extLst>
      <p:ext uri="{BB962C8B-B14F-4D97-AF65-F5344CB8AC3E}">
        <p14:creationId xmlns:p14="http://schemas.microsoft.com/office/powerpoint/2010/main" val="2041110136"/>
      </p:ext>
    </p:extLst>
  </p:cSld>
  <p:clrMapOvr>
    <a:masterClrMapping/>
  </p:clrMapOvr>
</p:sld>
</file>

<file path=ppt/theme/theme1.xml><?xml version="1.0" encoding="utf-8"?>
<a:theme xmlns:a="http://schemas.openxmlformats.org/drawingml/2006/main" name="PoliTO Layout Generico TITOLO BLU">
  <a:themeElements>
    <a:clrScheme name="PoliTO">
      <a:dk1>
        <a:srgbClr val="00284B"/>
      </a:dk1>
      <a:lt1>
        <a:srgbClr val="FFFFFF"/>
      </a:lt1>
      <a:dk2>
        <a:srgbClr val="00284B"/>
      </a:dk2>
      <a:lt2>
        <a:srgbClr val="FFFFFF"/>
      </a:lt2>
      <a:accent1>
        <a:srgbClr val="185A7D"/>
      </a:accent1>
      <a:accent2>
        <a:srgbClr val="028FBE"/>
      </a:accent2>
      <a:accent3>
        <a:srgbClr val="EF7B00"/>
      </a:accent3>
      <a:accent4>
        <a:srgbClr val="FFC743"/>
      </a:accent4>
      <a:accent5>
        <a:srgbClr val="038375"/>
      </a:accent5>
      <a:accent6>
        <a:srgbClr val="8DD4BD"/>
      </a:accent6>
      <a:hlink>
        <a:srgbClr val="839794"/>
      </a:hlink>
      <a:folHlink>
        <a:srgbClr val="B6B09C"/>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3036</TotalTime>
  <Words>1616</Words>
  <Application>Microsoft Office PowerPoint</Application>
  <PresentationFormat>Panorámica</PresentationFormat>
  <Paragraphs>230</Paragraphs>
  <Slides>16</Slides>
  <Notes>14</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16</vt:i4>
      </vt:variant>
    </vt:vector>
  </HeadingPairs>
  <TitlesOfParts>
    <vt:vector size="22" baseType="lpstr">
      <vt:lpstr>Arial</vt:lpstr>
      <vt:lpstr>Calibri</vt:lpstr>
      <vt:lpstr>Century Gothic</vt:lpstr>
      <vt:lpstr>Times New Roman</vt:lpstr>
      <vt:lpstr>Wingdings</vt:lpstr>
      <vt:lpstr>PoliTO Layout Generico TITOLO BLU</vt:lpstr>
      <vt:lpstr>Presentación de PowerPoint</vt:lpstr>
      <vt:lpstr>Thesis Outline</vt:lpstr>
      <vt:lpstr>Introduction</vt:lpstr>
      <vt:lpstr>Motivation</vt:lpstr>
      <vt:lpstr>State of the Art</vt:lpstr>
      <vt:lpstr>Methodology framework</vt:lpstr>
      <vt:lpstr>Case study: analysis and results</vt:lpstr>
      <vt:lpstr>Case study: analysis and results</vt:lpstr>
      <vt:lpstr>Case study: analysis and results</vt:lpstr>
      <vt:lpstr>Case study: analysis and results</vt:lpstr>
      <vt:lpstr>Case study: analysis and results</vt:lpstr>
      <vt:lpstr>Case study: analysis and results</vt:lpstr>
      <vt:lpstr>Case study: analysis and results</vt:lpstr>
      <vt:lpstr>Case study: analysis and results</vt:lpstr>
      <vt:lpstr>Conclusions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Cavaliere  Monica</dc:creator>
  <cp:lastModifiedBy>Cristhian Villalba</cp:lastModifiedBy>
  <cp:revision>45</cp:revision>
  <dcterms:created xsi:type="dcterms:W3CDTF">2021-12-06T14:02:46Z</dcterms:created>
  <dcterms:modified xsi:type="dcterms:W3CDTF">2025-10-29T18:51:03Z</dcterms:modified>
</cp:coreProperties>
</file>